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953EF-FE96-4290-BF92-77B503EDA4E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3BDEA-B4AC-4946-A9D5-993AEF732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3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X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=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Prérequis : La notion d’égalité a été apprise. (la relation est ‘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‘ (</a:t>
            </a:r>
            <a:r>
              <a:rPr lang="fr-FR" smtClean="0">
                <a:solidFill>
                  <a:srgbClr val="00B0F0"/>
                </a:solidFill>
              </a:rPr>
              <a:t>L3</a:t>
            </a:r>
            <a:r>
              <a:rPr lang="fr-FR" smtClean="0"/>
              <a:t>)) est équivalente à (‘</a:t>
            </a:r>
            <a:r>
              <a:rPr lang="fr-FR" smtClean="0">
                <a:solidFill>
                  <a:srgbClr val="00B0F0"/>
                </a:solidFill>
              </a:rPr>
              <a:t>X</a:t>
            </a:r>
            <a:r>
              <a:rPr lang="fr-FR" smtClean="0"/>
              <a:t>’ est ‘</a:t>
            </a:r>
            <a:r>
              <a:rPr lang="fr-FR" smtClean="0">
                <a:solidFill>
                  <a:srgbClr val="00B0F0"/>
                </a:solidFill>
              </a:rPr>
              <a:t>Y</a:t>
            </a:r>
            <a:r>
              <a:rPr lang="fr-FR" smtClean="0"/>
              <a:t>’ (</a:t>
            </a:r>
            <a:r>
              <a:rPr lang="fr-FR" smtClean="0">
                <a:solidFill>
                  <a:srgbClr val="00B0F0"/>
                </a:solidFill>
              </a:rPr>
              <a:t>L4</a:t>
            </a:r>
            <a:r>
              <a:rPr lang="fr-FR" smtClean="0"/>
              <a:t>)). Ce qui est représentée par le fait que </a:t>
            </a:r>
            <a:r>
              <a:rPr lang="fr-FR" smtClean="0">
                <a:solidFill>
                  <a:srgbClr val="00B0F0"/>
                </a:solidFill>
              </a:rPr>
              <a:t>L1</a:t>
            </a:r>
            <a:r>
              <a:rPr lang="fr-FR" smtClean="0"/>
              <a:t> soit active.</a:t>
            </a: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L1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Connecteur droit 41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= ?’</a:t>
            </a:r>
            <a:endParaRPr lang="fr-FR" sz="4000"/>
          </a:p>
        </p:txBody>
      </p:sp>
      <p:sp>
        <p:nvSpPr>
          <p:cNvPr id="48" name="ZoneTexte 47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L4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L3</a:t>
            </a:r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X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= </a:t>
            </a:r>
            <a:r>
              <a:rPr lang="fr-FR" smtClean="0">
                <a:solidFill>
                  <a:srgbClr val="00B0F0"/>
                </a:solidFill>
              </a:rPr>
              <a:t>?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‘</a:t>
            </a:r>
            <a:r>
              <a:rPr lang="fr-FR">
                <a:solidFill>
                  <a:srgbClr val="00B0F0"/>
                </a:solidFill>
              </a:rPr>
              <a:t>Y</a:t>
            </a:r>
            <a:r>
              <a:rPr lang="fr-FR" smtClean="0"/>
              <a:t>’ et ‘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’ actifs =&gt; le lien </a:t>
            </a:r>
            <a:r>
              <a:rPr lang="fr-FR" smtClean="0">
                <a:solidFill>
                  <a:srgbClr val="00B0F0"/>
                </a:solidFill>
              </a:rPr>
              <a:t>L5</a:t>
            </a:r>
            <a:r>
              <a:rPr lang="fr-FR" smtClean="0"/>
              <a:t> actif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L3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L4</a:t>
            </a:r>
            <a:endParaRPr lang="fr-FR"/>
          </a:p>
        </p:txBody>
      </p:sp>
      <p:cxnSp>
        <p:nvCxnSpPr>
          <p:cNvPr id="11" name="Connecteur droit 10"/>
          <p:cNvCxnSpPr>
            <a:stCxn id="6" idx="1"/>
            <a:endCxn id="7" idx="5"/>
          </p:cNvCxnSpPr>
          <p:nvPr/>
        </p:nvCxnSpPr>
        <p:spPr>
          <a:xfrm flipH="1" flipV="1">
            <a:off x="2733987" y="2635103"/>
            <a:ext cx="1047734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75856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L5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= </a:t>
            </a:r>
            <a:r>
              <a:rPr lang="fr-FR" sz="4000" smtClean="0">
                <a:solidFill>
                  <a:srgbClr val="00B0F0"/>
                </a:solidFill>
              </a:rPr>
              <a:t>?</a:t>
            </a:r>
            <a:r>
              <a:rPr lang="fr-FR" sz="4000" smtClean="0"/>
              <a:t>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35259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X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= ? </a:t>
            </a:r>
            <a:r>
              <a:rPr lang="fr-FR" smtClean="0">
                <a:solidFill>
                  <a:srgbClr val="00B0F0"/>
                </a:solidFill>
              </a:rPr>
              <a:t>(entrée)</a:t>
            </a:r>
          </a:p>
          <a:p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/>
              <a:t>On passe au token </a:t>
            </a:r>
            <a:r>
              <a:rPr lang="fr-FR"/>
              <a:t>suivant </a:t>
            </a:r>
            <a:r>
              <a:rPr lang="fr-FR" smtClean="0"/>
              <a:t>(réponse) =&gt; </a:t>
            </a:r>
            <a:r>
              <a:rPr lang="fr-FR"/>
              <a:t>les </a:t>
            </a:r>
            <a:r>
              <a:rPr lang="fr-FR"/>
              <a:t>nœuds </a:t>
            </a:r>
            <a:r>
              <a:rPr lang="fr-FR" smtClean="0"/>
              <a:t>se </a:t>
            </a:r>
            <a:r>
              <a:rPr lang="fr-FR"/>
              <a:t>désactivent.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Pour répondre, le système active le nœud correspondant à ‘?’ =&gt; ‘</a:t>
            </a:r>
            <a:r>
              <a:rPr lang="fr-FR" smtClean="0">
                <a:solidFill>
                  <a:srgbClr val="00B0F0"/>
                </a:solidFill>
              </a:rPr>
              <a:t>Y</a:t>
            </a:r>
            <a:r>
              <a:rPr lang="fr-FR" smtClean="0"/>
              <a:t>’ devient actif.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L3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L4</a:t>
            </a:r>
            <a:endParaRPr lang="fr-FR"/>
          </a:p>
        </p:txBody>
      </p:sp>
      <p:cxnSp>
        <p:nvCxnSpPr>
          <p:cNvPr id="11" name="Connecteur droit 10"/>
          <p:cNvCxnSpPr>
            <a:stCxn id="6" idx="1"/>
            <a:endCxn id="7" idx="5"/>
          </p:cNvCxnSpPr>
          <p:nvPr/>
        </p:nvCxnSpPr>
        <p:spPr>
          <a:xfrm flipH="1" flipV="1">
            <a:off x="2733987" y="2635103"/>
            <a:ext cx="1047734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75856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L5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</a:t>
            </a:r>
            <a:r>
              <a:rPr lang="fr-FR" sz="4000" smtClean="0">
                <a:solidFill>
                  <a:srgbClr val="00B0F0"/>
                </a:solidFill>
              </a:rPr>
              <a:t>3 = ?</a:t>
            </a:r>
            <a:r>
              <a:rPr lang="fr-FR" sz="4000" smtClean="0"/>
              <a:t>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27230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X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= ? </a:t>
            </a:r>
            <a:r>
              <a:rPr lang="fr-FR" smtClean="0">
                <a:solidFill>
                  <a:srgbClr val="00B0F0"/>
                </a:solidFill>
              </a:rPr>
              <a:t>(entrée)</a:t>
            </a:r>
          </a:p>
          <a:p>
            <a:r>
              <a:rPr lang="fr-FR" smtClean="0">
                <a:solidFill>
                  <a:srgbClr val="00B0F0"/>
                </a:solidFill>
              </a:rPr>
              <a:t>3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‘</a:t>
            </a:r>
            <a:r>
              <a:rPr lang="fr-FR">
                <a:solidFill>
                  <a:srgbClr val="00B0F0"/>
                </a:solidFill>
              </a:rPr>
              <a:t>Y</a:t>
            </a:r>
            <a:r>
              <a:rPr lang="fr-FR" smtClean="0"/>
              <a:t>’ et </a:t>
            </a:r>
            <a:r>
              <a:rPr lang="fr-FR" smtClean="0">
                <a:solidFill>
                  <a:srgbClr val="00B0F0"/>
                </a:solidFill>
              </a:rPr>
              <a:t>L5</a:t>
            </a:r>
            <a:r>
              <a:rPr lang="fr-FR" smtClean="0"/>
              <a:t> actifs =&gt; ‘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’ devient actif.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/>
              <a:t>‘</a:t>
            </a:r>
            <a:r>
              <a:rPr lang="fr-FR">
                <a:solidFill>
                  <a:srgbClr val="00B0F0"/>
                </a:solidFill>
              </a:rPr>
              <a:t>Y</a:t>
            </a:r>
            <a:r>
              <a:rPr lang="fr-FR"/>
              <a:t>’ </a:t>
            </a:r>
            <a:r>
              <a:rPr lang="fr-FR"/>
              <a:t>et </a:t>
            </a:r>
            <a:r>
              <a:rPr lang="fr-FR" smtClean="0">
                <a:solidFill>
                  <a:srgbClr val="00B0F0"/>
                </a:solidFill>
              </a:rPr>
              <a:t>L4</a:t>
            </a:r>
            <a:r>
              <a:rPr lang="fr-FR" smtClean="0"/>
              <a:t> </a:t>
            </a:r>
            <a:r>
              <a:rPr lang="fr-FR"/>
              <a:t>actifs </a:t>
            </a:r>
            <a:r>
              <a:rPr lang="fr-FR"/>
              <a:t>=&gt; </a:t>
            </a:r>
            <a:r>
              <a:rPr lang="fr-FR" smtClean="0"/>
              <a:t>‘</a:t>
            </a:r>
            <a:r>
              <a:rPr lang="fr-FR" smtClean="0">
                <a:solidFill>
                  <a:srgbClr val="00B0F0"/>
                </a:solidFill>
              </a:rPr>
              <a:t>X</a:t>
            </a:r>
            <a:r>
              <a:rPr lang="fr-FR" smtClean="0"/>
              <a:t>’ </a:t>
            </a:r>
            <a:r>
              <a:rPr lang="fr-FR"/>
              <a:t>devient </a:t>
            </a:r>
            <a:r>
              <a:rPr lang="fr-FR"/>
              <a:t>actif</a:t>
            </a:r>
            <a:r>
              <a:rPr lang="fr-F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Affichage des nœuds concrets =&gt; ‘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’ est affiché.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L3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L4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11" name="Connecteur droit 10"/>
          <p:cNvCxnSpPr>
            <a:stCxn id="6" idx="1"/>
            <a:endCxn id="7" idx="5"/>
          </p:cNvCxnSpPr>
          <p:nvPr/>
        </p:nvCxnSpPr>
        <p:spPr>
          <a:xfrm flipH="1" flipV="1">
            <a:off x="2733987" y="2635103"/>
            <a:ext cx="1047734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75856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L5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</a:t>
            </a:r>
            <a:r>
              <a:rPr lang="fr-FR" sz="4000" smtClean="0">
                <a:solidFill>
                  <a:srgbClr val="00B0F0"/>
                </a:solidFill>
              </a:rPr>
              <a:t>3 = ?</a:t>
            </a:r>
            <a:r>
              <a:rPr lang="fr-FR" sz="4000" smtClean="0"/>
              <a:t>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19793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X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 = ?</a:t>
            </a:r>
            <a:endParaRPr lang="fr-FR"/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Le premier élément est lu =&gt; ‘</a:t>
            </a:r>
            <a:r>
              <a:rPr lang="fr-FR" smtClean="0">
                <a:solidFill>
                  <a:srgbClr val="00B0F0"/>
                </a:solidFill>
              </a:rPr>
              <a:t>X</a:t>
            </a:r>
            <a:r>
              <a:rPr lang="fr-FR" smtClean="0"/>
              <a:t>’ devient actif.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‘3’ est lu =&gt; ‘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’ devient actif.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9" name="Connecteur droit 8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</a:t>
            </a:r>
            <a:r>
              <a:rPr lang="fr-FR" sz="4000" smtClean="0">
                <a:solidFill>
                  <a:srgbClr val="00B0F0"/>
                </a:solidFill>
              </a:rPr>
              <a:t>3</a:t>
            </a:r>
            <a:r>
              <a:rPr lang="fr-FR" sz="4000" smtClean="0"/>
              <a:t> = ?’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19759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X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 = ?</a:t>
            </a:r>
            <a:endParaRPr lang="fr-FR"/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2 atomes sont actifs en même temps (‘</a:t>
            </a:r>
            <a:r>
              <a:rPr lang="fr-FR" smtClean="0">
                <a:solidFill>
                  <a:srgbClr val="00B0F0"/>
                </a:solidFill>
              </a:rPr>
              <a:t>X</a:t>
            </a:r>
            <a:r>
              <a:rPr lang="fr-FR" smtClean="0"/>
              <a:t>‘ et ‘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’), le lien qui les relie devient actif =&gt; </a:t>
            </a:r>
            <a:r>
              <a:rPr lang="fr-FR" smtClean="0">
                <a:solidFill>
                  <a:srgbClr val="00B0F0"/>
                </a:solidFill>
              </a:rPr>
              <a:t>L2</a:t>
            </a:r>
            <a:r>
              <a:rPr lang="fr-FR" smtClean="0"/>
              <a:t> devient actif.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mtClean="0"/>
          </a:p>
          <a:p>
            <a:pPr marL="285750" indent="-285750">
              <a:buFont typeface="Arial" pitchFamily="34" charset="0"/>
              <a:buChar char="•"/>
            </a:pPr>
            <a:endParaRPr lang="fr-FR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L2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</a:t>
            </a:r>
            <a:r>
              <a:rPr lang="fr-FR" sz="4000" smtClean="0">
                <a:solidFill>
                  <a:srgbClr val="00B0F0"/>
                </a:solidFill>
              </a:rPr>
              <a:t>3</a:t>
            </a:r>
            <a:r>
              <a:rPr lang="fr-FR" sz="4000" smtClean="0"/>
              <a:t> = ?’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14799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X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=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 ?</a:t>
            </a:r>
            <a:endParaRPr lang="fr-FR"/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On passe au token suivant ‘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‘ =&gt; les nœuds redeviennent inactifs (‘</a:t>
            </a:r>
            <a:r>
              <a:rPr lang="fr-FR" smtClean="0">
                <a:solidFill>
                  <a:srgbClr val="00B0F0"/>
                </a:solidFill>
              </a:rPr>
              <a:t>X</a:t>
            </a:r>
            <a:r>
              <a:rPr lang="fr-FR" smtClean="0"/>
              <a:t>’ et ‘</a:t>
            </a:r>
            <a:r>
              <a:rPr lang="fr-FR" smtClean="0">
                <a:solidFill>
                  <a:srgbClr val="00B0F0"/>
                </a:solidFill>
              </a:rPr>
              <a:t>3</a:t>
            </a:r>
            <a:r>
              <a:rPr lang="fr-FR" smtClean="0"/>
              <a:t>’) mais pas les liens.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Deuxième élément lu =&gt; ‘</a:t>
            </a:r>
            <a:r>
              <a:rPr lang="fr-FR" smtClean="0">
                <a:solidFill>
                  <a:srgbClr val="00B0F0"/>
                </a:solidFill>
              </a:rPr>
              <a:t>R</a:t>
            </a:r>
            <a:r>
              <a:rPr lang="fr-FR" smtClean="0"/>
              <a:t>’ passe actif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‘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‘ est lu =&gt; ‘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‘ devient actif.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</a:t>
            </a:r>
            <a:r>
              <a:rPr lang="fr-FR" sz="4000" smtClean="0">
                <a:solidFill>
                  <a:srgbClr val="00B0F0"/>
                </a:solidFill>
              </a:rPr>
              <a:t>=</a:t>
            </a:r>
            <a:r>
              <a:rPr lang="fr-FR" sz="4000" smtClean="0"/>
              <a:t> ?’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8620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X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=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 ?</a:t>
            </a:r>
            <a:endParaRPr lang="fr-FR"/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‘</a:t>
            </a:r>
            <a:r>
              <a:rPr lang="fr-FR" smtClean="0">
                <a:solidFill>
                  <a:srgbClr val="00B0F0"/>
                </a:solidFill>
              </a:rPr>
              <a:t>R</a:t>
            </a:r>
            <a:r>
              <a:rPr lang="fr-FR" smtClean="0"/>
              <a:t>‘ et ‘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‘ actifs =&gt; Le lien </a:t>
            </a:r>
            <a:r>
              <a:rPr lang="fr-FR" smtClean="0">
                <a:solidFill>
                  <a:srgbClr val="00B0F0"/>
                </a:solidFill>
              </a:rPr>
              <a:t>L3</a:t>
            </a:r>
            <a:r>
              <a:rPr lang="fr-FR" smtClean="0"/>
              <a:t> qui les relie passe actif.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L3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</a:t>
            </a:r>
            <a:r>
              <a:rPr lang="fr-FR" sz="4000" smtClean="0">
                <a:solidFill>
                  <a:srgbClr val="00B0F0"/>
                </a:solidFill>
              </a:rPr>
              <a:t>=</a:t>
            </a:r>
            <a:r>
              <a:rPr lang="fr-FR" sz="4000" smtClean="0"/>
              <a:t> ?’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5231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X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</a:t>
            </a:r>
            <a:r>
              <a:rPr lang="fr-FR" smtClean="0">
                <a:solidFill>
                  <a:srgbClr val="00B0F0"/>
                </a:solidFill>
              </a:rPr>
              <a:t>=</a:t>
            </a:r>
            <a:r>
              <a:rPr lang="fr-FR" smtClean="0"/>
              <a:t> ?</a:t>
            </a:r>
            <a:endParaRPr lang="fr-FR"/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/>
              <a:t> </a:t>
            </a:r>
            <a:r>
              <a:rPr lang="fr-FR" smtClean="0">
                <a:solidFill>
                  <a:srgbClr val="00B0F0"/>
                </a:solidFill>
              </a:rPr>
              <a:t>L3</a:t>
            </a:r>
            <a:r>
              <a:rPr lang="fr-FR" smtClean="0"/>
              <a:t> et le l’hyper lien </a:t>
            </a:r>
            <a:r>
              <a:rPr lang="fr-FR" smtClean="0">
                <a:solidFill>
                  <a:srgbClr val="00B0F0"/>
                </a:solidFill>
              </a:rPr>
              <a:t>L1</a:t>
            </a:r>
            <a:r>
              <a:rPr lang="fr-FR" smtClean="0"/>
              <a:t> qui relie L3 à L4 sont actifs =&gt; </a:t>
            </a:r>
            <a:r>
              <a:rPr lang="fr-FR" smtClean="0">
                <a:solidFill>
                  <a:srgbClr val="00B0F0"/>
                </a:solidFill>
              </a:rPr>
              <a:t>L4</a:t>
            </a:r>
            <a:r>
              <a:rPr lang="fr-FR" smtClean="0"/>
              <a:t> passe actif.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L1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L3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L4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</a:t>
            </a:r>
            <a:r>
              <a:rPr lang="fr-FR" sz="4000" smtClean="0">
                <a:solidFill>
                  <a:srgbClr val="00B0F0"/>
                </a:solidFill>
              </a:rPr>
              <a:t>=</a:t>
            </a:r>
            <a:r>
              <a:rPr lang="fr-FR" sz="4000" smtClean="0"/>
              <a:t> ?’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20833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X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=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= </a:t>
            </a:r>
            <a:r>
              <a:rPr lang="fr-FR" smtClean="0">
                <a:solidFill>
                  <a:srgbClr val="00B0F0"/>
                </a:solidFill>
              </a:rPr>
              <a:t>?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On passe au token suivant =&gt; les nœuds ‘R’ et ‘=‘ se désactivent.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Troisième élément lu =&gt; ‘Y’ devient actif.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L3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L4</a:t>
            </a:r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= </a:t>
            </a:r>
            <a:r>
              <a:rPr lang="fr-FR" sz="4000" smtClean="0">
                <a:solidFill>
                  <a:srgbClr val="00B0F0"/>
                </a:solidFill>
              </a:rPr>
              <a:t>?</a:t>
            </a:r>
            <a:r>
              <a:rPr lang="fr-FR" sz="4000" smtClean="0"/>
              <a:t>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40934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X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= </a:t>
            </a:r>
            <a:r>
              <a:rPr lang="fr-FR" smtClean="0">
                <a:solidFill>
                  <a:srgbClr val="00B0F0"/>
                </a:solidFill>
              </a:rPr>
              <a:t>?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‘</a:t>
            </a:r>
            <a:r>
              <a:rPr lang="fr-FR" smtClean="0">
                <a:solidFill>
                  <a:srgbClr val="00B0F0"/>
                </a:solidFill>
              </a:rPr>
              <a:t>Y</a:t>
            </a:r>
            <a:r>
              <a:rPr lang="fr-FR" smtClean="0"/>
              <a:t>’ et </a:t>
            </a:r>
            <a:r>
              <a:rPr lang="fr-FR" smtClean="0">
                <a:solidFill>
                  <a:srgbClr val="00B0F0"/>
                </a:solidFill>
              </a:rPr>
              <a:t>L4</a:t>
            </a:r>
            <a:r>
              <a:rPr lang="fr-FR" smtClean="0"/>
              <a:t> actifs =&gt; ‘</a:t>
            </a:r>
            <a:r>
              <a:rPr lang="fr-FR" smtClean="0">
                <a:solidFill>
                  <a:srgbClr val="00B0F0"/>
                </a:solidFill>
              </a:rPr>
              <a:t>X</a:t>
            </a:r>
            <a:r>
              <a:rPr lang="fr-FR" smtClean="0"/>
              <a:t>’ actif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L2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L3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L4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= </a:t>
            </a:r>
            <a:r>
              <a:rPr lang="fr-FR" sz="4000" smtClean="0">
                <a:solidFill>
                  <a:srgbClr val="00B0F0"/>
                </a:solidFill>
              </a:rPr>
              <a:t>?</a:t>
            </a:r>
            <a:r>
              <a:rPr lang="fr-FR" sz="4000" smtClean="0"/>
              <a:t>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41094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B0F0"/>
                </a:solidFill>
              </a:rPr>
              <a:t>X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03748" y="392467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Ellipse 5"/>
          <p:cNvSpPr/>
          <p:nvPr/>
        </p:nvSpPr>
        <p:spPr>
          <a:xfrm>
            <a:off x="3707904" y="3420620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2303748" y="220486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2303748" y="5157192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=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>
            <a:stCxn id="5" idx="4"/>
            <a:endCxn id="8" idx="0"/>
          </p:cNvCxnSpPr>
          <p:nvPr/>
        </p:nvCxnSpPr>
        <p:spPr>
          <a:xfrm rot="5400000">
            <a:off x="2191546" y="4792962"/>
            <a:ext cx="728460" cy="12700"/>
          </a:xfrm>
          <a:prstGeom prst="curvedConnector3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4" idx="6"/>
            <a:endCxn id="6" idx="2"/>
          </p:cNvCxnSpPr>
          <p:nvPr/>
        </p:nvCxnSpPr>
        <p:spPr>
          <a:xfrm>
            <a:off x="1331640" y="3672648"/>
            <a:ext cx="2376264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300192" y="16288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== Saisie Utilisateur ==</a:t>
            </a:r>
          </a:p>
          <a:p>
            <a:r>
              <a:rPr lang="fr-FR" smtClean="0"/>
              <a:t>&gt; 3 = </a:t>
            </a:r>
            <a:r>
              <a:rPr lang="fr-FR" smtClean="0">
                <a:solidFill>
                  <a:srgbClr val="00B0F0"/>
                </a:solidFill>
              </a:rPr>
              <a:t>?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7" name="Connecteur en angle 36"/>
          <p:cNvCxnSpPr/>
          <p:nvPr/>
        </p:nvCxnSpPr>
        <p:spPr>
          <a:xfrm rot="5400000" flipH="1" flipV="1">
            <a:off x="2319656" y="3915120"/>
            <a:ext cx="1126662" cy="641722"/>
          </a:xfrm>
          <a:prstGeom prst="bentConnector3">
            <a:avLst>
              <a:gd name="adj1" fmla="val 179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644008" y="435581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mtClean="0"/>
              <a:t>‘</a:t>
            </a:r>
            <a:r>
              <a:rPr lang="fr-FR" smtClean="0">
                <a:solidFill>
                  <a:srgbClr val="00B0F0"/>
                </a:solidFill>
              </a:rPr>
              <a:t>X</a:t>
            </a:r>
            <a:r>
              <a:rPr lang="fr-FR" smtClean="0"/>
              <a:t>’ et </a:t>
            </a:r>
            <a:r>
              <a:rPr lang="fr-FR" smtClean="0">
                <a:solidFill>
                  <a:srgbClr val="00B0F0"/>
                </a:solidFill>
              </a:rPr>
              <a:t>L2</a:t>
            </a:r>
            <a:r>
              <a:rPr lang="fr-FR" smtClean="0"/>
              <a:t> actifs =&gt; ‘</a:t>
            </a:r>
            <a:r>
              <a:rPr lang="fr-FR">
                <a:solidFill>
                  <a:srgbClr val="00B0F0"/>
                </a:solidFill>
              </a:rPr>
              <a:t>3</a:t>
            </a:r>
            <a:r>
              <a:rPr lang="fr-FR" smtClean="0"/>
              <a:t>’ actif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203848" y="4235981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L1</a:t>
            </a:r>
            <a:endParaRPr lang="fr-FR"/>
          </a:p>
        </p:txBody>
      </p:sp>
      <p:cxnSp>
        <p:nvCxnSpPr>
          <p:cNvPr id="3" name="Connecteur droit 2"/>
          <p:cNvCxnSpPr>
            <a:stCxn id="4" idx="7"/>
            <a:endCxn id="7" idx="3"/>
          </p:cNvCxnSpPr>
          <p:nvPr/>
        </p:nvCxnSpPr>
        <p:spPr>
          <a:xfrm flipV="1">
            <a:off x="1257823" y="2635103"/>
            <a:ext cx="1119742" cy="85933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03648" y="278092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F0"/>
                </a:solidFill>
              </a:rPr>
              <a:t>L2</a:t>
            </a:r>
            <a:endParaRPr lang="fr-FR">
              <a:solidFill>
                <a:srgbClr val="00B0F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195736" y="443711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L3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267744" y="33477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/>
              <a:t>L4</a:t>
            </a:r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080000" y="540000"/>
            <a:ext cx="70567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smtClean="0"/>
              <a:t>MEMA : Restitution ‘3 = </a:t>
            </a:r>
            <a:r>
              <a:rPr lang="fr-FR" sz="4000" smtClean="0">
                <a:solidFill>
                  <a:srgbClr val="00B0F0"/>
                </a:solidFill>
              </a:rPr>
              <a:t>?</a:t>
            </a:r>
            <a:r>
              <a:rPr lang="fr-FR" sz="4000" smtClean="0"/>
              <a:t>’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32131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578</Words>
  <Application>Microsoft Office PowerPoint</Application>
  <PresentationFormat>Affichage à l'écran (4:3)</PresentationFormat>
  <Paragraphs>156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Christophe Turle</cp:lastModifiedBy>
  <cp:revision>41</cp:revision>
  <dcterms:modified xsi:type="dcterms:W3CDTF">2014-12-16T08:34:11Z</dcterms:modified>
</cp:coreProperties>
</file>