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627C-2A99-7849-BD7B-5229196A7433}" type="doc">
      <dgm:prSet loTypeId="urn:microsoft.com/office/officeart/2005/8/layout/pyramid3" loCatId="" qsTypeId="urn:microsoft.com/office/officeart/2005/8/quickstyle/simple4" qsCatId="simple" csTypeId="urn:microsoft.com/office/officeart/2005/8/colors/accent1_3" csCatId="accent1" phldr="1"/>
      <dgm:spPr/>
    </dgm:pt>
    <dgm:pt modelId="{065AC19B-E09F-3341-8984-518524F1C2D1}">
      <dgm:prSet phldrT="[Text]"/>
      <dgm:spPr/>
      <dgm:t>
        <a:bodyPr/>
        <a:lstStyle/>
        <a:p>
          <a:r>
            <a:rPr lang="en-US" dirty="0" smtClean="0"/>
            <a:t>Mobile Money Exposure</a:t>
          </a:r>
          <a:endParaRPr lang="en-US" dirty="0"/>
        </a:p>
      </dgm:t>
    </dgm:pt>
    <dgm:pt modelId="{887B26F2-CB53-2248-81CF-92813B9A6A2E}" type="parTrans" cxnId="{1FFA68D9-9214-9D4A-8702-5A9F100CC815}">
      <dgm:prSet/>
      <dgm:spPr/>
      <dgm:t>
        <a:bodyPr/>
        <a:lstStyle/>
        <a:p>
          <a:endParaRPr lang="en-US"/>
        </a:p>
      </dgm:t>
    </dgm:pt>
    <dgm:pt modelId="{76648817-81B8-A641-B227-53CB8319F195}" type="sibTrans" cxnId="{1FFA68D9-9214-9D4A-8702-5A9F100CC815}">
      <dgm:prSet/>
      <dgm:spPr/>
      <dgm:t>
        <a:bodyPr/>
        <a:lstStyle/>
        <a:p>
          <a:endParaRPr lang="en-US"/>
        </a:p>
      </dgm:t>
    </dgm:pt>
    <dgm:pt modelId="{B6D903BC-CD0E-B649-80B8-E4446B4ECAC2}">
      <dgm:prSet phldrT="[Text]"/>
      <dgm:spPr/>
      <dgm:t>
        <a:bodyPr/>
        <a:lstStyle/>
        <a:p>
          <a:r>
            <a:rPr lang="en-US" dirty="0" smtClean="0"/>
            <a:t>MM Enrollment</a:t>
          </a:r>
          <a:endParaRPr lang="en-US" dirty="0"/>
        </a:p>
      </dgm:t>
    </dgm:pt>
    <dgm:pt modelId="{E2D43F21-6B50-624D-8CD3-9ADFD67D7E55}" type="parTrans" cxnId="{41195DB8-E2A0-D149-B6C1-A263109A0805}">
      <dgm:prSet/>
      <dgm:spPr/>
      <dgm:t>
        <a:bodyPr/>
        <a:lstStyle/>
        <a:p>
          <a:endParaRPr lang="en-US"/>
        </a:p>
      </dgm:t>
    </dgm:pt>
    <dgm:pt modelId="{999B9750-4981-284F-9171-3A58D0B75E4D}" type="sibTrans" cxnId="{41195DB8-E2A0-D149-B6C1-A263109A0805}">
      <dgm:prSet/>
      <dgm:spPr/>
      <dgm:t>
        <a:bodyPr/>
        <a:lstStyle/>
        <a:p>
          <a:endParaRPr lang="en-US"/>
        </a:p>
      </dgm:t>
    </dgm:pt>
    <dgm:pt modelId="{A4789E20-FE33-1F45-BED5-DF1DFF8B89EE}">
      <dgm:prSet phldrT="[Text]"/>
      <dgm:spPr/>
      <dgm:t>
        <a:bodyPr/>
        <a:lstStyle/>
        <a:p>
          <a:r>
            <a:rPr lang="en-US" dirty="0" smtClean="0"/>
            <a:t>MM Usage</a:t>
          </a:r>
          <a:endParaRPr lang="en-US" dirty="0"/>
        </a:p>
      </dgm:t>
    </dgm:pt>
    <dgm:pt modelId="{5A6CBBB1-1AEE-6847-AE06-2F5FEAD3C662}" type="parTrans" cxnId="{DE9F26A9-2B36-C844-8D77-1FCA56B24F3F}">
      <dgm:prSet/>
      <dgm:spPr/>
      <dgm:t>
        <a:bodyPr/>
        <a:lstStyle/>
        <a:p>
          <a:endParaRPr lang="en-US"/>
        </a:p>
      </dgm:t>
    </dgm:pt>
    <dgm:pt modelId="{A9070D89-A39B-0F47-8414-6702BCC70CD9}" type="sibTrans" cxnId="{DE9F26A9-2B36-C844-8D77-1FCA56B24F3F}">
      <dgm:prSet/>
      <dgm:spPr/>
      <dgm:t>
        <a:bodyPr/>
        <a:lstStyle/>
        <a:p>
          <a:endParaRPr lang="en-US"/>
        </a:p>
      </dgm:t>
    </dgm:pt>
    <dgm:pt modelId="{31B470A3-C993-7945-9F26-09A8550B83AB}">
      <dgm:prSet phldrT="[Text]"/>
      <dgm:spPr/>
      <dgm:t>
        <a:bodyPr/>
        <a:lstStyle/>
        <a:p>
          <a:r>
            <a:rPr lang="en-US" smtClean="0"/>
            <a:t>MM Retention</a:t>
          </a:r>
          <a:endParaRPr lang="en-US" dirty="0"/>
        </a:p>
      </dgm:t>
    </dgm:pt>
    <dgm:pt modelId="{05AA73BB-76DB-D94B-8C5C-4F0BB1D262BA}" type="parTrans" cxnId="{6280FB9F-142D-FC41-8199-558E037D212D}">
      <dgm:prSet/>
      <dgm:spPr/>
      <dgm:t>
        <a:bodyPr/>
        <a:lstStyle/>
        <a:p>
          <a:endParaRPr lang="en-US"/>
        </a:p>
      </dgm:t>
    </dgm:pt>
    <dgm:pt modelId="{C1B7D8E1-2DE2-F545-B18C-96D6B7292AF3}" type="sibTrans" cxnId="{6280FB9F-142D-FC41-8199-558E037D212D}">
      <dgm:prSet/>
      <dgm:spPr/>
      <dgm:t>
        <a:bodyPr/>
        <a:lstStyle/>
        <a:p>
          <a:endParaRPr lang="en-US"/>
        </a:p>
      </dgm:t>
    </dgm:pt>
    <dgm:pt modelId="{E2BD3232-B3C5-5846-973B-CAB416210AF7}">
      <dgm:prSet phldrT="[Text]"/>
      <dgm:spPr/>
      <dgm:t>
        <a:bodyPr/>
        <a:lstStyle/>
        <a:p>
          <a:endParaRPr lang="en-US" dirty="0"/>
        </a:p>
      </dgm:t>
    </dgm:pt>
    <dgm:pt modelId="{BF0D36C8-711A-E74D-9D4F-18CA28980DC7}" type="parTrans" cxnId="{4110CD11-CC53-4A4C-B455-A4F74CF066CE}">
      <dgm:prSet/>
      <dgm:spPr/>
      <dgm:t>
        <a:bodyPr/>
        <a:lstStyle/>
        <a:p>
          <a:endParaRPr lang="en-US"/>
        </a:p>
      </dgm:t>
    </dgm:pt>
    <dgm:pt modelId="{5499C786-4E94-7841-BFFB-F18A8694E646}" type="sibTrans" cxnId="{4110CD11-CC53-4A4C-B455-A4F74CF066CE}">
      <dgm:prSet/>
      <dgm:spPr/>
      <dgm:t>
        <a:bodyPr/>
        <a:lstStyle/>
        <a:p>
          <a:endParaRPr lang="en-US"/>
        </a:p>
      </dgm:t>
    </dgm:pt>
    <dgm:pt modelId="{F5F3850C-4FF0-314F-A37C-BF2917D2E13F}">
      <dgm:prSet phldrT="[Text]"/>
      <dgm:spPr/>
      <dgm:t>
        <a:bodyPr/>
        <a:lstStyle/>
        <a:p>
          <a:endParaRPr lang="en-US" dirty="0"/>
        </a:p>
      </dgm:t>
    </dgm:pt>
    <dgm:pt modelId="{9EF53E59-AEE3-724C-828C-E90FA596B8D2}" type="parTrans" cxnId="{5754AFC7-5652-DF4D-8358-49914BD29FA2}">
      <dgm:prSet/>
      <dgm:spPr/>
      <dgm:t>
        <a:bodyPr/>
        <a:lstStyle/>
        <a:p>
          <a:endParaRPr lang="en-US"/>
        </a:p>
      </dgm:t>
    </dgm:pt>
    <dgm:pt modelId="{A61E7F3C-45D4-AC41-BB49-1B588DC2E003}" type="sibTrans" cxnId="{5754AFC7-5652-DF4D-8358-49914BD29FA2}">
      <dgm:prSet/>
      <dgm:spPr/>
      <dgm:t>
        <a:bodyPr/>
        <a:lstStyle/>
        <a:p>
          <a:endParaRPr lang="en-US"/>
        </a:p>
      </dgm:t>
    </dgm:pt>
    <dgm:pt modelId="{82BEF124-6F0B-DD46-9FAB-4923D90C3B9E}" type="pres">
      <dgm:prSet presAssocID="{03EA627C-2A99-7849-BD7B-5229196A7433}" presName="Name0" presStyleCnt="0">
        <dgm:presLayoutVars>
          <dgm:dir/>
          <dgm:animLvl val="lvl"/>
          <dgm:resizeHandles val="exact"/>
        </dgm:presLayoutVars>
      </dgm:prSet>
      <dgm:spPr/>
    </dgm:pt>
    <dgm:pt modelId="{6031BB2D-7ACF-A140-8F3B-FF6B461A2C87}" type="pres">
      <dgm:prSet presAssocID="{065AC19B-E09F-3341-8984-518524F1C2D1}" presName="Name8" presStyleCnt="0"/>
      <dgm:spPr/>
    </dgm:pt>
    <dgm:pt modelId="{F965BAED-E372-2E46-9D4A-6642765FF85D}" type="pres">
      <dgm:prSet presAssocID="{065AC19B-E09F-3341-8984-518524F1C2D1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8D5EE-9704-6F47-9ABD-8E63E9C13A10}" type="pres">
      <dgm:prSet presAssocID="{065AC19B-E09F-3341-8984-518524F1C2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B46B-045B-AB4E-8BA5-E6985C1AEBB7}" type="pres">
      <dgm:prSet presAssocID="{B6D903BC-CD0E-B649-80B8-E4446B4ECAC2}" presName="Name8" presStyleCnt="0"/>
      <dgm:spPr/>
    </dgm:pt>
    <dgm:pt modelId="{555F50E4-79CD-4F4D-9E53-425DFAB357F4}" type="pres">
      <dgm:prSet presAssocID="{B6D903BC-CD0E-B649-80B8-E4446B4ECAC2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47A72-DFBF-684F-B8CA-B7BE3CFEB968}" type="pres">
      <dgm:prSet presAssocID="{B6D903BC-CD0E-B649-80B8-E4446B4ECA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49ED9-097A-6943-9454-E3209A997C82}" type="pres">
      <dgm:prSet presAssocID="{A4789E20-FE33-1F45-BED5-DF1DFF8B89EE}" presName="Name8" presStyleCnt="0"/>
      <dgm:spPr/>
    </dgm:pt>
    <dgm:pt modelId="{45C759F0-3F15-E94B-A056-89CE2F22D8C6}" type="pres">
      <dgm:prSet presAssocID="{A4789E20-FE33-1F45-BED5-DF1DFF8B89EE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E5C8F-75F9-C942-B8CD-9203F46AB9DB}" type="pres">
      <dgm:prSet presAssocID="{A4789E20-FE33-1F45-BED5-DF1DFF8B89E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0F9D5-5419-864F-89A9-FEC59AB7FA21}" type="pres">
      <dgm:prSet presAssocID="{31B470A3-C993-7945-9F26-09A8550B83AB}" presName="Name8" presStyleCnt="0"/>
      <dgm:spPr/>
    </dgm:pt>
    <dgm:pt modelId="{53EDBEAE-2A19-E344-92BE-1CB8E0E3EB9F}" type="pres">
      <dgm:prSet presAssocID="{31B470A3-C993-7945-9F26-09A8550B83AB}" presName="level" presStyleLbl="node1" presStyleIdx="3" presStyleCnt="6">
        <dgm:presLayoutVars>
          <dgm:chMax val="1"/>
          <dgm:bulletEnabled val="1"/>
        </dgm:presLayoutVars>
      </dgm:prSet>
      <dgm:spPr/>
    </dgm:pt>
    <dgm:pt modelId="{78BBA46F-7073-3F47-A93B-2015DFF54F41}" type="pres">
      <dgm:prSet presAssocID="{31B470A3-C993-7945-9F26-09A8550B83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0D7C617-2DBC-E246-B435-0175CF799D4E}" type="pres">
      <dgm:prSet presAssocID="{F5F3850C-4FF0-314F-A37C-BF2917D2E13F}" presName="Name8" presStyleCnt="0"/>
      <dgm:spPr/>
    </dgm:pt>
    <dgm:pt modelId="{A27B9AF0-E6D2-2944-9364-B4DFC1D66CCA}" type="pres">
      <dgm:prSet presAssocID="{F5F3850C-4FF0-314F-A37C-BF2917D2E13F}" presName="level" presStyleLbl="node1" presStyleIdx="4" presStyleCnt="6">
        <dgm:presLayoutVars>
          <dgm:chMax val="1"/>
          <dgm:bulletEnabled val="1"/>
        </dgm:presLayoutVars>
      </dgm:prSet>
      <dgm:spPr/>
    </dgm:pt>
    <dgm:pt modelId="{26FD2644-51CC-8544-B7F1-DDE26D948061}" type="pres">
      <dgm:prSet presAssocID="{F5F3850C-4FF0-314F-A37C-BF2917D2E1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8B5AFF-FBE1-8946-8833-1B1CD9C482F7}" type="pres">
      <dgm:prSet presAssocID="{E2BD3232-B3C5-5846-973B-CAB416210AF7}" presName="Name8" presStyleCnt="0"/>
      <dgm:spPr/>
    </dgm:pt>
    <dgm:pt modelId="{23D1BA5E-7295-394F-AF6C-518945E16EB7}" type="pres">
      <dgm:prSet presAssocID="{E2BD3232-B3C5-5846-973B-CAB416210AF7}" presName="level" presStyleLbl="node1" presStyleIdx="5" presStyleCnt="6">
        <dgm:presLayoutVars>
          <dgm:chMax val="1"/>
          <dgm:bulletEnabled val="1"/>
        </dgm:presLayoutVars>
      </dgm:prSet>
      <dgm:spPr/>
    </dgm:pt>
    <dgm:pt modelId="{071F1CAA-AA2A-974B-AB36-9F1835DAEB98}" type="pres">
      <dgm:prSet presAssocID="{E2BD3232-B3C5-5846-973B-CAB416210AF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2414695-2799-E247-9C5F-B88210A23EFA}" type="presOf" srcId="{F5F3850C-4FF0-314F-A37C-BF2917D2E13F}" destId="{26FD2644-51CC-8544-B7F1-DDE26D948061}" srcOrd="1" destOrd="0" presId="urn:microsoft.com/office/officeart/2005/8/layout/pyramid3"/>
    <dgm:cxn modelId="{C6EFDC9C-13E6-D645-BA30-94B6275EE058}" type="presOf" srcId="{A4789E20-FE33-1F45-BED5-DF1DFF8B89EE}" destId="{45C759F0-3F15-E94B-A056-89CE2F22D8C6}" srcOrd="0" destOrd="0" presId="urn:microsoft.com/office/officeart/2005/8/layout/pyramid3"/>
    <dgm:cxn modelId="{00C9C048-EB4B-6146-9C97-AD928732D560}" type="presOf" srcId="{31B470A3-C993-7945-9F26-09A8550B83AB}" destId="{78BBA46F-7073-3F47-A93B-2015DFF54F41}" srcOrd="1" destOrd="0" presId="urn:microsoft.com/office/officeart/2005/8/layout/pyramid3"/>
    <dgm:cxn modelId="{6FA3CE4F-79B0-6F4C-A2CB-7C5F93631BBB}" type="presOf" srcId="{B6D903BC-CD0E-B649-80B8-E4446B4ECAC2}" destId="{5F747A72-DFBF-684F-B8CA-B7BE3CFEB968}" srcOrd="1" destOrd="0" presId="urn:microsoft.com/office/officeart/2005/8/layout/pyramid3"/>
    <dgm:cxn modelId="{96BA68E3-F6A0-234F-A835-475B2EA7E8DE}" type="presOf" srcId="{A4789E20-FE33-1F45-BED5-DF1DFF8B89EE}" destId="{6B1E5C8F-75F9-C942-B8CD-9203F46AB9DB}" srcOrd="1" destOrd="0" presId="urn:microsoft.com/office/officeart/2005/8/layout/pyramid3"/>
    <dgm:cxn modelId="{8E5D6B0D-4E7F-E14D-B5A1-9651885839DC}" type="presOf" srcId="{31B470A3-C993-7945-9F26-09A8550B83AB}" destId="{53EDBEAE-2A19-E344-92BE-1CB8E0E3EB9F}" srcOrd="0" destOrd="0" presId="urn:microsoft.com/office/officeart/2005/8/layout/pyramid3"/>
    <dgm:cxn modelId="{1FFA68D9-9214-9D4A-8702-5A9F100CC815}" srcId="{03EA627C-2A99-7849-BD7B-5229196A7433}" destId="{065AC19B-E09F-3341-8984-518524F1C2D1}" srcOrd="0" destOrd="0" parTransId="{887B26F2-CB53-2248-81CF-92813B9A6A2E}" sibTransId="{76648817-81B8-A641-B227-53CB8319F195}"/>
    <dgm:cxn modelId="{066625DB-29BC-A24E-9F8F-38600E012609}" type="presOf" srcId="{03EA627C-2A99-7849-BD7B-5229196A7433}" destId="{82BEF124-6F0B-DD46-9FAB-4923D90C3B9E}" srcOrd="0" destOrd="0" presId="urn:microsoft.com/office/officeart/2005/8/layout/pyramid3"/>
    <dgm:cxn modelId="{DE9F26A9-2B36-C844-8D77-1FCA56B24F3F}" srcId="{03EA627C-2A99-7849-BD7B-5229196A7433}" destId="{A4789E20-FE33-1F45-BED5-DF1DFF8B89EE}" srcOrd="2" destOrd="0" parTransId="{5A6CBBB1-1AEE-6847-AE06-2F5FEAD3C662}" sibTransId="{A9070D89-A39B-0F47-8414-6702BCC70CD9}"/>
    <dgm:cxn modelId="{CB731E0F-FD84-4746-8260-6E6DF341871D}" type="presOf" srcId="{E2BD3232-B3C5-5846-973B-CAB416210AF7}" destId="{23D1BA5E-7295-394F-AF6C-518945E16EB7}" srcOrd="0" destOrd="0" presId="urn:microsoft.com/office/officeart/2005/8/layout/pyramid3"/>
    <dgm:cxn modelId="{8A7277CB-5DFA-8C40-B548-B121A7E960C5}" type="presOf" srcId="{065AC19B-E09F-3341-8984-518524F1C2D1}" destId="{1C88D5EE-9704-6F47-9ABD-8E63E9C13A10}" srcOrd="1" destOrd="0" presId="urn:microsoft.com/office/officeart/2005/8/layout/pyramid3"/>
    <dgm:cxn modelId="{F1F0E4BB-0787-8343-9019-FA0160841F84}" type="presOf" srcId="{065AC19B-E09F-3341-8984-518524F1C2D1}" destId="{F965BAED-E372-2E46-9D4A-6642765FF85D}" srcOrd="0" destOrd="0" presId="urn:microsoft.com/office/officeart/2005/8/layout/pyramid3"/>
    <dgm:cxn modelId="{64CFA027-405E-D847-82FE-1BE1EA9E3A44}" type="presOf" srcId="{B6D903BC-CD0E-B649-80B8-E4446B4ECAC2}" destId="{555F50E4-79CD-4F4D-9E53-425DFAB357F4}" srcOrd="0" destOrd="0" presId="urn:microsoft.com/office/officeart/2005/8/layout/pyramid3"/>
    <dgm:cxn modelId="{C653893D-569B-354B-904A-DE9A794A9E73}" type="presOf" srcId="{E2BD3232-B3C5-5846-973B-CAB416210AF7}" destId="{071F1CAA-AA2A-974B-AB36-9F1835DAEB98}" srcOrd="1" destOrd="0" presId="urn:microsoft.com/office/officeart/2005/8/layout/pyramid3"/>
    <dgm:cxn modelId="{41195DB8-E2A0-D149-B6C1-A263109A0805}" srcId="{03EA627C-2A99-7849-BD7B-5229196A7433}" destId="{B6D903BC-CD0E-B649-80B8-E4446B4ECAC2}" srcOrd="1" destOrd="0" parTransId="{E2D43F21-6B50-624D-8CD3-9ADFD67D7E55}" sibTransId="{999B9750-4981-284F-9171-3A58D0B75E4D}"/>
    <dgm:cxn modelId="{6280FB9F-142D-FC41-8199-558E037D212D}" srcId="{03EA627C-2A99-7849-BD7B-5229196A7433}" destId="{31B470A3-C993-7945-9F26-09A8550B83AB}" srcOrd="3" destOrd="0" parTransId="{05AA73BB-76DB-D94B-8C5C-4F0BB1D262BA}" sibTransId="{C1B7D8E1-2DE2-F545-B18C-96D6B7292AF3}"/>
    <dgm:cxn modelId="{024D7C95-7AE5-0148-BE99-48FA3CF4483E}" type="presOf" srcId="{F5F3850C-4FF0-314F-A37C-BF2917D2E13F}" destId="{A27B9AF0-E6D2-2944-9364-B4DFC1D66CCA}" srcOrd="0" destOrd="0" presId="urn:microsoft.com/office/officeart/2005/8/layout/pyramid3"/>
    <dgm:cxn modelId="{5754AFC7-5652-DF4D-8358-49914BD29FA2}" srcId="{03EA627C-2A99-7849-BD7B-5229196A7433}" destId="{F5F3850C-4FF0-314F-A37C-BF2917D2E13F}" srcOrd="4" destOrd="0" parTransId="{9EF53E59-AEE3-724C-828C-E90FA596B8D2}" sibTransId="{A61E7F3C-45D4-AC41-BB49-1B588DC2E003}"/>
    <dgm:cxn modelId="{4110CD11-CC53-4A4C-B455-A4F74CF066CE}" srcId="{03EA627C-2A99-7849-BD7B-5229196A7433}" destId="{E2BD3232-B3C5-5846-973B-CAB416210AF7}" srcOrd="5" destOrd="0" parTransId="{BF0D36C8-711A-E74D-9D4F-18CA28980DC7}" sibTransId="{5499C786-4E94-7841-BFFB-F18A8694E646}"/>
    <dgm:cxn modelId="{6BF6AA57-00C0-7C48-9FF0-335859C4160E}" type="presParOf" srcId="{82BEF124-6F0B-DD46-9FAB-4923D90C3B9E}" destId="{6031BB2D-7ACF-A140-8F3B-FF6B461A2C87}" srcOrd="0" destOrd="0" presId="urn:microsoft.com/office/officeart/2005/8/layout/pyramid3"/>
    <dgm:cxn modelId="{C443D31C-8C63-424F-B14F-5F4A88A439F8}" type="presParOf" srcId="{6031BB2D-7ACF-A140-8F3B-FF6B461A2C87}" destId="{F965BAED-E372-2E46-9D4A-6642765FF85D}" srcOrd="0" destOrd="0" presId="urn:microsoft.com/office/officeart/2005/8/layout/pyramid3"/>
    <dgm:cxn modelId="{4B79B0DC-A112-B84A-9288-D4A513C7CC8D}" type="presParOf" srcId="{6031BB2D-7ACF-A140-8F3B-FF6B461A2C87}" destId="{1C88D5EE-9704-6F47-9ABD-8E63E9C13A10}" srcOrd="1" destOrd="0" presId="urn:microsoft.com/office/officeart/2005/8/layout/pyramid3"/>
    <dgm:cxn modelId="{CC989492-24A1-DA41-849A-8D772B3EE433}" type="presParOf" srcId="{82BEF124-6F0B-DD46-9FAB-4923D90C3B9E}" destId="{21E3B46B-045B-AB4E-8BA5-E6985C1AEBB7}" srcOrd="1" destOrd="0" presId="urn:microsoft.com/office/officeart/2005/8/layout/pyramid3"/>
    <dgm:cxn modelId="{4E9707FA-CB57-684D-B753-5A17881A4D75}" type="presParOf" srcId="{21E3B46B-045B-AB4E-8BA5-E6985C1AEBB7}" destId="{555F50E4-79CD-4F4D-9E53-425DFAB357F4}" srcOrd="0" destOrd="0" presId="urn:microsoft.com/office/officeart/2005/8/layout/pyramid3"/>
    <dgm:cxn modelId="{EC4C6514-8A2E-3346-AAB9-5790D89D6C33}" type="presParOf" srcId="{21E3B46B-045B-AB4E-8BA5-E6985C1AEBB7}" destId="{5F747A72-DFBF-684F-B8CA-B7BE3CFEB968}" srcOrd="1" destOrd="0" presId="urn:microsoft.com/office/officeart/2005/8/layout/pyramid3"/>
    <dgm:cxn modelId="{DDF15D64-DB84-9347-9B73-71226A2F7E0E}" type="presParOf" srcId="{82BEF124-6F0B-DD46-9FAB-4923D90C3B9E}" destId="{90949ED9-097A-6943-9454-E3209A997C82}" srcOrd="2" destOrd="0" presId="urn:microsoft.com/office/officeart/2005/8/layout/pyramid3"/>
    <dgm:cxn modelId="{21BB3027-4169-7342-9CF8-22BA542A3A6B}" type="presParOf" srcId="{90949ED9-097A-6943-9454-E3209A997C82}" destId="{45C759F0-3F15-E94B-A056-89CE2F22D8C6}" srcOrd="0" destOrd="0" presId="urn:microsoft.com/office/officeart/2005/8/layout/pyramid3"/>
    <dgm:cxn modelId="{5E0EEC09-A4C6-B143-9D79-E299EEA74112}" type="presParOf" srcId="{90949ED9-097A-6943-9454-E3209A997C82}" destId="{6B1E5C8F-75F9-C942-B8CD-9203F46AB9DB}" srcOrd="1" destOrd="0" presId="urn:microsoft.com/office/officeart/2005/8/layout/pyramid3"/>
    <dgm:cxn modelId="{84475589-638F-9A48-A2B7-9D6107ABE7BD}" type="presParOf" srcId="{82BEF124-6F0B-DD46-9FAB-4923D90C3B9E}" destId="{C8F0F9D5-5419-864F-89A9-FEC59AB7FA21}" srcOrd="3" destOrd="0" presId="urn:microsoft.com/office/officeart/2005/8/layout/pyramid3"/>
    <dgm:cxn modelId="{F77F49CE-CDF7-7F40-B935-442133D5F93B}" type="presParOf" srcId="{C8F0F9D5-5419-864F-89A9-FEC59AB7FA21}" destId="{53EDBEAE-2A19-E344-92BE-1CB8E0E3EB9F}" srcOrd="0" destOrd="0" presId="urn:microsoft.com/office/officeart/2005/8/layout/pyramid3"/>
    <dgm:cxn modelId="{EE3F853A-9EAE-2449-B66B-D9FF924FE5FC}" type="presParOf" srcId="{C8F0F9D5-5419-864F-89A9-FEC59AB7FA21}" destId="{78BBA46F-7073-3F47-A93B-2015DFF54F41}" srcOrd="1" destOrd="0" presId="urn:microsoft.com/office/officeart/2005/8/layout/pyramid3"/>
    <dgm:cxn modelId="{11E606A7-20A1-9D45-90CA-AC68270C3C7C}" type="presParOf" srcId="{82BEF124-6F0B-DD46-9FAB-4923D90C3B9E}" destId="{00D7C617-2DBC-E246-B435-0175CF799D4E}" srcOrd="4" destOrd="0" presId="urn:microsoft.com/office/officeart/2005/8/layout/pyramid3"/>
    <dgm:cxn modelId="{2E049A89-CC88-6E40-9F76-4EF12F1023A5}" type="presParOf" srcId="{00D7C617-2DBC-E246-B435-0175CF799D4E}" destId="{A27B9AF0-E6D2-2944-9364-B4DFC1D66CCA}" srcOrd="0" destOrd="0" presId="urn:microsoft.com/office/officeart/2005/8/layout/pyramid3"/>
    <dgm:cxn modelId="{333B0020-1E57-6948-96CC-FF60A4A95D1C}" type="presParOf" srcId="{00D7C617-2DBC-E246-B435-0175CF799D4E}" destId="{26FD2644-51CC-8544-B7F1-DDE26D948061}" srcOrd="1" destOrd="0" presId="urn:microsoft.com/office/officeart/2005/8/layout/pyramid3"/>
    <dgm:cxn modelId="{79E1173A-14B4-1941-B656-C18C8D972D4B}" type="presParOf" srcId="{82BEF124-6F0B-DD46-9FAB-4923D90C3B9E}" destId="{7D8B5AFF-FBE1-8946-8833-1B1CD9C482F7}" srcOrd="5" destOrd="0" presId="urn:microsoft.com/office/officeart/2005/8/layout/pyramid3"/>
    <dgm:cxn modelId="{8C8638F5-FA0A-FB44-9559-E019E74C5155}" type="presParOf" srcId="{7D8B5AFF-FBE1-8946-8833-1B1CD9C482F7}" destId="{23D1BA5E-7295-394F-AF6C-518945E16EB7}" srcOrd="0" destOrd="0" presId="urn:microsoft.com/office/officeart/2005/8/layout/pyramid3"/>
    <dgm:cxn modelId="{C0D2C394-E75F-F147-9D17-A80B3B20C01C}" type="presParOf" srcId="{7D8B5AFF-FBE1-8946-8833-1B1CD9C482F7}" destId="{071F1CAA-AA2A-974B-AB36-9F1835DAEB9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BAED-E372-2E46-9D4A-6642765FF85D}">
      <dsp:nvSpPr>
        <dsp:cNvPr id="0" name=""/>
        <dsp:cNvSpPr/>
      </dsp:nvSpPr>
      <dsp:spPr>
        <a:xfrm rot="10800000">
          <a:off x="0" y="0"/>
          <a:ext cx="6096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Mobile Money Exposure</a:t>
          </a:r>
          <a:endParaRPr lang="en-US" sz="2500" kern="1200" dirty="0"/>
        </a:p>
      </dsp:txBody>
      <dsp:txXfrm rot="-10800000">
        <a:off x="1066799" y="0"/>
        <a:ext cx="3962400" cy="677333"/>
      </dsp:txXfrm>
    </dsp:sp>
    <dsp:sp modelId="{555F50E4-79CD-4F4D-9E53-425DFAB357F4}">
      <dsp:nvSpPr>
        <dsp:cNvPr id="0" name=""/>
        <dsp:cNvSpPr/>
      </dsp:nvSpPr>
      <dsp:spPr>
        <a:xfrm rot="10800000">
          <a:off x="507999" y="677333"/>
          <a:ext cx="5080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61249"/>
                <a:satOff val="-878"/>
                <a:lumOff val="51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61249"/>
                <a:satOff val="-878"/>
                <a:lumOff val="51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MM Enrollment</a:t>
          </a:r>
          <a:endParaRPr lang="en-US" sz="2500" kern="1200" dirty="0"/>
        </a:p>
      </dsp:txBody>
      <dsp:txXfrm rot="-10800000">
        <a:off x="1396999" y="677333"/>
        <a:ext cx="3302000" cy="677333"/>
      </dsp:txXfrm>
    </dsp:sp>
    <dsp:sp modelId="{45C759F0-3F15-E94B-A056-89CE2F22D8C6}">
      <dsp:nvSpPr>
        <dsp:cNvPr id="0" name=""/>
        <dsp:cNvSpPr/>
      </dsp:nvSpPr>
      <dsp:spPr>
        <a:xfrm rot="10800000">
          <a:off x="1015999" y="1354666"/>
          <a:ext cx="4064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122499"/>
                <a:satOff val="-1757"/>
                <a:lumOff val="1024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22499"/>
                <a:satOff val="-1757"/>
                <a:lumOff val="1024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MM Usage</a:t>
          </a:r>
          <a:endParaRPr lang="en-US" sz="2500" kern="1200" dirty="0"/>
        </a:p>
      </dsp:txBody>
      <dsp:txXfrm rot="-10800000">
        <a:off x="1727199" y="1354666"/>
        <a:ext cx="2641600" cy="677333"/>
      </dsp:txXfrm>
    </dsp:sp>
    <dsp:sp modelId="{53EDBEAE-2A19-E344-92BE-1CB8E0E3EB9F}">
      <dsp:nvSpPr>
        <dsp:cNvPr id="0" name=""/>
        <dsp:cNvSpPr/>
      </dsp:nvSpPr>
      <dsp:spPr>
        <a:xfrm rot="10800000">
          <a:off x="1523999" y="2032000"/>
          <a:ext cx="3048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183748"/>
                <a:satOff val="-2635"/>
                <a:lumOff val="153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83748"/>
                <a:satOff val="-2635"/>
                <a:lumOff val="153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MM Retention</a:t>
          </a:r>
          <a:endParaRPr lang="en-US" sz="2500" kern="1200" dirty="0"/>
        </a:p>
      </dsp:txBody>
      <dsp:txXfrm rot="-10800000">
        <a:off x="2057399" y="2032000"/>
        <a:ext cx="1981200" cy="677333"/>
      </dsp:txXfrm>
    </dsp:sp>
    <dsp:sp modelId="{A27B9AF0-E6D2-2944-9364-B4DFC1D66CCA}">
      <dsp:nvSpPr>
        <dsp:cNvPr id="0" name=""/>
        <dsp:cNvSpPr/>
      </dsp:nvSpPr>
      <dsp:spPr>
        <a:xfrm rot="10800000">
          <a:off x="2032000" y="2709333"/>
          <a:ext cx="2032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244997"/>
                <a:satOff val="-3514"/>
                <a:lumOff val="204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244997"/>
                <a:satOff val="-3514"/>
                <a:lumOff val="204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10800000">
        <a:off x="2387600" y="2709333"/>
        <a:ext cx="1320800" cy="677333"/>
      </dsp:txXfrm>
    </dsp:sp>
    <dsp:sp modelId="{23D1BA5E-7295-394F-AF6C-518945E16EB7}">
      <dsp:nvSpPr>
        <dsp:cNvPr id="0" name=""/>
        <dsp:cNvSpPr/>
      </dsp:nvSpPr>
      <dsp:spPr>
        <a:xfrm rot="10800000">
          <a:off x="2540000" y="3386666"/>
          <a:ext cx="1016000" cy="677333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10800000">
        <a:off x="2540000" y="3386666"/>
        <a:ext cx="1016000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6BF0-5E9B-D140-AF66-FF22DD2F9E39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08288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11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Data Guild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Turner</dc:creator>
  <cp:lastModifiedBy>Cameron Turner</cp:lastModifiedBy>
  <cp:revision>3</cp:revision>
  <dcterms:created xsi:type="dcterms:W3CDTF">2016-10-05T20:25:17Z</dcterms:created>
  <dcterms:modified xsi:type="dcterms:W3CDTF">2016-10-05T21:47:01Z</dcterms:modified>
</cp:coreProperties>
</file>