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627C-2A99-7849-BD7B-5229196A7433}" type="doc">
      <dgm:prSet loTypeId="urn:microsoft.com/office/officeart/2005/8/layout/pyramid3" loCatId="" qsTypeId="urn:microsoft.com/office/officeart/2005/8/quickstyle/simple4" qsCatId="simple" csTypeId="urn:microsoft.com/office/officeart/2005/8/colors/accent1_3" csCatId="accent1" phldr="1"/>
      <dgm:spPr/>
    </dgm:pt>
    <dgm:pt modelId="{065AC19B-E09F-3341-8984-518524F1C2D1}">
      <dgm:prSet phldrT="[Text]"/>
      <dgm:spPr/>
      <dgm:t>
        <a:bodyPr/>
        <a:lstStyle/>
        <a:p>
          <a:r>
            <a:rPr lang="en-US" dirty="0" smtClean="0"/>
            <a:t>Mobile Money Exposure</a:t>
          </a:r>
          <a:endParaRPr lang="en-US" dirty="0"/>
        </a:p>
      </dgm:t>
    </dgm:pt>
    <dgm:pt modelId="{887B26F2-CB53-2248-81CF-92813B9A6A2E}" type="parTrans" cxnId="{1FFA68D9-9214-9D4A-8702-5A9F100CC815}">
      <dgm:prSet/>
      <dgm:spPr/>
      <dgm:t>
        <a:bodyPr/>
        <a:lstStyle/>
        <a:p>
          <a:endParaRPr lang="en-US"/>
        </a:p>
      </dgm:t>
    </dgm:pt>
    <dgm:pt modelId="{76648817-81B8-A641-B227-53CB8319F195}" type="sibTrans" cxnId="{1FFA68D9-9214-9D4A-8702-5A9F100CC815}">
      <dgm:prSet/>
      <dgm:spPr/>
      <dgm:t>
        <a:bodyPr/>
        <a:lstStyle/>
        <a:p>
          <a:endParaRPr lang="en-US"/>
        </a:p>
      </dgm:t>
    </dgm:pt>
    <dgm:pt modelId="{B6D903BC-CD0E-B649-80B8-E4446B4ECAC2}">
      <dgm:prSet phldrT="[Text]"/>
      <dgm:spPr/>
      <dgm:t>
        <a:bodyPr/>
        <a:lstStyle/>
        <a:p>
          <a:r>
            <a:rPr lang="en-US" dirty="0" smtClean="0"/>
            <a:t>MM Enrollment</a:t>
          </a:r>
          <a:endParaRPr lang="en-US" dirty="0"/>
        </a:p>
      </dgm:t>
    </dgm:pt>
    <dgm:pt modelId="{E2D43F21-6B50-624D-8CD3-9ADFD67D7E55}" type="parTrans" cxnId="{41195DB8-E2A0-D149-B6C1-A263109A0805}">
      <dgm:prSet/>
      <dgm:spPr/>
      <dgm:t>
        <a:bodyPr/>
        <a:lstStyle/>
        <a:p>
          <a:endParaRPr lang="en-US"/>
        </a:p>
      </dgm:t>
    </dgm:pt>
    <dgm:pt modelId="{999B9750-4981-284F-9171-3A58D0B75E4D}" type="sibTrans" cxnId="{41195DB8-E2A0-D149-B6C1-A263109A0805}">
      <dgm:prSet/>
      <dgm:spPr/>
      <dgm:t>
        <a:bodyPr/>
        <a:lstStyle/>
        <a:p>
          <a:endParaRPr lang="en-US"/>
        </a:p>
      </dgm:t>
    </dgm:pt>
    <dgm:pt modelId="{A4789E20-FE33-1F45-BED5-DF1DFF8B89EE}">
      <dgm:prSet phldrT="[Text]" custT="1"/>
      <dgm:spPr/>
      <dgm:t>
        <a:bodyPr/>
        <a:lstStyle/>
        <a:p>
          <a:r>
            <a:rPr lang="en-US" sz="2200" dirty="0" smtClean="0"/>
            <a:t>MM </a:t>
          </a:r>
          <a:r>
            <a:rPr lang="en-US" sz="2200" dirty="0" smtClean="0"/>
            <a:t>Usage</a:t>
          </a:r>
        </a:p>
      </dgm:t>
    </dgm:pt>
    <dgm:pt modelId="{5A6CBBB1-1AEE-6847-AE06-2F5FEAD3C662}" type="parTrans" cxnId="{DE9F26A9-2B36-C844-8D77-1FCA56B24F3F}">
      <dgm:prSet/>
      <dgm:spPr/>
      <dgm:t>
        <a:bodyPr/>
        <a:lstStyle/>
        <a:p>
          <a:endParaRPr lang="en-US"/>
        </a:p>
      </dgm:t>
    </dgm:pt>
    <dgm:pt modelId="{A9070D89-A39B-0F47-8414-6702BCC70CD9}" type="sibTrans" cxnId="{DE9F26A9-2B36-C844-8D77-1FCA56B24F3F}">
      <dgm:prSet/>
      <dgm:spPr/>
      <dgm:t>
        <a:bodyPr/>
        <a:lstStyle/>
        <a:p>
          <a:endParaRPr lang="en-US"/>
        </a:p>
      </dgm:t>
    </dgm:pt>
    <dgm:pt modelId="{31B470A3-C993-7945-9F26-09A8550B83AB}">
      <dgm:prSet phldrT="[Text]"/>
      <dgm:spPr/>
      <dgm:t>
        <a:bodyPr/>
        <a:lstStyle/>
        <a:p>
          <a:r>
            <a:rPr lang="en-US" smtClean="0"/>
            <a:t>MM Retention</a:t>
          </a:r>
          <a:endParaRPr lang="en-US" dirty="0"/>
        </a:p>
      </dgm:t>
    </dgm:pt>
    <dgm:pt modelId="{05AA73BB-76DB-D94B-8C5C-4F0BB1D262BA}" type="parTrans" cxnId="{6280FB9F-142D-FC41-8199-558E037D212D}">
      <dgm:prSet/>
      <dgm:spPr/>
      <dgm:t>
        <a:bodyPr/>
        <a:lstStyle/>
        <a:p>
          <a:endParaRPr lang="en-US"/>
        </a:p>
      </dgm:t>
    </dgm:pt>
    <dgm:pt modelId="{C1B7D8E1-2DE2-F545-B18C-96D6B7292AF3}" type="sibTrans" cxnId="{6280FB9F-142D-FC41-8199-558E037D212D}">
      <dgm:prSet/>
      <dgm:spPr/>
      <dgm:t>
        <a:bodyPr/>
        <a:lstStyle/>
        <a:p>
          <a:endParaRPr lang="en-US"/>
        </a:p>
      </dgm:t>
    </dgm:pt>
    <dgm:pt modelId="{F5F3850C-4FF0-314F-A37C-BF2917D2E13F}">
      <dgm:prSet phldrT="[Text]"/>
      <dgm:spPr/>
      <dgm:t>
        <a:bodyPr/>
        <a:lstStyle/>
        <a:p>
          <a:endParaRPr lang="en-US" dirty="0"/>
        </a:p>
      </dgm:t>
    </dgm:pt>
    <dgm:pt modelId="{9EF53E59-AEE3-724C-828C-E90FA596B8D2}" type="parTrans" cxnId="{5754AFC7-5652-DF4D-8358-49914BD29FA2}">
      <dgm:prSet/>
      <dgm:spPr/>
      <dgm:t>
        <a:bodyPr/>
        <a:lstStyle/>
        <a:p>
          <a:endParaRPr lang="en-US"/>
        </a:p>
      </dgm:t>
    </dgm:pt>
    <dgm:pt modelId="{A61E7F3C-45D4-AC41-BB49-1B588DC2E003}" type="sibTrans" cxnId="{5754AFC7-5652-DF4D-8358-49914BD29FA2}">
      <dgm:prSet/>
      <dgm:spPr/>
      <dgm:t>
        <a:bodyPr/>
        <a:lstStyle/>
        <a:p>
          <a:endParaRPr lang="en-US"/>
        </a:p>
      </dgm:t>
    </dgm:pt>
    <dgm:pt modelId="{82BEF124-6F0B-DD46-9FAB-4923D90C3B9E}" type="pres">
      <dgm:prSet presAssocID="{03EA627C-2A99-7849-BD7B-5229196A7433}" presName="Name0" presStyleCnt="0">
        <dgm:presLayoutVars>
          <dgm:dir/>
          <dgm:animLvl val="lvl"/>
          <dgm:resizeHandles val="exact"/>
        </dgm:presLayoutVars>
      </dgm:prSet>
      <dgm:spPr/>
    </dgm:pt>
    <dgm:pt modelId="{6031BB2D-7ACF-A140-8F3B-FF6B461A2C87}" type="pres">
      <dgm:prSet presAssocID="{065AC19B-E09F-3341-8984-518524F1C2D1}" presName="Name8" presStyleCnt="0"/>
      <dgm:spPr/>
    </dgm:pt>
    <dgm:pt modelId="{F965BAED-E372-2E46-9D4A-6642765FF85D}" type="pres">
      <dgm:prSet presAssocID="{065AC19B-E09F-3341-8984-518524F1C2D1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8D5EE-9704-6F47-9ABD-8E63E9C13A10}" type="pres">
      <dgm:prSet presAssocID="{065AC19B-E09F-3341-8984-518524F1C2D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E3B46B-045B-AB4E-8BA5-E6985C1AEBB7}" type="pres">
      <dgm:prSet presAssocID="{B6D903BC-CD0E-B649-80B8-E4446B4ECAC2}" presName="Name8" presStyleCnt="0"/>
      <dgm:spPr/>
    </dgm:pt>
    <dgm:pt modelId="{555F50E4-79CD-4F4D-9E53-425DFAB357F4}" type="pres">
      <dgm:prSet presAssocID="{B6D903BC-CD0E-B649-80B8-E4446B4ECAC2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47A72-DFBF-684F-B8CA-B7BE3CFEB968}" type="pres">
      <dgm:prSet presAssocID="{B6D903BC-CD0E-B649-80B8-E4446B4ECA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49ED9-097A-6943-9454-E3209A997C82}" type="pres">
      <dgm:prSet presAssocID="{A4789E20-FE33-1F45-BED5-DF1DFF8B89EE}" presName="Name8" presStyleCnt="0"/>
      <dgm:spPr/>
    </dgm:pt>
    <dgm:pt modelId="{45C759F0-3F15-E94B-A056-89CE2F22D8C6}" type="pres">
      <dgm:prSet presAssocID="{A4789E20-FE33-1F45-BED5-DF1DFF8B89EE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E5C8F-75F9-C942-B8CD-9203F46AB9DB}" type="pres">
      <dgm:prSet presAssocID="{A4789E20-FE33-1F45-BED5-DF1DFF8B89E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0F9D5-5419-864F-89A9-FEC59AB7FA21}" type="pres">
      <dgm:prSet presAssocID="{31B470A3-C993-7945-9F26-09A8550B83AB}" presName="Name8" presStyleCnt="0"/>
      <dgm:spPr/>
    </dgm:pt>
    <dgm:pt modelId="{53EDBEAE-2A19-E344-92BE-1CB8E0E3EB9F}" type="pres">
      <dgm:prSet presAssocID="{31B470A3-C993-7945-9F26-09A8550B83AB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BA46F-7073-3F47-A93B-2015DFF54F41}" type="pres">
      <dgm:prSet presAssocID="{31B470A3-C993-7945-9F26-09A8550B83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D7C617-2DBC-E246-B435-0175CF799D4E}" type="pres">
      <dgm:prSet presAssocID="{F5F3850C-4FF0-314F-A37C-BF2917D2E13F}" presName="Name8" presStyleCnt="0"/>
      <dgm:spPr/>
    </dgm:pt>
    <dgm:pt modelId="{A27B9AF0-E6D2-2944-9364-B4DFC1D66CCA}" type="pres">
      <dgm:prSet presAssocID="{F5F3850C-4FF0-314F-A37C-BF2917D2E13F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FD2644-51CC-8544-B7F1-DDE26D948061}" type="pres">
      <dgm:prSet presAssocID="{F5F3850C-4FF0-314F-A37C-BF2917D2E13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FA027-405E-D847-82FE-1BE1EA9E3A44}" type="presOf" srcId="{B6D903BC-CD0E-B649-80B8-E4446B4ECAC2}" destId="{555F50E4-79CD-4F4D-9E53-425DFAB357F4}" srcOrd="0" destOrd="0" presId="urn:microsoft.com/office/officeart/2005/8/layout/pyramid3"/>
    <dgm:cxn modelId="{5754AFC7-5652-DF4D-8358-49914BD29FA2}" srcId="{03EA627C-2A99-7849-BD7B-5229196A7433}" destId="{F5F3850C-4FF0-314F-A37C-BF2917D2E13F}" srcOrd="4" destOrd="0" parTransId="{9EF53E59-AEE3-724C-828C-E90FA596B8D2}" sibTransId="{A61E7F3C-45D4-AC41-BB49-1B588DC2E003}"/>
    <dgm:cxn modelId="{8A7277CB-5DFA-8C40-B548-B121A7E960C5}" type="presOf" srcId="{065AC19B-E09F-3341-8984-518524F1C2D1}" destId="{1C88D5EE-9704-6F47-9ABD-8E63E9C13A10}" srcOrd="1" destOrd="0" presId="urn:microsoft.com/office/officeart/2005/8/layout/pyramid3"/>
    <dgm:cxn modelId="{41195DB8-E2A0-D149-B6C1-A263109A0805}" srcId="{03EA627C-2A99-7849-BD7B-5229196A7433}" destId="{B6D903BC-CD0E-B649-80B8-E4446B4ECAC2}" srcOrd="1" destOrd="0" parTransId="{E2D43F21-6B50-624D-8CD3-9ADFD67D7E55}" sibTransId="{999B9750-4981-284F-9171-3A58D0B75E4D}"/>
    <dgm:cxn modelId="{E2414695-2799-E247-9C5F-B88210A23EFA}" type="presOf" srcId="{F5F3850C-4FF0-314F-A37C-BF2917D2E13F}" destId="{26FD2644-51CC-8544-B7F1-DDE26D948061}" srcOrd="1" destOrd="0" presId="urn:microsoft.com/office/officeart/2005/8/layout/pyramid3"/>
    <dgm:cxn modelId="{F1F0E4BB-0787-8343-9019-FA0160841F84}" type="presOf" srcId="{065AC19B-E09F-3341-8984-518524F1C2D1}" destId="{F965BAED-E372-2E46-9D4A-6642765FF85D}" srcOrd="0" destOrd="0" presId="urn:microsoft.com/office/officeart/2005/8/layout/pyramid3"/>
    <dgm:cxn modelId="{00C9C048-EB4B-6146-9C97-AD928732D560}" type="presOf" srcId="{31B470A3-C993-7945-9F26-09A8550B83AB}" destId="{78BBA46F-7073-3F47-A93B-2015DFF54F41}" srcOrd="1" destOrd="0" presId="urn:microsoft.com/office/officeart/2005/8/layout/pyramid3"/>
    <dgm:cxn modelId="{024D7C95-7AE5-0148-BE99-48FA3CF4483E}" type="presOf" srcId="{F5F3850C-4FF0-314F-A37C-BF2917D2E13F}" destId="{A27B9AF0-E6D2-2944-9364-B4DFC1D66CCA}" srcOrd="0" destOrd="0" presId="urn:microsoft.com/office/officeart/2005/8/layout/pyramid3"/>
    <dgm:cxn modelId="{8E5D6B0D-4E7F-E14D-B5A1-9651885839DC}" type="presOf" srcId="{31B470A3-C993-7945-9F26-09A8550B83AB}" destId="{53EDBEAE-2A19-E344-92BE-1CB8E0E3EB9F}" srcOrd="0" destOrd="0" presId="urn:microsoft.com/office/officeart/2005/8/layout/pyramid3"/>
    <dgm:cxn modelId="{DE9F26A9-2B36-C844-8D77-1FCA56B24F3F}" srcId="{03EA627C-2A99-7849-BD7B-5229196A7433}" destId="{A4789E20-FE33-1F45-BED5-DF1DFF8B89EE}" srcOrd="2" destOrd="0" parTransId="{5A6CBBB1-1AEE-6847-AE06-2F5FEAD3C662}" sibTransId="{A9070D89-A39B-0F47-8414-6702BCC70CD9}"/>
    <dgm:cxn modelId="{6280FB9F-142D-FC41-8199-558E037D212D}" srcId="{03EA627C-2A99-7849-BD7B-5229196A7433}" destId="{31B470A3-C993-7945-9F26-09A8550B83AB}" srcOrd="3" destOrd="0" parTransId="{05AA73BB-76DB-D94B-8C5C-4F0BB1D262BA}" sibTransId="{C1B7D8E1-2DE2-F545-B18C-96D6B7292AF3}"/>
    <dgm:cxn modelId="{1FFA68D9-9214-9D4A-8702-5A9F100CC815}" srcId="{03EA627C-2A99-7849-BD7B-5229196A7433}" destId="{065AC19B-E09F-3341-8984-518524F1C2D1}" srcOrd="0" destOrd="0" parTransId="{887B26F2-CB53-2248-81CF-92813B9A6A2E}" sibTransId="{76648817-81B8-A641-B227-53CB8319F195}"/>
    <dgm:cxn modelId="{066625DB-29BC-A24E-9F8F-38600E012609}" type="presOf" srcId="{03EA627C-2A99-7849-BD7B-5229196A7433}" destId="{82BEF124-6F0B-DD46-9FAB-4923D90C3B9E}" srcOrd="0" destOrd="0" presId="urn:microsoft.com/office/officeart/2005/8/layout/pyramid3"/>
    <dgm:cxn modelId="{6FA3CE4F-79B0-6F4C-A2CB-7C5F93631BBB}" type="presOf" srcId="{B6D903BC-CD0E-B649-80B8-E4446B4ECAC2}" destId="{5F747A72-DFBF-684F-B8CA-B7BE3CFEB968}" srcOrd="1" destOrd="0" presId="urn:microsoft.com/office/officeart/2005/8/layout/pyramid3"/>
    <dgm:cxn modelId="{C6EFDC9C-13E6-D645-BA30-94B6275EE058}" type="presOf" srcId="{A4789E20-FE33-1F45-BED5-DF1DFF8B89EE}" destId="{45C759F0-3F15-E94B-A056-89CE2F22D8C6}" srcOrd="0" destOrd="0" presId="urn:microsoft.com/office/officeart/2005/8/layout/pyramid3"/>
    <dgm:cxn modelId="{96BA68E3-F6A0-234F-A835-475B2EA7E8DE}" type="presOf" srcId="{A4789E20-FE33-1F45-BED5-DF1DFF8B89EE}" destId="{6B1E5C8F-75F9-C942-B8CD-9203F46AB9DB}" srcOrd="1" destOrd="0" presId="urn:microsoft.com/office/officeart/2005/8/layout/pyramid3"/>
    <dgm:cxn modelId="{6BF6AA57-00C0-7C48-9FF0-335859C4160E}" type="presParOf" srcId="{82BEF124-6F0B-DD46-9FAB-4923D90C3B9E}" destId="{6031BB2D-7ACF-A140-8F3B-FF6B461A2C87}" srcOrd="0" destOrd="0" presId="urn:microsoft.com/office/officeart/2005/8/layout/pyramid3"/>
    <dgm:cxn modelId="{C443D31C-8C63-424F-B14F-5F4A88A439F8}" type="presParOf" srcId="{6031BB2D-7ACF-A140-8F3B-FF6B461A2C87}" destId="{F965BAED-E372-2E46-9D4A-6642765FF85D}" srcOrd="0" destOrd="0" presId="urn:microsoft.com/office/officeart/2005/8/layout/pyramid3"/>
    <dgm:cxn modelId="{4B79B0DC-A112-B84A-9288-D4A513C7CC8D}" type="presParOf" srcId="{6031BB2D-7ACF-A140-8F3B-FF6B461A2C87}" destId="{1C88D5EE-9704-6F47-9ABD-8E63E9C13A10}" srcOrd="1" destOrd="0" presId="urn:microsoft.com/office/officeart/2005/8/layout/pyramid3"/>
    <dgm:cxn modelId="{CC989492-24A1-DA41-849A-8D772B3EE433}" type="presParOf" srcId="{82BEF124-6F0B-DD46-9FAB-4923D90C3B9E}" destId="{21E3B46B-045B-AB4E-8BA5-E6985C1AEBB7}" srcOrd="1" destOrd="0" presId="urn:microsoft.com/office/officeart/2005/8/layout/pyramid3"/>
    <dgm:cxn modelId="{4E9707FA-CB57-684D-B753-5A17881A4D75}" type="presParOf" srcId="{21E3B46B-045B-AB4E-8BA5-E6985C1AEBB7}" destId="{555F50E4-79CD-4F4D-9E53-425DFAB357F4}" srcOrd="0" destOrd="0" presId="urn:microsoft.com/office/officeart/2005/8/layout/pyramid3"/>
    <dgm:cxn modelId="{EC4C6514-8A2E-3346-AAB9-5790D89D6C33}" type="presParOf" srcId="{21E3B46B-045B-AB4E-8BA5-E6985C1AEBB7}" destId="{5F747A72-DFBF-684F-B8CA-B7BE3CFEB968}" srcOrd="1" destOrd="0" presId="urn:microsoft.com/office/officeart/2005/8/layout/pyramid3"/>
    <dgm:cxn modelId="{DDF15D64-DB84-9347-9B73-71226A2F7E0E}" type="presParOf" srcId="{82BEF124-6F0B-DD46-9FAB-4923D90C3B9E}" destId="{90949ED9-097A-6943-9454-E3209A997C82}" srcOrd="2" destOrd="0" presId="urn:microsoft.com/office/officeart/2005/8/layout/pyramid3"/>
    <dgm:cxn modelId="{21BB3027-4169-7342-9CF8-22BA542A3A6B}" type="presParOf" srcId="{90949ED9-097A-6943-9454-E3209A997C82}" destId="{45C759F0-3F15-E94B-A056-89CE2F22D8C6}" srcOrd="0" destOrd="0" presId="urn:microsoft.com/office/officeart/2005/8/layout/pyramid3"/>
    <dgm:cxn modelId="{5E0EEC09-A4C6-B143-9D79-E299EEA74112}" type="presParOf" srcId="{90949ED9-097A-6943-9454-E3209A997C82}" destId="{6B1E5C8F-75F9-C942-B8CD-9203F46AB9DB}" srcOrd="1" destOrd="0" presId="urn:microsoft.com/office/officeart/2005/8/layout/pyramid3"/>
    <dgm:cxn modelId="{84475589-638F-9A48-A2B7-9D6107ABE7BD}" type="presParOf" srcId="{82BEF124-6F0B-DD46-9FAB-4923D90C3B9E}" destId="{C8F0F9D5-5419-864F-89A9-FEC59AB7FA21}" srcOrd="3" destOrd="0" presId="urn:microsoft.com/office/officeart/2005/8/layout/pyramid3"/>
    <dgm:cxn modelId="{F77F49CE-CDF7-7F40-B935-442133D5F93B}" type="presParOf" srcId="{C8F0F9D5-5419-864F-89A9-FEC59AB7FA21}" destId="{53EDBEAE-2A19-E344-92BE-1CB8E0E3EB9F}" srcOrd="0" destOrd="0" presId="urn:microsoft.com/office/officeart/2005/8/layout/pyramid3"/>
    <dgm:cxn modelId="{EE3F853A-9EAE-2449-B66B-D9FF924FE5FC}" type="presParOf" srcId="{C8F0F9D5-5419-864F-89A9-FEC59AB7FA21}" destId="{78BBA46F-7073-3F47-A93B-2015DFF54F41}" srcOrd="1" destOrd="0" presId="urn:microsoft.com/office/officeart/2005/8/layout/pyramid3"/>
    <dgm:cxn modelId="{11E606A7-20A1-9D45-90CA-AC68270C3C7C}" type="presParOf" srcId="{82BEF124-6F0B-DD46-9FAB-4923D90C3B9E}" destId="{00D7C617-2DBC-E246-B435-0175CF799D4E}" srcOrd="4" destOrd="0" presId="urn:microsoft.com/office/officeart/2005/8/layout/pyramid3"/>
    <dgm:cxn modelId="{2E049A89-CC88-6E40-9F76-4EF12F1023A5}" type="presParOf" srcId="{00D7C617-2DBC-E246-B435-0175CF799D4E}" destId="{A27B9AF0-E6D2-2944-9364-B4DFC1D66CCA}" srcOrd="0" destOrd="0" presId="urn:microsoft.com/office/officeart/2005/8/layout/pyramid3"/>
    <dgm:cxn modelId="{333B0020-1E57-6948-96CC-FF60A4A95D1C}" type="presParOf" srcId="{00D7C617-2DBC-E246-B435-0175CF799D4E}" destId="{26FD2644-51CC-8544-B7F1-DDE26D94806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BAED-E372-2E46-9D4A-6642765FF85D}">
      <dsp:nvSpPr>
        <dsp:cNvPr id="0" name=""/>
        <dsp:cNvSpPr/>
      </dsp:nvSpPr>
      <dsp:spPr>
        <a:xfrm rot="10800000">
          <a:off x="0" y="0"/>
          <a:ext cx="6096000" cy="812799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Mobile Money Exposure</a:t>
          </a:r>
          <a:endParaRPr lang="en-US" sz="2600" kern="1200" dirty="0"/>
        </a:p>
      </dsp:txBody>
      <dsp:txXfrm rot="-10800000">
        <a:off x="1066799" y="0"/>
        <a:ext cx="3962400" cy="812799"/>
      </dsp:txXfrm>
    </dsp:sp>
    <dsp:sp modelId="{555F50E4-79CD-4F4D-9E53-425DFAB357F4}">
      <dsp:nvSpPr>
        <dsp:cNvPr id="0" name=""/>
        <dsp:cNvSpPr/>
      </dsp:nvSpPr>
      <dsp:spPr>
        <a:xfrm rot="10800000">
          <a:off x="609600" y="812800"/>
          <a:ext cx="4876800" cy="812799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76562"/>
                <a:satOff val="-1098"/>
                <a:lumOff val="640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76562"/>
                <a:satOff val="-1098"/>
                <a:lumOff val="640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MM Enrollment</a:t>
          </a:r>
          <a:endParaRPr lang="en-US" sz="2600" kern="1200" dirty="0"/>
        </a:p>
      </dsp:txBody>
      <dsp:txXfrm rot="-10800000">
        <a:off x="1463039" y="812800"/>
        <a:ext cx="3169920" cy="812799"/>
      </dsp:txXfrm>
    </dsp:sp>
    <dsp:sp modelId="{45C759F0-3F15-E94B-A056-89CE2F22D8C6}">
      <dsp:nvSpPr>
        <dsp:cNvPr id="0" name=""/>
        <dsp:cNvSpPr/>
      </dsp:nvSpPr>
      <dsp:spPr>
        <a:xfrm rot="10800000">
          <a:off x="1219200" y="1625600"/>
          <a:ext cx="3657600" cy="812799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153123"/>
                <a:satOff val="-2196"/>
                <a:lumOff val="1280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153123"/>
                <a:satOff val="-2196"/>
                <a:lumOff val="1280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MM </a:t>
          </a:r>
          <a:r>
            <a:rPr lang="en-US" sz="2200" kern="1200" dirty="0" smtClean="0"/>
            <a:t>Usage</a:t>
          </a:r>
        </a:p>
      </dsp:txBody>
      <dsp:txXfrm rot="-10800000">
        <a:off x="1859280" y="1625600"/>
        <a:ext cx="2377440" cy="812799"/>
      </dsp:txXfrm>
    </dsp:sp>
    <dsp:sp modelId="{53EDBEAE-2A19-E344-92BE-1CB8E0E3EB9F}">
      <dsp:nvSpPr>
        <dsp:cNvPr id="0" name=""/>
        <dsp:cNvSpPr/>
      </dsp:nvSpPr>
      <dsp:spPr>
        <a:xfrm rot="10800000">
          <a:off x="1828800" y="2438400"/>
          <a:ext cx="2438400" cy="812799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229685"/>
                <a:satOff val="-3294"/>
                <a:lumOff val="1921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229685"/>
                <a:satOff val="-3294"/>
                <a:lumOff val="1921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MM Retention</a:t>
          </a:r>
          <a:endParaRPr lang="en-US" sz="2600" kern="1200" dirty="0"/>
        </a:p>
      </dsp:txBody>
      <dsp:txXfrm rot="-10800000">
        <a:off x="2255520" y="2438400"/>
        <a:ext cx="1584960" cy="812799"/>
      </dsp:txXfrm>
    </dsp:sp>
    <dsp:sp modelId="{A27B9AF0-E6D2-2944-9364-B4DFC1D66CCA}">
      <dsp:nvSpPr>
        <dsp:cNvPr id="0" name=""/>
        <dsp:cNvSpPr/>
      </dsp:nvSpPr>
      <dsp:spPr>
        <a:xfrm rot="10800000">
          <a:off x="2438400" y="3251199"/>
          <a:ext cx="1219200" cy="812799"/>
        </a:xfrm>
        <a:prstGeom prst="trapezoid">
          <a:avLst>
            <a:gd name="adj" fmla="val 75000"/>
          </a:avLst>
        </a:prstGeom>
        <a:gradFill rotWithShape="0">
          <a:gsLst>
            <a:gs pos="0">
              <a:schemeClr val="accent1">
                <a:shade val="80000"/>
                <a:hueOff val="306247"/>
                <a:satOff val="-4392"/>
                <a:lumOff val="256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shade val="80000"/>
                <a:hueOff val="306247"/>
                <a:satOff val="-4392"/>
                <a:lumOff val="256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-10800000">
        <a:off x="2438400" y="3251199"/>
        <a:ext cx="1219200" cy="8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0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6BF0-5E9B-D140-AF66-FF22DD2F9E39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6ECA-864F-E245-896D-A7E35850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62542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11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78364" y="4608286"/>
            <a:ext cx="320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(Recency, Frequency, Longevity)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450"/>
          <a:stretch/>
        </p:blipFill>
        <p:spPr>
          <a:xfrm>
            <a:off x="1473200" y="1346200"/>
            <a:ext cx="6197600" cy="32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612900"/>
            <a:ext cx="6197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</Words>
  <Application>Microsoft Macintosh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The Data Guild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Turner</dc:creator>
  <cp:lastModifiedBy>Cameron Turner</cp:lastModifiedBy>
  <cp:revision>6</cp:revision>
  <dcterms:created xsi:type="dcterms:W3CDTF">2016-10-05T20:25:17Z</dcterms:created>
  <dcterms:modified xsi:type="dcterms:W3CDTF">2016-10-06T20:34:44Z</dcterms:modified>
</cp:coreProperties>
</file>