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84" r:id="rId3"/>
    <p:sldId id="285" r:id="rId4"/>
    <p:sldId id="286" r:id="rId5"/>
    <p:sldId id="287" r:id="rId6"/>
    <p:sldId id="288" r:id="rId7"/>
    <p:sldId id="274" r:id="rId8"/>
    <p:sldId id="275" r:id="rId9"/>
    <p:sldId id="289" r:id="rId10"/>
    <p:sldId id="290" r:id="rId11"/>
    <p:sldId id="291" r:id="rId12"/>
    <p:sldId id="292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26E9AC-AE6A-49F5-BF2D-5581CAE3B65C}">
          <p14:sldIdLst>
            <p14:sldId id="258"/>
            <p14:sldId id="284"/>
            <p14:sldId id="285"/>
            <p14:sldId id="286"/>
            <p14:sldId id="287"/>
            <p14:sldId id="288"/>
            <p14:sldId id="274"/>
            <p14:sldId id="275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7" autoAdjust="0"/>
    <p:restoredTop sz="94660"/>
  </p:normalViewPr>
  <p:slideViewPr>
    <p:cSldViewPr>
      <p:cViewPr varScale="1">
        <p:scale>
          <a:sx n="88" d="100"/>
          <a:sy n="88" d="100"/>
        </p:scale>
        <p:origin x="-142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2.154\otemp\0&#20849;&#29992;&#26283;&#23384;&#21312;\5929\20200618_BMSUT\O_UT&#36039;&#26009;\&#31532;&#19977;&#26041;&#35469;&#35657;\SIL\Pack_Result-EB0014_PER_SE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396720522391449"/>
          <c:y val="0.19480351414406533"/>
          <c:w val="0.66122796501648362"/>
          <c:h val="0.68921660834062404"/>
        </c:manualLayout>
      </c:layout>
      <c:scatterChart>
        <c:scatterStyle val="lineMarker"/>
        <c:varyColors val="0"/>
        <c:ser>
          <c:idx val="0"/>
          <c:order val="0"/>
          <c:tx>
            <c:v>Discharge_Power</c:v>
          </c:tx>
          <c:spPr>
            <a:ln w="28575">
              <a:solidFill>
                <a:schemeClr val="accent1"/>
              </a:solidFill>
            </a:ln>
          </c:spPr>
          <c:xVal>
            <c:numRef>
              <c:f>'[Pack_Result-EB0014_PER_SEC.xlsx]工作表1'!$A$2,'[Pack_Result-EB0014_PER_SEC.xlsx]工作表1'!$A$5,'[Pack_Result-EB0014_PER_SEC.xlsx]工作表1'!$A$8,'[Pack_Result-EB0014_PER_SEC.xlsx]工作表1'!$A$11</c:f>
              <c:numCache>
                <c:formatCode>General</c:formatCode>
                <c:ptCount val="4"/>
                <c:pt idx="0">
                  <c:v>100</c:v>
                </c:pt>
                <c:pt idx="1">
                  <c:v>80</c:v>
                </c:pt>
                <c:pt idx="2">
                  <c:v>60</c:v>
                </c:pt>
                <c:pt idx="3">
                  <c:v>40</c:v>
                </c:pt>
              </c:numCache>
            </c:numRef>
          </c:xVal>
          <c:yVal>
            <c:numRef>
              <c:f>'[Pack_Result-EB0014_PER_SEC.xlsx]工作表1'!$F$2,'[Pack_Result-EB0014_PER_SEC.xlsx]工作表1'!$F$5,'[Pack_Result-EB0014_PER_SEC.xlsx]工作表1'!$F$8,'[Pack_Result-EB0014_PER_SEC.xlsx]工作表1'!$F$11</c:f>
              <c:numCache>
                <c:formatCode>General</c:formatCode>
                <c:ptCount val="4"/>
                <c:pt idx="0">
                  <c:v>7352.3024051147449</c:v>
                </c:pt>
                <c:pt idx="1">
                  <c:v>6865.375793915422</c:v>
                </c:pt>
                <c:pt idx="2">
                  <c:v>5153.9961020680148</c:v>
                </c:pt>
                <c:pt idx="3">
                  <c:v>3749.4312960555553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34432"/>
        <c:axId val="117818880"/>
      </c:scatterChart>
      <c:valAx>
        <c:axId val="98034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818880"/>
        <c:crosses val="autoZero"/>
        <c:crossBetween val="midCat"/>
      </c:valAx>
      <c:valAx>
        <c:axId val="11781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03443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9000762880418507"/>
          <c:y val="0.38632436570428696"/>
          <c:w val="0.19557483947724527"/>
          <c:h val="0.35223571011956839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algn="ctr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3" custScaleX="133154" custScaleY="52054" custRadScaleRad="134391" custRadScaleInc="-193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3" custAng="21304213" custLinFactNeighborX="15493" custLinFactNeighborY="5477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3" custScaleX="166812" custScaleY="71988" custRadScaleRad="112014" custRadScaleInc="-27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3" custAng="215544" custLinFactNeighborX="-15384" custLinFactNeighborY="712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3" custScaleX="133992" custScaleY="34402" custRadScaleRad="116177" custRadScaleInc="2739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3" custAng="569466" custScaleX="112716" custLinFactNeighborX="-6947" custLinFactNeighborY="-7601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419DB485-6D27-4B70-9A76-3E010CBCFA95}" type="presOf" srcId="{BFD59CC6-B419-4A07-9ACA-3A8C9A3B8E02}" destId="{35712337-FB41-4D6B-A54D-228482DC1E29}" srcOrd="0" destOrd="0" presId="urn:microsoft.com/office/officeart/2005/8/layout/cycle1"/>
    <dgm:cxn modelId="{C5AF307F-5568-402B-A3CC-1E2D07E7C87D}" type="presOf" srcId="{2360BF84-F9F2-42DB-BB5A-953534D46705}" destId="{7314FEF0-38DE-4591-AFA3-B427535BEA24}" srcOrd="0" destOrd="0" presId="urn:microsoft.com/office/officeart/2005/8/layout/cycle1"/>
    <dgm:cxn modelId="{F5004912-0EFB-43E9-A1A2-9B585F739856}" type="presOf" srcId="{546DDFB6-440C-4F11-A7C6-293A7C923DCA}" destId="{87843CF8-70F9-47F0-BA2B-DC4973BC19B7}" srcOrd="0" destOrd="0" presId="urn:microsoft.com/office/officeart/2005/8/layout/cycle1"/>
    <dgm:cxn modelId="{5CF0DE1D-EAA4-4DCC-9B63-B2F8B9E539CF}" type="presOf" srcId="{CE6FE46E-F9B6-4F6D-9748-86D661ECD6CC}" destId="{3220A6A2-92F6-4620-835F-63AD4C9DF5C0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B3A34B34-C1C1-4BB4-9C7A-B6BAF5EF4682}" type="presOf" srcId="{21517D50-1D75-424C-8BE0-5385E64205F4}" destId="{152B996A-1FEB-4F0B-87FB-B4BB87AFCB6E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B2983A16-4581-46E2-ADF7-979529755698}" type="presOf" srcId="{07DF3C24-85FF-400E-98DE-62C1652A4F23}" destId="{288CE339-89A0-4D62-A053-15E2C2AAD2D5}" srcOrd="0" destOrd="0" presId="urn:microsoft.com/office/officeart/2005/8/layout/cycle1"/>
    <dgm:cxn modelId="{F80BF8F0-5B17-4543-AF44-2482A769693D}" type="presOf" srcId="{0CA0BA42-8F59-4B84-A1F8-E7C4DA52A164}" destId="{007D7813-3961-43F4-AB6B-5CFD47D7DF88}" srcOrd="0" destOrd="0" presId="urn:microsoft.com/office/officeart/2005/8/layout/cycle1"/>
    <dgm:cxn modelId="{1843068D-0676-496B-9698-3012C16E63B5}" type="presParOf" srcId="{152B996A-1FEB-4F0B-87FB-B4BB87AFCB6E}" destId="{7DB45451-5DEB-44AB-95C9-9150D31092EF}" srcOrd="0" destOrd="0" presId="urn:microsoft.com/office/officeart/2005/8/layout/cycle1"/>
    <dgm:cxn modelId="{D31E0D6C-0675-41E6-B493-B9AD47E1C346}" type="presParOf" srcId="{152B996A-1FEB-4F0B-87FB-B4BB87AFCB6E}" destId="{87843CF8-70F9-47F0-BA2B-DC4973BC19B7}" srcOrd="1" destOrd="0" presId="urn:microsoft.com/office/officeart/2005/8/layout/cycle1"/>
    <dgm:cxn modelId="{CFD8C945-B0CF-4E10-8B2E-255C49689CD8}" type="presParOf" srcId="{152B996A-1FEB-4F0B-87FB-B4BB87AFCB6E}" destId="{3220A6A2-92F6-4620-835F-63AD4C9DF5C0}" srcOrd="2" destOrd="0" presId="urn:microsoft.com/office/officeart/2005/8/layout/cycle1"/>
    <dgm:cxn modelId="{203A967D-EB2A-4791-A3D0-B657DE1275D1}" type="presParOf" srcId="{152B996A-1FEB-4F0B-87FB-B4BB87AFCB6E}" destId="{21F5AA1F-54B4-4B31-BA0A-E5037C1CC8DE}" srcOrd="3" destOrd="0" presId="urn:microsoft.com/office/officeart/2005/8/layout/cycle1"/>
    <dgm:cxn modelId="{7868361F-0768-4E12-BE57-6A730D77B10F}" type="presParOf" srcId="{152B996A-1FEB-4F0B-87FB-B4BB87AFCB6E}" destId="{288CE339-89A0-4D62-A053-15E2C2AAD2D5}" srcOrd="4" destOrd="0" presId="urn:microsoft.com/office/officeart/2005/8/layout/cycle1"/>
    <dgm:cxn modelId="{A5E1AF63-2068-4B2B-8EF6-2E64517165AD}" type="presParOf" srcId="{152B996A-1FEB-4F0B-87FB-B4BB87AFCB6E}" destId="{7314FEF0-38DE-4591-AFA3-B427535BEA24}" srcOrd="5" destOrd="0" presId="urn:microsoft.com/office/officeart/2005/8/layout/cycle1"/>
    <dgm:cxn modelId="{5E0745C3-BBDD-4DE2-BB9B-D6E37C00AB83}" type="presParOf" srcId="{152B996A-1FEB-4F0B-87FB-B4BB87AFCB6E}" destId="{F68297B5-823A-4E2E-82D1-080758021F1C}" srcOrd="6" destOrd="0" presId="urn:microsoft.com/office/officeart/2005/8/layout/cycle1"/>
    <dgm:cxn modelId="{9E4D19CB-9C81-49D5-AE49-96CF4F9401CC}" type="presParOf" srcId="{152B996A-1FEB-4F0B-87FB-B4BB87AFCB6E}" destId="{007D7813-3961-43F4-AB6B-5CFD47D7DF88}" srcOrd="7" destOrd="0" presId="urn:microsoft.com/office/officeart/2005/8/layout/cycle1"/>
    <dgm:cxn modelId="{CDA96BC7-5B6D-4661-BD58-CF7A92A2027B}" type="presParOf" srcId="{152B996A-1FEB-4F0B-87FB-B4BB87AFCB6E}" destId="{35712337-FB41-4D6B-A54D-228482DC1E2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0762" custScaleY="36425" custRadScaleRad="100126" custRadScaleInc="347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91624" custRadScaleRad="93672" custRadScaleInc="-303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0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168629" custScaleY="64323" custRadScaleRad="103993" custRadScaleInc="1975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21129088" custLinFactNeighborX="-10448" custLinFactNeighborY="-1856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54213" custRadScaleRad="101375" custRadScaleInc="1210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-5423" custLinFactNeighborY="1734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19829" custScaleY="59976" custRadScaleRad="106815" custRadScaleInc="-1560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FFFDACD6-7AC8-4F51-A907-A2913AC88A78}" type="presOf" srcId="{07DF3C24-85FF-400E-98DE-62C1652A4F23}" destId="{288CE339-89A0-4D62-A053-15E2C2AAD2D5}" srcOrd="0" destOrd="0" presId="urn:microsoft.com/office/officeart/2005/8/layout/cycle1"/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C65AFE3C-02B3-4D2D-96C9-37EA6DAD0907}" type="presOf" srcId="{0CA0BA42-8F59-4B84-A1F8-E7C4DA52A164}" destId="{007D7813-3961-43F4-AB6B-5CFD47D7DF88}" srcOrd="0" destOrd="0" presId="urn:microsoft.com/office/officeart/2005/8/layout/cycle1"/>
    <dgm:cxn modelId="{F952192C-088F-4A34-AC8B-AF2387B3BD9A}" type="presOf" srcId="{9FA863E9-834A-4798-895D-D30C48E32B2B}" destId="{4B10B1D5-DD04-4EE7-9D59-C60FD9BF1D86}" srcOrd="0" destOrd="0" presId="urn:microsoft.com/office/officeart/2005/8/layout/cycle1"/>
    <dgm:cxn modelId="{86E62921-9B6E-421D-999B-6A6B3BCEDACF}" type="presOf" srcId="{52EFE136-75C1-4C0F-8571-96EE9A93DC8D}" destId="{4087165B-950F-4464-983C-399098191795}" srcOrd="0" destOrd="0" presId="urn:microsoft.com/office/officeart/2005/8/layout/cycle1"/>
    <dgm:cxn modelId="{7B47A02F-88DF-4D78-8BDA-08F28F7E13B1}" type="presOf" srcId="{CE6FE46E-F9B6-4F6D-9748-86D661ECD6CC}" destId="{3220A6A2-92F6-4620-835F-63AD4C9DF5C0}" srcOrd="0" destOrd="0" presId="urn:microsoft.com/office/officeart/2005/8/layout/cycle1"/>
    <dgm:cxn modelId="{6A710E61-7891-431D-9BF3-4925DDC7D62A}" type="presOf" srcId="{BFD59CC6-B419-4A07-9ACA-3A8C9A3B8E02}" destId="{35712337-FB41-4D6B-A54D-228482DC1E29}" srcOrd="0" destOrd="0" presId="urn:microsoft.com/office/officeart/2005/8/layout/cycle1"/>
    <dgm:cxn modelId="{7912B449-073A-4BC2-903B-47BD207C5D17}" type="presOf" srcId="{AB234437-1BCC-4E3B-861E-BB02F942DD40}" destId="{1F5AD05D-253C-4539-88A5-D472AD7299ED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1A56B149-5AE0-4BC7-B78B-3C63BC439237}" type="presOf" srcId="{6B727809-D5D2-4A36-B545-FCB4B8F6CB3D}" destId="{2C3C740B-FB5A-40DC-98E7-376E7675EC3C}" srcOrd="0" destOrd="0" presId="urn:microsoft.com/office/officeart/2005/8/layout/cycle1"/>
    <dgm:cxn modelId="{9ADFED71-9F6C-4372-B66F-24DFDA5060BE}" type="presOf" srcId="{21517D50-1D75-424C-8BE0-5385E64205F4}" destId="{152B996A-1FEB-4F0B-87FB-B4BB87AFCB6E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7DF10F3E-371F-4535-BA26-06AC556F23BA}" type="presOf" srcId="{546DDFB6-440C-4F11-A7C6-293A7C923DCA}" destId="{87843CF8-70F9-47F0-BA2B-DC4973BC19B7}" srcOrd="0" destOrd="0" presId="urn:microsoft.com/office/officeart/2005/8/layout/cycle1"/>
    <dgm:cxn modelId="{77362018-3564-4427-995F-FFE31F556A10}" type="presOf" srcId="{2360BF84-F9F2-42DB-BB5A-953534D46705}" destId="{7314FEF0-38DE-4591-AFA3-B427535BEA24}" srcOrd="0" destOrd="0" presId="urn:microsoft.com/office/officeart/2005/8/layout/cycle1"/>
    <dgm:cxn modelId="{703417C0-6BC8-496B-9979-D00D08599B92}" type="presParOf" srcId="{152B996A-1FEB-4F0B-87FB-B4BB87AFCB6E}" destId="{7DB45451-5DEB-44AB-95C9-9150D31092EF}" srcOrd="0" destOrd="0" presId="urn:microsoft.com/office/officeart/2005/8/layout/cycle1"/>
    <dgm:cxn modelId="{B5D42080-C8A9-4DF0-8D32-80674A4B0797}" type="presParOf" srcId="{152B996A-1FEB-4F0B-87FB-B4BB87AFCB6E}" destId="{87843CF8-70F9-47F0-BA2B-DC4973BC19B7}" srcOrd="1" destOrd="0" presId="urn:microsoft.com/office/officeart/2005/8/layout/cycle1"/>
    <dgm:cxn modelId="{51E90FA8-4591-42C0-AC03-C1BB7D2C1D8A}" type="presParOf" srcId="{152B996A-1FEB-4F0B-87FB-B4BB87AFCB6E}" destId="{3220A6A2-92F6-4620-835F-63AD4C9DF5C0}" srcOrd="2" destOrd="0" presId="urn:microsoft.com/office/officeart/2005/8/layout/cycle1"/>
    <dgm:cxn modelId="{17BF421F-94E2-48BC-8B44-8F09BF3A63B1}" type="presParOf" srcId="{152B996A-1FEB-4F0B-87FB-B4BB87AFCB6E}" destId="{21F5AA1F-54B4-4B31-BA0A-E5037C1CC8DE}" srcOrd="3" destOrd="0" presId="urn:microsoft.com/office/officeart/2005/8/layout/cycle1"/>
    <dgm:cxn modelId="{48EECBAC-0F3D-490D-816A-AD91C929B3BC}" type="presParOf" srcId="{152B996A-1FEB-4F0B-87FB-B4BB87AFCB6E}" destId="{288CE339-89A0-4D62-A053-15E2C2AAD2D5}" srcOrd="4" destOrd="0" presId="urn:microsoft.com/office/officeart/2005/8/layout/cycle1"/>
    <dgm:cxn modelId="{E68C4C53-6F5E-499D-8A7C-BD299F6E5FC0}" type="presParOf" srcId="{152B996A-1FEB-4F0B-87FB-B4BB87AFCB6E}" destId="{7314FEF0-38DE-4591-AFA3-B427535BEA24}" srcOrd="5" destOrd="0" presId="urn:microsoft.com/office/officeart/2005/8/layout/cycle1"/>
    <dgm:cxn modelId="{2BD28DC2-8D84-4F0B-874A-C7E10C0BAD51}" type="presParOf" srcId="{152B996A-1FEB-4F0B-87FB-B4BB87AFCB6E}" destId="{F68297B5-823A-4E2E-82D1-080758021F1C}" srcOrd="6" destOrd="0" presId="urn:microsoft.com/office/officeart/2005/8/layout/cycle1"/>
    <dgm:cxn modelId="{925A8ED0-800F-49C7-B5F0-ED0F30C547B5}" type="presParOf" srcId="{152B996A-1FEB-4F0B-87FB-B4BB87AFCB6E}" destId="{007D7813-3961-43F4-AB6B-5CFD47D7DF88}" srcOrd="7" destOrd="0" presId="urn:microsoft.com/office/officeart/2005/8/layout/cycle1"/>
    <dgm:cxn modelId="{7F7276BA-DEFE-414E-B69C-AF998512605B}" type="presParOf" srcId="{152B996A-1FEB-4F0B-87FB-B4BB87AFCB6E}" destId="{35712337-FB41-4D6B-A54D-228482DC1E29}" srcOrd="8" destOrd="0" presId="urn:microsoft.com/office/officeart/2005/8/layout/cycle1"/>
    <dgm:cxn modelId="{4C1A6060-6EB4-41AA-8873-8679440D9FD8}" type="presParOf" srcId="{152B996A-1FEB-4F0B-87FB-B4BB87AFCB6E}" destId="{AD422572-9DC3-4C02-80CA-E06308BAD0A1}" srcOrd="9" destOrd="0" presId="urn:microsoft.com/office/officeart/2005/8/layout/cycle1"/>
    <dgm:cxn modelId="{9A1A2E16-CA99-45C3-92A2-4FA1557AE99F}" type="presParOf" srcId="{152B996A-1FEB-4F0B-87FB-B4BB87AFCB6E}" destId="{4087165B-950F-4464-983C-399098191795}" srcOrd="10" destOrd="0" presId="urn:microsoft.com/office/officeart/2005/8/layout/cycle1"/>
    <dgm:cxn modelId="{2C94B9EE-A0E7-4B7D-9BA7-8EA71C8AD681}" type="presParOf" srcId="{152B996A-1FEB-4F0B-87FB-B4BB87AFCB6E}" destId="{4B10B1D5-DD04-4EE7-9D59-C60FD9BF1D86}" srcOrd="11" destOrd="0" presId="urn:microsoft.com/office/officeart/2005/8/layout/cycle1"/>
    <dgm:cxn modelId="{C705500D-5745-4311-9C86-E376FB3EAB29}" type="presParOf" srcId="{152B996A-1FEB-4F0B-87FB-B4BB87AFCB6E}" destId="{0D9CBF81-2A2D-4532-B4FB-8605BCAFB278}" srcOrd="12" destOrd="0" presId="urn:microsoft.com/office/officeart/2005/8/layout/cycle1"/>
    <dgm:cxn modelId="{24AEDBE0-CC9B-4268-B5FB-480654F5595B}" type="presParOf" srcId="{152B996A-1FEB-4F0B-87FB-B4BB87AFCB6E}" destId="{2C3C740B-FB5A-40DC-98E7-376E7675EC3C}" srcOrd="13" destOrd="0" presId="urn:microsoft.com/office/officeart/2005/8/layout/cycle1"/>
    <dgm:cxn modelId="{A7819045-4840-4D08-BF18-EF1E66935BC2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17D50-1D75-424C-8BE0-5385E64205F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6DDFB6-440C-4F11-A7C6-293A7C923DCA}">
      <dgm:prSet phldrT="[文字]" custT="1"/>
      <dgm:spPr/>
      <dgm:t>
        <a:bodyPr/>
        <a:lstStyle/>
        <a:p>
          <a:pPr algn="l"/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algn="ctr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0C391A44-C3D0-4895-BE15-F089AAF00D4F}" type="parTrans" cxnId="{EFE6D583-694B-49FF-BC84-924546065A4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CE6FE46E-F9B6-4F6D-9748-86D661ECD6CC}" type="sibTrans" cxnId="{EFE6D583-694B-49FF-BC84-924546065A4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7DF3C24-85FF-400E-98DE-62C1652A4F23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41A1262B-2CFA-4064-9724-17FEF886B24F}" type="parTrans" cxnId="{967FB132-9EB0-43C9-97B2-8CA26AC9ECDB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2360BF84-F9F2-42DB-BB5A-953534D46705}" type="sibTrans" cxnId="{967FB132-9EB0-43C9-97B2-8CA26AC9ECDB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0CA0BA42-8F59-4B84-A1F8-E7C4DA52A164}">
      <dgm:prSet phldrT="[文字]" custT="1"/>
      <dgm:spPr/>
      <dgm:t>
        <a:bodyPr/>
        <a:lstStyle/>
        <a:p>
          <a:pPr algn="l"/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9D3D3FBB-4F32-42F2-A706-B3CAC39E41D5}" type="parTrans" cxnId="{153B2D2F-28D5-48B5-80C3-9BB3BF9C292D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BFD59CC6-B419-4A07-9ACA-3A8C9A3B8E02}" type="sibTrans" cxnId="{153B2D2F-28D5-48B5-80C3-9BB3BF9C292D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52EFE136-75C1-4C0F-8571-96EE9A93DC8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1EA827E6-41D7-4AA2-8693-0A1A8E0BDBC6}" type="parTrans" cxnId="{B6BAA9FF-1682-4115-B4A1-B204BD2B8B45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9FA863E9-834A-4798-895D-D30C48E32B2B}" type="sibTrans" cxnId="{B6BAA9FF-1682-4115-B4A1-B204BD2B8B45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6B727809-D5D2-4A36-B545-FCB4B8F6CB3D}">
      <dgm:prSet phldrT="[文字]" custT="1"/>
      <dgm:spPr/>
      <dgm:t>
        <a:bodyPr/>
        <a:lstStyle/>
        <a:p>
          <a:r>
            <a:rPr lang="zh-TW" altLang="en-US" sz="1400" b="1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dirty="0">
            <a:latin typeface="微軟正黑體" pitchFamily="34" charset="-120"/>
            <a:ea typeface="微軟正黑體" pitchFamily="34" charset="-120"/>
          </a:endParaRPr>
        </a:p>
      </dgm:t>
    </dgm:pt>
    <dgm:pt modelId="{3A902FD1-AEDE-4F58-BAE4-5A8B5B8D9C34}" type="parTrans" cxnId="{99C7DA9B-8A5F-41F5-8215-99202EB70483}">
      <dgm:prSet/>
      <dgm:spPr/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AB234437-1BCC-4E3B-861E-BB02F942DD40}" type="sibTrans" cxnId="{99C7DA9B-8A5F-41F5-8215-99202EB7048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zh-TW" altLang="en-US" b="1">
            <a:latin typeface="微軟正黑體" pitchFamily="34" charset="-120"/>
            <a:ea typeface="微軟正黑體" pitchFamily="34" charset="-120"/>
          </a:endParaRPr>
        </a:p>
      </dgm:t>
    </dgm:pt>
    <dgm:pt modelId="{152B996A-1FEB-4F0B-87FB-B4BB87AFCB6E}" type="pres">
      <dgm:prSet presAssocID="{21517D50-1D75-424C-8BE0-5385E64205F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DB45451-5DEB-44AB-95C9-9150D31092EF}" type="pres">
      <dgm:prSet presAssocID="{546DDFB6-440C-4F11-A7C6-293A7C923DCA}" presName="dummy" presStyleCnt="0"/>
      <dgm:spPr/>
    </dgm:pt>
    <dgm:pt modelId="{87843CF8-70F9-47F0-BA2B-DC4973BC19B7}" type="pres">
      <dgm:prSet presAssocID="{546DDFB6-440C-4F11-A7C6-293A7C923DCA}" presName="node" presStyleLbl="revTx" presStyleIdx="0" presStyleCnt="5" custScaleX="229244" custScaleY="92264" custRadScaleRad="108178" custRadScaleInc="755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20A6A2-92F6-4620-835F-63AD4C9DF5C0}" type="pres">
      <dgm:prSet presAssocID="{CE6FE46E-F9B6-4F6D-9748-86D661ECD6CC}" presName="sibTrans" presStyleLbl="node1" presStyleIdx="0" presStyleCnt="5" custAng="0"/>
      <dgm:spPr/>
      <dgm:t>
        <a:bodyPr/>
        <a:lstStyle/>
        <a:p>
          <a:endParaRPr lang="zh-TW" altLang="en-US"/>
        </a:p>
      </dgm:t>
    </dgm:pt>
    <dgm:pt modelId="{21F5AA1F-54B4-4B31-BA0A-E5037C1CC8DE}" type="pres">
      <dgm:prSet presAssocID="{07DF3C24-85FF-400E-98DE-62C1652A4F23}" presName="dummy" presStyleCnt="0"/>
      <dgm:spPr/>
    </dgm:pt>
    <dgm:pt modelId="{288CE339-89A0-4D62-A053-15E2C2AAD2D5}" type="pres">
      <dgm:prSet presAssocID="{07DF3C24-85FF-400E-98DE-62C1652A4F23}" presName="node" presStyleLbl="revTx" presStyleIdx="1" presStyleCnt="5" custScaleX="166812" custScaleY="65551" custRadScaleRad="115324" custRadScaleInc="196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14FEF0-38DE-4591-AFA3-B427535BEA24}" type="pres">
      <dgm:prSet presAssocID="{2360BF84-F9F2-42DB-BB5A-953534D46705}" presName="sibTrans" presStyleLbl="node1" presStyleIdx="1" presStyleCnt="5" custAng="19867909" custLinFactNeighborX="620" custLinFactNeighborY="18337"/>
      <dgm:spPr/>
      <dgm:t>
        <a:bodyPr/>
        <a:lstStyle/>
        <a:p>
          <a:endParaRPr lang="zh-TW" altLang="en-US"/>
        </a:p>
      </dgm:t>
    </dgm:pt>
    <dgm:pt modelId="{F68297B5-823A-4E2E-82D1-080758021F1C}" type="pres">
      <dgm:prSet presAssocID="{0CA0BA42-8F59-4B84-A1F8-E7C4DA52A164}" presName="dummy" presStyleCnt="0"/>
      <dgm:spPr/>
    </dgm:pt>
    <dgm:pt modelId="{007D7813-3961-43F4-AB6B-5CFD47D7DF88}" type="pres">
      <dgm:prSet presAssocID="{0CA0BA42-8F59-4B84-A1F8-E7C4DA52A164}" presName="node" presStyleLbl="revTx" presStyleIdx="2" presStyleCnt="5" custScaleX="235990" custScaleY="64213" custRadScaleRad="103732" custRadScaleInc="110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712337-FB41-4D6B-A54D-228482DC1E29}" type="pres">
      <dgm:prSet presAssocID="{BFD59CC6-B419-4A07-9ACA-3A8C9A3B8E02}" presName="sibTrans" presStyleLbl="node1" presStyleIdx="2" presStyleCnt="5" custAng="1289987" custLinFactNeighborX="-9565" custLinFactNeighborY="13894"/>
      <dgm:spPr/>
      <dgm:t>
        <a:bodyPr/>
        <a:lstStyle/>
        <a:p>
          <a:endParaRPr lang="zh-TW" altLang="en-US"/>
        </a:p>
      </dgm:t>
    </dgm:pt>
    <dgm:pt modelId="{AD422572-9DC3-4C02-80CA-E06308BAD0A1}" type="pres">
      <dgm:prSet presAssocID="{52EFE136-75C1-4C0F-8571-96EE9A93DC8D}" presName="dummy" presStyleCnt="0"/>
      <dgm:spPr/>
    </dgm:pt>
    <dgm:pt modelId="{4087165B-950F-4464-983C-399098191795}" type="pres">
      <dgm:prSet presAssocID="{52EFE136-75C1-4C0F-8571-96EE9A93DC8D}" presName="node" presStyleLbl="revTx" presStyleIdx="3" presStyleCnt="5" custScaleX="202255" custScaleY="99120" custRadScaleRad="111164" custRadScaleInc="326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10B1D5-DD04-4EE7-9D59-C60FD9BF1D86}" type="pres">
      <dgm:prSet presAssocID="{9FA863E9-834A-4798-895D-D30C48E32B2B}" presName="sibTrans" presStyleLbl="node1" presStyleIdx="3" presStyleCnt="5" custLinFactNeighborX="505" custLinFactNeighborY="-177"/>
      <dgm:spPr/>
      <dgm:t>
        <a:bodyPr/>
        <a:lstStyle/>
        <a:p>
          <a:endParaRPr lang="zh-TW" altLang="en-US"/>
        </a:p>
      </dgm:t>
    </dgm:pt>
    <dgm:pt modelId="{0D9CBF81-2A2D-4532-B4FB-8605BCAFB278}" type="pres">
      <dgm:prSet presAssocID="{6B727809-D5D2-4A36-B545-FCB4B8F6CB3D}" presName="dummy" presStyleCnt="0"/>
      <dgm:spPr/>
    </dgm:pt>
    <dgm:pt modelId="{2C3C740B-FB5A-40DC-98E7-376E7675EC3C}" type="pres">
      <dgm:prSet presAssocID="{6B727809-D5D2-4A36-B545-FCB4B8F6CB3D}" presName="node" presStyleLbl="revTx" presStyleIdx="4" presStyleCnt="5" custScaleX="187191" custScaleY="74691" custRadScaleRad="108494" custRadScaleInc="-275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F5AD05D-253C-4539-88A5-D472AD7299ED}" type="pres">
      <dgm:prSet presAssocID="{AB234437-1BCC-4E3B-861E-BB02F942DD40}" presName="sibTrans" presStyleLbl="node1" presStyleIdx="4" presStyleCnt="5" custAng="21346455" custScaleX="94565" custScaleY="98537"/>
      <dgm:spPr/>
      <dgm:t>
        <a:bodyPr/>
        <a:lstStyle/>
        <a:p>
          <a:endParaRPr lang="zh-TW" altLang="en-US"/>
        </a:p>
      </dgm:t>
    </dgm:pt>
  </dgm:ptLst>
  <dgm:cxnLst>
    <dgm:cxn modelId="{EFE6D583-694B-49FF-BC84-924546065A43}" srcId="{21517D50-1D75-424C-8BE0-5385E64205F4}" destId="{546DDFB6-440C-4F11-A7C6-293A7C923DCA}" srcOrd="0" destOrd="0" parTransId="{0C391A44-C3D0-4895-BE15-F089AAF00D4F}" sibTransId="{CE6FE46E-F9B6-4F6D-9748-86D661ECD6CC}"/>
    <dgm:cxn modelId="{930A01F6-D930-44E6-AFB7-391966542B38}" type="presOf" srcId="{52EFE136-75C1-4C0F-8571-96EE9A93DC8D}" destId="{4087165B-950F-4464-983C-399098191795}" srcOrd="0" destOrd="0" presId="urn:microsoft.com/office/officeart/2005/8/layout/cycle1"/>
    <dgm:cxn modelId="{49A16773-66FC-42BC-8AA7-FD458956F8BD}" type="presOf" srcId="{0CA0BA42-8F59-4B84-A1F8-E7C4DA52A164}" destId="{007D7813-3961-43F4-AB6B-5CFD47D7DF88}" srcOrd="0" destOrd="0" presId="urn:microsoft.com/office/officeart/2005/8/layout/cycle1"/>
    <dgm:cxn modelId="{71771D44-84FB-4580-8020-B50A2285BC06}" type="presOf" srcId="{21517D50-1D75-424C-8BE0-5385E64205F4}" destId="{152B996A-1FEB-4F0B-87FB-B4BB87AFCB6E}" srcOrd="0" destOrd="0" presId="urn:microsoft.com/office/officeart/2005/8/layout/cycle1"/>
    <dgm:cxn modelId="{576D553D-153D-4738-A22B-14E97662B697}" type="presOf" srcId="{2360BF84-F9F2-42DB-BB5A-953534D46705}" destId="{7314FEF0-38DE-4591-AFA3-B427535BEA24}" srcOrd="0" destOrd="0" presId="urn:microsoft.com/office/officeart/2005/8/layout/cycle1"/>
    <dgm:cxn modelId="{D993CFCD-6CE0-4E41-ACAD-4C563C941D24}" type="presOf" srcId="{9FA863E9-834A-4798-895D-D30C48E32B2B}" destId="{4B10B1D5-DD04-4EE7-9D59-C60FD9BF1D86}" srcOrd="0" destOrd="0" presId="urn:microsoft.com/office/officeart/2005/8/layout/cycle1"/>
    <dgm:cxn modelId="{46DA8593-02BC-4905-9F7C-B21E624C0774}" type="presOf" srcId="{07DF3C24-85FF-400E-98DE-62C1652A4F23}" destId="{288CE339-89A0-4D62-A053-15E2C2AAD2D5}" srcOrd="0" destOrd="0" presId="urn:microsoft.com/office/officeart/2005/8/layout/cycle1"/>
    <dgm:cxn modelId="{B6BAA9FF-1682-4115-B4A1-B204BD2B8B45}" srcId="{21517D50-1D75-424C-8BE0-5385E64205F4}" destId="{52EFE136-75C1-4C0F-8571-96EE9A93DC8D}" srcOrd="3" destOrd="0" parTransId="{1EA827E6-41D7-4AA2-8693-0A1A8E0BDBC6}" sibTransId="{9FA863E9-834A-4798-895D-D30C48E32B2B}"/>
    <dgm:cxn modelId="{99C7DA9B-8A5F-41F5-8215-99202EB70483}" srcId="{21517D50-1D75-424C-8BE0-5385E64205F4}" destId="{6B727809-D5D2-4A36-B545-FCB4B8F6CB3D}" srcOrd="4" destOrd="0" parTransId="{3A902FD1-AEDE-4F58-BAE4-5A8B5B8D9C34}" sibTransId="{AB234437-1BCC-4E3B-861E-BB02F942DD40}"/>
    <dgm:cxn modelId="{28CFFCBF-C179-43EF-AFA7-2C6A116291A6}" type="presOf" srcId="{BFD59CC6-B419-4A07-9ACA-3A8C9A3B8E02}" destId="{35712337-FB41-4D6B-A54D-228482DC1E29}" srcOrd="0" destOrd="0" presId="urn:microsoft.com/office/officeart/2005/8/layout/cycle1"/>
    <dgm:cxn modelId="{8C245FC9-C6D2-4E7E-972F-5BF026E4EB12}" type="presOf" srcId="{546DDFB6-440C-4F11-A7C6-293A7C923DCA}" destId="{87843CF8-70F9-47F0-BA2B-DC4973BC19B7}" srcOrd="0" destOrd="0" presId="urn:microsoft.com/office/officeart/2005/8/layout/cycle1"/>
    <dgm:cxn modelId="{153B2D2F-28D5-48B5-80C3-9BB3BF9C292D}" srcId="{21517D50-1D75-424C-8BE0-5385E64205F4}" destId="{0CA0BA42-8F59-4B84-A1F8-E7C4DA52A164}" srcOrd="2" destOrd="0" parTransId="{9D3D3FBB-4F32-42F2-A706-B3CAC39E41D5}" sibTransId="{BFD59CC6-B419-4A07-9ACA-3A8C9A3B8E02}"/>
    <dgm:cxn modelId="{98C4E86D-A57E-47C8-9332-D98AC30A1D3A}" type="presOf" srcId="{AB234437-1BCC-4E3B-861E-BB02F942DD40}" destId="{1F5AD05D-253C-4539-88A5-D472AD7299ED}" srcOrd="0" destOrd="0" presId="urn:microsoft.com/office/officeart/2005/8/layout/cycle1"/>
    <dgm:cxn modelId="{4BA828FE-E83A-4853-A3BF-112D1D25BFB2}" type="presOf" srcId="{CE6FE46E-F9B6-4F6D-9748-86D661ECD6CC}" destId="{3220A6A2-92F6-4620-835F-63AD4C9DF5C0}" srcOrd="0" destOrd="0" presId="urn:microsoft.com/office/officeart/2005/8/layout/cycle1"/>
    <dgm:cxn modelId="{967FB132-9EB0-43C9-97B2-8CA26AC9ECDB}" srcId="{21517D50-1D75-424C-8BE0-5385E64205F4}" destId="{07DF3C24-85FF-400E-98DE-62C1652A4F23}" srcOrd="1" destOrd="0" parTransId="{41A1262B-2CFA-4064-9724-17FEF886B24F}" sibTransId="{2360BF84-F9F2-42DB-BB5A-953534D46705}"/>
    <dgm:cxn modelId="{2559B9DE-AF8B-4F77-8F41-C117971425AD}" type="presOf" srcId="{6B727809-D5D2-4A36-B545-FCB4B8F6CB3D}" destId="{2C3C740B-FB5A-40DC-98E7-376E7675EC3C}" srcOrd="0" destOrd="0" presId="urn:microsoft.com/office/officeart/2005/8/layout/cycle1"/>
    <dgm:cxn modelId="{B2897909-C5C2-43E4-936E-FCF3742F16B4}" type="presParOf" srcId="{152B996A-1FEB-4F0B-87FB-B4BB87AFCB6E}" destId="{7DB45451-5DEB-44AB-95C9-9150D31092EF}" srcOrd="0" destOrd="0" presId="urn:microsoft.com/office/officeart/2005/8/layout/cycle1"/>
    <dgm:cxn modelId="{E03A32FA-5475-45F7-B848-F0ACDC2FF149}" type="presParOf" srcId="{152B996A-1FEB-4F0B-87FB-B4BB87AFCB6E}" destId="{87843CF8-70F9-47F0-BA2B-DC4973BC19B7}" srcOrd="1" destOrd="0" presId="urn:microsoft.com/office/officeart/2005/8/layout/cycle1"/>
    <dgm:cxn modelId="{24F9AF60-EDC1-4DE5-9DE4-8E5190F23C59}" type="presParOf" srcId="{152B996A-1FEB-4F0B-87FB-B4BB87AFCB6E}" destId="{3220A6A2-92F6-4620-835F-63AD4C9DF5C0}" srcOrd="2" destOrd="0" presId="urn:microsoft.com/office/officeart/2005/8/layout/cycle1"/>
    <dgm:cxn modelId="{1D6048DD-E036-4519-BCA3-8F022C1B22B8}" type="presParOf" srcId="{152B996A-1FEB-4F0B-87FB-B4BB87AFCB6E}" destId="{21F5AA1F-54B4-4B31-BA0A-E5037C1CC8DE}" srcOrd="3" destOrd="0" presId="urn:microsoft.com/office/officeart/2005/8/layout/cycle1"/>
    <dgm:cxn modelId="{78B066F6-F40D-48D9-8BEF-6646CC9914A8}" type="presParOf" srcId="{152B996A-1FEB-4F0B-87FB-B4BB87AFCB6E}" destId="{288CE339-89A0-4D62-A053-15E2C2AAD2D5}" srcOrd="4" destOrd="0" presId="urn:microsoft.com/office/officeart/2005/8/layout/cycle1"/>
    <dgm:cxn modelId="{588D5DBC-0A34-44EE-9FBE-DBBADE654211}" type="presParOf" srcId="{152B996A-1FEB-4F0B-87FB-B4BB87AFCB6E}" destId="{7314FEF0-38DE-4591-AFA3-B427535BEA24}" srcOrd="5" destOrd="0" presId="urn:microsoft.com/office/officeart/2005/8/layout/cycle1"/>
    <dgm:cxn modelId="{066375C3-7C07-4D98-891B-068B274C970A}" type="presParOf" srcId="{152B996A-1FEB-4F0B-87FB-B4BB87AFCB6E}" destId="{F68297B5-823A-4E2E-82D1-080758021F1C}" srcOrd="6" destOrd="0" presId="urn:microsoft.com/office/officeart/2005/8/layout/cycle1"/>
    <dgm:cxn modelId="{BAA19FF0-15EC-4E2E-BEB0-5E182D9BE0E3}" type="presParOf" srcId="{152B996A-1FEB-4F0B-87FB-B4BB87AFCB6E}" destId="{007D7813-3961-43F4-AB6B-5CFD47D7DF88}" srcOrd="7" destOrd="0" presId="urn:microsoft.com/office/officeart/2005/8/layout/cycle1"/>
    <dgm:cxn modelId="{7FC902EE-E7C7-4ADB-8319-A85184675D10}" type="presParOf" srcId="{152B996A-1FEB-4F0B-87FB-B4BB87AFCB6E}" destId="{35712337-FB41-4D6B-A54D-228482DC1E29}" srcOrd="8" destOrd="0" presId="urn:microsoft.com/office/officeart/2005/8/layout/cycle1"/>
    <dgm:cxn modelId="{3CA4175B-FDB6-4FEF-A2CE-E6CF05C0DBE1}" type="presParOf" srcId="{152B996A-1FEB-4F0B-87FB-B4BB87AFCB6E}" destId="{AD422572-9DC3-4C02-80CA-E06308BAD0A1}" srcOrd="9" destOrd="0" presId="urn:microsoft.com/office/officeart/2005/8/layout/cycle1"/>
    <dgm:cxn modelId="{2A4A6D5C-4D58-4C1E-B804-F1B1E8257436}" type="presParOf" srcId="{152B996A-1FEB-4F0B-87FB-B4BB87AFCB6E}" destId="{4087165B-950F-4464-983C-399098191795}" srcOrd="10" destOrd="0" presId="urn:microsoft.com/office/officeart/2005/8/layout/cycle1"/>
    <dgm:cxn modelId="{7C81DAA2-98FA-47FB-A49C-D211132BE49D}" type="presParOf" srcId="{152B996A-1FEB-4F0B-87FB-B4BB87AFCB6E}" destId="{4B10B1D5-DD04-4EE7-9D59-C60FD9BF1D86}" srcOrd="11" destOrd="0" presId="urn:microsoft.com/office/officeart/2005/8/layout/cycle1"/>
    <dgm:cxn modelId="{73DBF52C-61C8-496B-8EF2-FCC79DE623FC}" type="presParOf" srcId="{152B996A-1FEB-4F0B-87FB-B4BB87AFCB6E}" destId="{0D9CBF81-2A2D-4532-B4FB-8605BCAFB278}" srcOrd="12" destOrd="0" presId="urn:microsoft.com/office/officeart/2005/8/layout/cycle1"/>
    <dgm:cxn modelId="{38294E29-910D-4497-B4EE-3C733E0F350E}" type="presParOf" srcId="{152B996A-1FEB-4F0B-87FB-B4BB87AFCB6E}" destId="{2C3C740B-FB5A-40DC-98E7-376E7675EC3C}" srcOrd="13" destOrd="0" presId="urn:microsoft.com/office/officeart/2005/8/layout/cycle1"/>
    <dgm:cxn modelId="{3B4008A8-DB7E-4505-9867-D0F72B7EF6D0}" type="presParOf" srcId="{152B996A-1FEB-4F0B-87FB-B4BB87AFCB6E}" destId="{1F5AD05D-253C-4539-88A5-D472AD7299E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376263" y="188537"/>
          <a:ext cx="1300393" cy="50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Unit test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執行檔創建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6263" y="188537"/>
        <a:ext cx="1300393" cy="508363"/>
      </dsp:txXfrm>
    </dsp:sp>
    <dsp:sp modelId="{3220A6A2-92F6-4620-835F-63AD4C9DF5C0}">
      <dsp:nvSpPr>
        <dsp:cNvPr id="0" name=""/>
        <dsp:cNvSpPr/>
      </dsp:nvSpPr>
      <dsp:spPr>
        <a:xfrm rot="21304213">
          <a:off x="1182787" y="-53661"/>
          <a:ext cx="2309801" cy="2309801"/>
        </a:xfrm>
        <a:prstGeom prst="circularArrow">
          <a:avLst>
            <a:gd name="adj1" fmla="val 8245"/>
            <a:gd name="adj2" fmla="val 575806"/>
            <a:gd name="adj3" fmla="val 3899946"/>
            <a:gd name="adj4" fmla="val 20578147"/>
            <a:gd name="adj5" fmla="val 9619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1224140" y="1889247"/>
          <a:ext cx="1629100" cy="70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進行單元測試、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SIL</a:t>
          </a:r>
        </a:p>
      </dsp:txBody>
      <dsp:txXfrm>
        <a:off x="1224140" y="1889247"/>
        <a:ext cx="1629100" cy="703040"/>
      </dsp:txXfrm>
    </dsp:sp>
    <dsp:sp modelId="{7314FEF0-38DE-4591-AFA3-B427535BEA24}">
      <dsp:nvSpPr>
        <dsp:cNvPr id="0" name=""/>
        <dsp:cNvSpPr/>
      </dsp:nvSpPr>
      <dsp:spPr>
        <a:xfrm rot="215544">
          <a:off x="651346" y="-2706"/>
          <a:ext cx="2309801" cy="2309801"/>
        </a:xfrm>
        <a:prstGeom prst="circularArrow">
          <a:avLst>
            <a:gd name="adj1" fmla="val 8245"/>
            <a:gd name="adj2" fmla="val 575806"/>
            <a:gd name="adj3" fmla="val 11404047"/>
            <a:gd name="adj4" fmla="val 6487646"/>
            <a:gd name="adj5" fmla="val 9619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531716" y="332555"/>
          <a:ext cx="1308577" cy="33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更新程式觸發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	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31716" y="332555"/>
        <a:ext cx="1308577" cy="335972"/>
      </dsp:txXfrm>
    </dsp:sp>
    <dsp:sp modelId="{35712337-FB41-4D6B-A54D-228482DC1E29}">
      <dsp:nvSpPr>
        <dsp:cNvPr id="0" name=""/>
        <dsp:cNvSpPr/>
      </dsp:nvSpPr>
      <dsp:spPr>
        <a:xfrm rot="569466">
          <a:off x="669556" y="-434198"/>
          <a:ext cx="2603515" cy="2309801"/>
        </a:xfrm>
        <a:prstGeom prst="circularArrow">
          <a:avLst>
            <a:gd name="adj1" fmla="val 8245"/>
            <a:gd name="adj2" fmla="val 575806"/>
            <a:gd name="adj3" fmla="val 18129038"/>
            <a:gd name="adj4" fmla="val 12987616"/>
            <a:gd name="adj5" fmla="val 9619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070782" y="379389"/>
          <a:ext cx="1415951" cy="23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程式完成、上傳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70782" y="379389"/>
        <a:ext cx="1415951" cy="233627"/>
      </dsp:txXfrm>
    </dsp:sp>
    <dsp:sp modelId="{3220A6A2-92F6-4620-835F-63AD4C9DF5C0}">
      <dsp:nvSpPr>
        <dsp:cNvPr id="0" name=""/>
        <dsp:cNvSpPr/>
      </dsp:nvSpPr>
      <dsp:spPr>
        <a:xfrm>
          <a:off x="756258" y="-54628"/>
          <a:ext cx="2405003" cy="2405003"/>
        </a:xfrm>
        <a:prstGeom prst="circularArrow">
          <a:avLst>
            <a:gd name="adj1" fmla="val 5200"/>
            <a:gd name="adj2" fmla="val 335936"/>
            <a:gd name="adj3" fmla="val 21278295"/>
            <a:gd name="adj4" fmla="val 19794963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479239" y="1152290"/>
          <a:ext cx="1069920" cy="58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完成</a:t>
          </a:r>
          <a:r>
            <a:rPr lang="zh-TW" altLang="en-US" sz="1400" b="1" kern="1200" smtClean="0">
              <a:latin typeface="微軟正黑體" pitchFamily="34" charset="-120"/>
              <a:ea typeface="微軟正黑體" pitchFamily="34" charset="-120"/>
            </a:rPr>
            <a:t>議題、更新</a:t>
          </a: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479239" y="1152290"/>
        <a:ext cx="1069920" cy="587669"/>
      </dsp:txXfrm>
    </dsp:sp>
    <dsp:sp modelId="{7314FEF0-38DE-4591-AFA3-B427535BEA24}">
      <dsp:nvSpPr>
        <dsp:cNvPr id="0" name=""/>
        <dsp:cNvSpPr/>
      </dsp:nvSpPr>
      <dsp:spPr>
        <a:xfrm>
          <a:off x="703352" y="173933"/>
          <a:ext cx="2405003" cy="2405003"/>
        </a:xfrm>
        <a:prstGeom prst="circularArrow">
          <a:avLst>
            <a:gd name="adj1" fmla="val 5200"/>
            <a:gd name="adj2" fmla="val 335936"/>
            <a:gd name="adj3" fmla="val 3106160"/>
            <a:gd name="adj4" fmla="val 1195158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399650" y="2159885"/>
          <a:ext cx="1081574" cy="412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提出新議題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99650" y="2159885"/>
        <a:ext cx="1081574" cy="412563"/>
      </dsp:txXfrm>
    </dsp:sp>
    <dsp:sp modelId="{35712337-FB41-4D6B-A54D-228482DC1E29}">
      <dsp:nvSpPr>
        <dsp:cNvPr id="0" name=""/>
        <dsp:cNvSpPr/>
      </dsp:nvSpPr>
      <dsp:spPr>
        <a:xfrm rot="21129088">
          <a:off x="588115" y="72845"/>
          <a:ext cx="2405003" cy="2405003"/>
        </a:xfrm>
        <a:prstGeom prst="circularArrow">
          <a:avLst>
            <a:gd name="adj1" fmla="val 5200"/>
            <a:gd name="adj2" fmla="val 335936"/>
            <a:gd name="adj3" fmla="val 9157242"/>
            <a:gd name="adj4" fmla="val 7620408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339147" y="1368177"/>
          <a:ext cx="1297249" cy="347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創造程式版本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39147" y="1368177"/>
        <a:ext cx="1297249" cy="347718"/>
      </dsp:txXfrm>
    </dsp:sp>
    <dsp:sp modelId="{4B10B1D5-DD04-4EE7-9D59-C60FD9BF1D86}">
      <dsp:nvSpPr>
        <dsp:cNvPr id="0" name=""/>
        <dsp:cNvSpPr/>
      </dsp:nvSpPr>
      <dsp:spPr>
        <a:xfrm>
          <a:off x="671967" y="12465"/>
          <a:ext cx="2405003" cy="2405003"/>
        </a:xfrm>
        <a:prstGeom prst="circularArrow">
          <a:avLst>
            <a:gd name="adj1" fmla="val 5200"/>
            <a:gd name="adj2" fmla="val 335936"/>
            <a:gd name="adj3" fmla="val 12504972"/>
            <a:gd name="adj4" fmla="val 10168471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919124" y="191686"/>
          <a:ext cx="768574" cy="38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程式撰寫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919124" y="191686"/>
        <a:ext cx="768574" cy="384681"/>
      </dsp:txXfrm>
    </dsp:sp>
    <dsp:sp modelId="{1F5AD05D-253C-4539-88A5-D472AD7299ED}">
      <dsp:nvSpPr>
        <dsp:cNvPr id="0" name=""/>
        <dsp:cNvSpPr/>
      </dsp:nvSpPr>
      <dsp:spPr>
        <a:xfrm rot="21346455">
          <a:off x="826191" y="22329"/>
          <a:ext cx="2274291" cy="2369817"/>
        </a:xfrm>
        <a:prstGeom prst="circularArrow">
          <a:avLst>
            <a:gd name="adj1" fmla="val 5200"/>
            <a:gd name="adj2" fmla="val 335936"/>
            <a:gd name="adj3" fmla="val 18211075"/>
            <a:gd name="adj4" fmla="val 15128033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3CF8-70F9-47F0-BA2B-DC4973BC19B7}">
      <dsp:nvSpPr>
        <dsp:cNvPr id="0" name=""/>
        <dsp:cNvSpPr/>
      </dsp:nvSpPr>
      <dsp:spPr>
        <a:xfrm>
          <a:off x="2232249" y="288212"/>
          <a:ext cx="1470354" cy="5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Bamboo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呼叫測試檔案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232249" y="288212"/>
        <a:ext cx="1470354" cy="591774"/>
      </dsp:txXfrm>
    </dsp:sp>
    <dsp:sp modelId="{3220A6A2-92F6-4620-835F-63AD4C9DF5C0}">
      <dsp:nvSpPr>
        <dsp:cNvPr id="0" name=""/>
        <dsp:cNvSpPr/>
      </dsp:nvSpPr>
      <dsp:spPr>
        <a:xfrm>
          <a:off x="981214" y="185798"/>
          <a:ext cx="2405003" cy="2405003"/>
        </a:xfrm>
        <a:prstGeom prst="circularArrow">
          <a:avLst>
            <a:gd name="adj1" fmla="val 5200"/>
            <a:gd name="adj2" fmla="val 335936"/>
            <a:gd name="adj3" fmla="val 21431219"/>
            <a:gd name="adj4" fmla="val 19893003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CE339-89A0-4D62-A053-15E2C2AAD2D5}">
      <dsp:nvSpPr>
        <dsp:cNvPr id="0" name=""/>
        <dsp:cNvSpPr/>
      </dsp:nvSpPr>
      <dsp:spPr>
        <a:xfrm>
          <a:off x="2664294" y="1440161"/>
          <a:ext cx="1069920" cy="42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執行執行檔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64294" y="1440161"/>
        <a:ext cx="1069920" cy="420439"/>
      </dsp:txXfrm>
    </dsp:sp>
    <dsp:sp modelId="{7314FEF0-38DE-4591-AFA3-B427535BEA24}">
      <dsp:nvSpPr>
        <dsp:cNvPr id="0" name=""/>
        <dsp:cNvSpPr/>
      </dsp:nvSpPr>
      <dsp:spPr>
        <a:xfrm rot="19867909">
          <a:off x="879527" y="364997"/>
          <a:ext cx="2405003" cy="2405003"/>
        </a:xfrm>
        <a:prstGeom prst="circularArrow">
          <a:avLst>
            <a:gd name="adj1" fmla="val 5200"/>
            <a:gd name="adj2" fmla="val 335936"/>
            <a:gd name="adj3" fmla="val 4203465"/>
            <a:gd name="adj4" fmla="val 2608346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D7813-3961-43F4-AB6B-5CFD47D7DF88}">
      <dsp:nvSpPr>
        <dsp:cNvPr id="0" name=""/>
        <dsp:cNvSpPr/>
      </dsp:nvSpPr>
      <dsp:spPr>
        <a:xfrm>
          <a:off x="1224137" y="2160241"/>
          <a:ext cx="1513622" cy="41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訊號輸入電池模型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224137" y="2160241"/>
        <a:ext cx="1513622" cy="411857"/>
      </dsp:txXfrm>
    </dsp:sp>
    <dsp:sp modelId="{35712337-FB41-4D6B-A54D-228482DC1E29}">
      <dsp:nvSpPr>
        <dsp:cNvPr id="0" name=""/>
        <dsp:cNvSpPr/>
      </dsp:nvSpPr>
      <dsp:spPr>
        <a:xfrm rot="1289987">
          <a:off x="701480" y="306627"/>
          <a:ext cx="2405003" cy="2405003"/>
        </a:xfrm>
        <a:prstGeom prst="circularArrow">
          <a:avLst>
            <a:gd name="adj1" fmla="val 5200"/>
            <a:gd name="adj2" fmla="val 335936"/>
            <a:gd name="adj3" fmla="val 8360561"/>
            <a:gd name="adj4" fmla="val 6754393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165B-950F-4464-983C-399098191795}">
      <dsp:nvSpPr>
        <dsp:cNvPr id="0" name=""/>
        <dsp:cNvSpPr/>
      </dsp:nvSpPr>
      <dsp:spPr>
        <a:xfrm>
          <a:off x="216020" y="1152129"/>
          <a:ext cx="1297249" cy="635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模擬電壓、電流、溫度、</a:t>
          </a: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SOC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16020" y="1152129"/>
        <a:ext cx="1297249" cy="635748"/>
      </dsp:txXfrm>
    </dsp:sp>
    <dsp:sp modelId="{4B10B1D5-DD04-4EE7-9D59-C60FD9BF1D86}">
      <dsp:nvSpPr>
        <dsp:cNvPr id="0" name=""/>
        <dsp:cNvSpPr/>
      </dsp:nvSpPr>
      <dsp:spPr>
        <a:xfrm>
          <a:off x="720074" y="72002"/>
          <a:ext cx="2405003" cy="2405003"/>
        </a:xfrm>
        <a:prstGeom prst="circularArrow">
          <a:avLst>
            <a:gd name="adj1" fmla="val 5200"/>
            <a:gd name="adj2" fmla="val 335936"/>
            <a:gd name="adj3" fmla="val 12638089"/>
            <a:gd name="adj4" fmla="val 11208953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740B-FB5A-40DC-98E7-376E7675EC3C}">
      <dsp:nvSpPr>
        <dsp:cNvPr id="0" name=""/>
        <dsp:cNvSpPr/>
      </dsp:nvSpPr>
      <dsp:spPr>
        <a:xfrm>
          <a:off x="648072" y="169010"/>
          <a:ext cx="1200629" cy="47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各項數據比較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48072" y="169010"/>
        <a:ext cx="1200629" cy="479062"/>
      </dsp:txXfrm>
    </dsp:sp>
    <dsp:sp modelId="{1F5AD05D-253C-4539-88A5-D472AD7299ED}">
      <dsp:nvSpPr>
        <dsp:cNvPr id="0" name=""/>
        <dsp:cNvSpPr/>
      </dsp:nvSpPr>
      <dsp:spPr>
        <a:xfrm rot="21346455">
          <a:off x="902915" y="-24131"/>
          <a:ext cx="2274291" cy="2369817"/>
        </a:xfrm>
        <a:prstGeom prst="circularArrow">
          <a:avLst>
            <a:gd name="adj1" fmla="val 5200"/>
            <a:gd name="adj2" fmla="val 335936"/>
            <a:gd name="adj3" fmla="val 17972344"/>
            <a:gd name="adj4" fmla="val 14901276"/>
            <a:gd name="adj5" fmla="val 6067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0A9A2-B8A2-4D50-8147-937120E0A467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59BB9-301C-4702-BA11-05EAA70C6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1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57D-2DD9-4C5C-9077-85DD07D2CB14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Kymco screenshot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0" b="40820"/>
          <a:stretch/>
        </p:blipFill>
        <p:spPr bwMode="auto">
          <a:xfrm>
            <a:off x="2627784" y="5301208"/>
            <a:ext cx="4048125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/>
          <p:cNvCxnSpPr/>
          <p:nvPr userDrawn="1"/>
        </p:nvCxnSpPr>
        <p:spPr>
          <a:xfrm>
            <a:off x="1331640" y="3356992"/>
            <a:ext cx="6264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標題版面配置區 1"/>
          <p:cNvSpPr>
            <a:spLocks noGrp="1"/>
          </p:cNvSpPr>
          <p:nvPr>
            <p:ph type="title"/>
          </p:nvPr>
        </p:nvSpPr>
        <p:spPr>
          <a:xfrm>
            <a:off x="2195736" y="3429000"/>
            <a:ext cx="4680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2" name="文字版面配置區 21"/>
          <p:cNvSpPr>
            <a:spLocks noGrp="1"/>
          </p:cNvSpPr>
          <p:nvPr>
            <p:ph type="body" sz="quarter" idx="12"/>
          </p:nvPr>
        </p:nvSpPr>
        <p:spPr>
          <a:xfrm>
            <a:off x="0" y="2276872"/>
            <a:ext cx="9144000" cy="936823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08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FC88-A57A-4A83-BB82-27E0C012A1E4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5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67FE-33B2-4C14-90C2-099048694301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308304" cy="1143000"/>
          </a:xfrm>
        </p:spPr>
        <p:txBody>
          <a:bodyPr>
            <a:normAutofit/>
          </a:bodyPr>
          <a:lstStyle>
            <a:lvl1pPr>
              <a:defRPr sz="36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74E-053B-459A-97AC-8BE81A2D25DE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Picture 8" descr="Kymco screenshot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0" r="64224" b="40820"/>
          <a:stretch/>
        </p:blipFill>
        <p:spPr bwMode="auto">
          <a:xfrm>
            <a:off x="0" y="404664"/>
            <a:ext cx="1448268" cy="94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A82-5310-4EA8-B02B-EA5534621735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1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DAC4-EDF9-4449-B1C3-ACFD949C403D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F7AA-0547-42D3-BE0E-756E3D5699F1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2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C76C-81E3-4CDA-920E-601FF1344A2C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2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1C080-4653-4A9E-AC5F-CCD4F4FAE373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6AB3-3D01-4009-BE4D-E139B32D8A07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22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5743-1124-4822-827C-7650F1BDD413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8B00-5735-4150-B906-D0C7E5EE1851}" type="datetime1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D92D-BA1C-4838-84F1-3188961D15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4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1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diagramQuickStyle" Target="../diagrams/quickStyle3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20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14.png"/><Relationship Id="rId23" Type="http://schemas.microsoft.com/office/2007/relationships/diagramDrawing" Target="../diagrams/drawing3.xml"/><Relationship Id="rId10" Type="http://schemas.openxmlformats.org/officeDocument/2006/relationships/diagramData" Target="../diagrams/data2.xml"/><Relationship Id="rId19" Type="http://schemas.openxmlformats.org/officeDocument/2006/relationships/diagramData" Target="../diagrams/data3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Relationship Id="rId14" Type="http://schemas.microsoft.com/office/2007/relationships/diagramDrawing" Target="../diagrams/drawing2.xml"/><Relationship Id="rId22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752" y="3861048"/>
            <a:ext cx="468052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報告人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郭岳</a:t>
            </a:r>
            <a:r>
              <a:rPr lang="zh-TW" altLang="en-US" dirty="0" smtClean="0"/>
              <a:t>霖、陳韋翰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報告製作時間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3/</a:t>
            </a:r>
            <a:r>
              <a:rPr lang="zh-TW" altLang="en-US" dirty="0" smtClean="0"/>
              <a:t> </a:t>
            </a:r>
            <a:r>
              <a:rPr lang="en-US" altLang="zh-TW" dirty="0" smtClean="0"/>
              <a:t>11</a:t>
            </a:r>
            <a:r>
              <a:rPr lang="en-US" altLang="zh-TW" dirty="0" smtClean="0"/>
              <a:t>(</a:t>
            </a:r>
            <a:r>
              <a:rPr lang="zh-TW" altLang="en-US" dirty="0"/>
              <a:t>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TW" altLang="en-US" dirty="0" smtClean="0"/>
              <a:t>固本計畫結案報告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8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軟體靜態分析技術</a:t>
            </a:r>
            <a:r>
              <a:rPr lang="zh-TW" altLang="en-US" sz="2800" dirty="0" smtClean="0"/>
              <a:t>建立</a:t>
            </a:r>
            <a:r>
              <a:rPr lang="en-US" altLang="zh-TW" sz="2800" dirty="0"/>
              <a:t>(1/3) --- </a:t>
            </a:r>
            <a:r>
              <a:rPr lang="zh-TW" altLang="en-US" sz="2800" dirty="0"/>
              <a:t>技術內容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4" name="Picture 4" descr="https://pic.pimg.tw/kojenchieh/1367472929-2196033896.jpg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876483-DFE2-4004-B29D-972990DE2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59632" y="1740878"/>
            <a:ext cx="6181731" cy="219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1821" y="134076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靜態測試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架構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白箱測試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2838" y="3975795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軟體品質指標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5184576" cy="13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9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軟體靜態分析技術建立</a:t>
            </a:r>
            <a:r>
              <a:rPr lang="en-US" altLang="zh-TW" dirty="0"/>
              <a:t>(1/3) --- 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07504" y="148478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無法由個人產出軟體靜態指標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7504" y="1988840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LDRA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工具將軟體品質量化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5788"/>
              </p:ext>
            </p:extLst>
          </p:nvPr>
        </p:nvGraphicFramePr>
        <p:xfrm>
          <a:off x="323528" y="2996952"/>
          <a:ext cx="7992888" cy="2130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6444"/>
                <a:gridCol w="3996444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舊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新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32801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軟體品質不一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軟體撰寫者沒有可遵從的目標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管理者無法量化撰寫者的軟體品質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LDRA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產出軟體三大指標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管理者依據指標判斷軟體品質是否增加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軟體撰寫者具改善目標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2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軟體靜態分析技術建立</a:t>
            </a:r>
            <a:r>
              <a:rPr lang="en-US" altLang="zh-TW" dirty="0"/>
              <a:t>(1/3) --- </a:t>
            </a:r>
            <a:r>
              <a:rPr lang="zh-TW" altLang="en-US" dirty="0"/>
              <a:t>結果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2838" y="148478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LDRA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靜態測試報告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884894"/>
            <a:ext cx="5274310" cy="16154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838" y="3717032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測試覆蓋率為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90.48%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728" y="4166590"/>
            <a:ext cx="4824536" cy="24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軟體在環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(1/3)---</a:t>
            </a:r>
            <a:r>
              <a:rPr lang="zh-TW" altLang="en-US" dirty="0" smtClean="0"/>
              <a:t>技術內容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484784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Simulink@MatLab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的電池模型轉譯成</a:t>
            </a:r>
            <a:r>
              <a:rPr lang="en-US" altLang="zh-TW" sz="20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語言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，搭配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Cmake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跨平台工具以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VSCODE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為平台，完成</a:t>
            </a:r>
            <a:r>
              <a:rPr lang="zh-TW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電池模型與待測程式的耦合檢測</a:t>
            </a:r>
            <a:endParaRPr lang="en-US" altLang="zh-TW" sz="2000" b="1" dirty="0">
              <a:solidFill>
                <a:schemeClr val="accent5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 descr="MathWorks Announces Release 2019b of MATLAB and Simulink | Technology For  You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6" y="2388685"/>
            <a:ext cx="252333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OpenSource">
            <a:extLst>
              <a:ext uri="{FF2B5EF4-FFF2-40B4-BE49-F238E27FC236}">
                <a16:creationId xmlns="" xmlns:a16="http://schemas.microsoft.com/office/drawing/2014/main" id="{308F9DA6-36EC-4AF0-A141-51A0E063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96" y="2316677"/>
            <a:ext cx="1368152" cy="11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3290476" y="2820733"/>
            <a:ext cx="792088" cy="43204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pic>
        <p:nvPicPr>
          <p:cNvPr id="12292" name="Picture 4" descr="Visual Studio Code - 維基百科，自由的百科全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32" y="238868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6098788" y="2820733"/>
            <a:ext cx="792088" cy="43204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14827"/>
              </p:ext>
            </p:extLst>
          </p:nvPr>
        </p:nvGraphicFramePr>
        <p:xfrm>
          <a:off x="3159472" y="4725144"/>
          <a:ext cx="30400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工作表" r:id="rId6" imgW="3040400" imgH="1790640" progId="Excel.Sheet.12">
                  <p:embed/>
                </p:oleObj>
              </mc:Choice>
              <mc:Fallback>
                <p:oleObj name="工作表" r:id="rId6" imgW="3040400" imgH="17906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9472" y="4725144"/>
                        <a:ext cx="3040063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15008" y="400506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SIL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模擬測試要件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0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軟體在環測試</a:t>
            </a:r>
            <a:r>
              <a:rPr lang="en-US" altLang="zh-TW" dirty="0" smtClean="0"/>
              <a:t>(2/3)---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3</a:t>
            </a:fld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30176"/>
              </p:ext>
            </p:extLst>
          </p:nvPr>
        </p:nvGraphicFramePr>
        <p:xfrm>
          <a:off x="539552" y="1484784"/>
          <a:ext cx="7992888" cy="49592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6444"/>
                <a:gridCol w="3996444"/>
              </a:tblGrid>
              <a:tr h="7146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舊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新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97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僅能透過創作者</a:t>
                      </a:r>
                      <a:r>
                        <a:rPr lang="zh-TW" altLang="en-US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自行檢查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演算法錯誤，無法有根據的判斷程式是否有誤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透過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SIL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可在使用實際待測物前，進行</a:t>
                      </a:r>
                      <a:r>
                        <a:rPr lang="zh-TW" altLang="en-US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安全的測試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，亦可進行需長時間的測試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(ex: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劣化測試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縮短時間成本</a:t>
                      </a:r>
                      <a:endParaRPr lang="zh-TW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21665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932040" y="3140968"/>
            <a:ext cx="3384376" cy="2961620"/>
            <a:chOff x="4932040" y="3140968"/>
            <a:chExt cx="3384376" cy="2961620"/>
          </a:xfrm>
        </p:grpSpPr>
        <p:sp>
          <p:nvSpPr>
            <p:cNvPr id="5" name="文字方塊 4"/>
            <p:cNvSpPr txBox="1"/>
            <p:nvPr/>
          </p:nvSpPr>
          <p:spPr>
            <a:xfrm>
              <a:off x="5220072" y="3140968"/>
              <a:ext cx="2664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測試單位標準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測試</a:t>
              </a:r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流程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6" name="向下箭號 5"/>
            <p:cNvSpPr/>
            <p:nvPr/>
          </p:nvSpPr>
          <p:spPr>
            <a:xfrm>
              <a:off x="6516216" y="3573016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932040" y="4005064"/>
              <a:ext cx="33843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於電腦進行</a:t>
              </a:r>
              <a:r>
                <a:rPr lang="en-US" altLang="zh-TW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SIL</a:t>
              </a:r>
              <a:r>
                <a:rPr lang="zh-TW" altLang="en-US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模型與環境模擬</a:t>
              </a:r>
              <a:endPara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向下箭號 7"/>
            <p:cNvSpPr/>
            <p:nvPr/>
          </p:nvSpPr>
          <p:spPr>
            <a:xfrm>
              <a:off x="6516216" y="4437112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220072" y="4869160"/>
              <a:ext cx="2664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產出</a:t>
              </a:r>
              <a:r>
                <a:rPr lang="zh-TW" altLang="en-US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模擬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結果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6516216" y="5301208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48064" y="5733256"/>
              <a:ext cx="29523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對結果進行結論與程式修改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99592" y="3140968"/>
            <a:ext cx="3024336" cy="3033628"/>
            <a:chOff x="899592" y="3140968"/>
            <a:chExt cx="3024336" cy="3033628"/>
          </a:xfrm>
        </p:grpSpPr>
        <p:sp>
          <p:nvSpPr>
            <p:cNvPr id="12" name="文字方塊 11"/>
            <p:cNvSpPr txBox="1"/>
            <p:nvPr/>
          </p:nvSpPr>
          <p:spPr>
            <a:xfrm>
              <a:off x="1187624" y="3140968"/>
              <a:ext cx="2664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測試單位標準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測試</a:t>
              </a:r>
              <a:r>
                <a:rPr lang="zh-TW" altLang="en-US" b="1" dirty="0">
                  <a:latin typeface="微軟正黑體" pitchFamily="34" charset="-120"/>
                  <a:ea typeface="微軟正黑體" pitchFamily="34" charset="-120"/>
                </a:rPr>
                <a:t>流程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3" name="向下箭號 12"/>
            <p:cNvSpPr/>
            <p:nvPr/>
          </p:nvSpPr>
          <p:spPr>
            <a:xfrm>
              <a:off x="2339752" y="3573016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403648" y="4005064"/>
              <a:ext cx="2016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實際系統測試</a:t>
              </a:r>
              <a:endPara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向下箭號 14"/>
            <p:cNvSpPr/>
            <p:nvPr/>
          </p:nvSpPr>
          <p:spPr>
            <a:xfrm>
              <a:off x="2339752" y="4437112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15616" y="4869160"/>
              <a:ext cx="26642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產出</a:t>
              </a:r>
              <a:r>
                <a:rPr lang="zh-TW" altLang="en-US" b="1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實際</a:t>
              </a:r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結果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向下箭號 16"/>
            <p:cNvSpPr/>
            <p:nvPr/>
          </p:nvSpPr>
          <p:spPr>
            <a:xfrm>
              <a:off x="2339752" y="5301208"/>
              <a:ext cx="144016" cy="36004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99592" y="5805264"/>
              <a:ext cx="3024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 smtClean="0">
                  <a:latin typeface="微軟正黑體" pitchFamily="34" charset="-120"/>
                  <a:ea typeface="微軟正黑體" pitchFamily="34" charset="-120"/>
                </a:rPr>
                <a:t>對結果進行結論與程式修正</a:t>
              </a:r>
              <a:endParaRPr lang="en-US" altLang="zh-TW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軟體在環測試</a:t>
            </a:r>
            <a:r>
              <a:rPr lang="en-US" altLang="zh-TW" dirty="0" smtClean="0"/>
              <a:t>(3/3)---</a:t>
            </a:r>
            <a:r>
              <a:rPr lang="zh-TW" altLang="en-US" dirty="0" smtClean="0"/>
              <a:t>成果</a:t>
            </a:r>
            <a:r>
              <a:rPr lang="en-US" altLang="zh-TW" dirty="0" smtClean="0"/>
              <a:t>(EB0011)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504" y="134076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C-Rate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放電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試驗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測試不同的放電電流下，放電容量的變化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6018" y="4509120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SIL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模擬結果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416824" cy="2664296"/>
          </a:xfrm>
          <a:prstGeom prst="rect">
            <a:avLst/>
          </a:prstGeom>
          <a:noFill/>
        </p:spPr>
      </p:pic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64" y="5013176"/>
            <a:ext cx="1715484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軟體在環測試</a:t>
            </a:r>
            <a:r>
              <a:rPr lang="en-US" altLang="zh-TW" dirty="0"/>
              <a:t>(3/3)---</a:t>
            </a:r>
            <a:r>
              <a:rPr lang="zh-TW" altLang="en-US" dirty="0"/>
              <a:t>成果</a:t>
            </a:r>
            <a:r>
              <a:rPr lang="en-US" altLang="zh-TW" dirty="0"/>
              <a:t>(</a:t>
            </a:r>
            <a:r>
              <a:rPr lang="en-US" altLang="zh-TW" dirty="0" smtClean="0"/>
              <a:t>EB0013)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4076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C-Rate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放電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試驗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測試不同的放電電流下，放電容量的變化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6700"/>
            <a:ext cx="6840760" cy="2588404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06018" y="4509120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SIL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模擬結果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29200"/>
            <a:ext cx="4680520" cy="1335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3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軟體在環測試</a:t>
            </a:r>
            <a:r>
              <a:rPr lang="en-US" altLang="zh-TW" dirty="0"/>
              <a:t>(3/3)---</a:t>
            </a:r>
            <a:r>
              <a:rPr lang="zh-TW" altLang="en-US" dirty="0"/>
              <a:t>成果</a:t>
            </a:r>
            <a:r>
              <a:rPr lang="en-US" altLang="zh-TW" dirty="0"/>
              <a:t>(</a:t>
            </a:r>
            <a:r>
              <a:rPr lang="en-US" altLang="zh-TW" dirty="0" smtClean="0"/>
              <a:t>EB0014)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4076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功率放電測試試驗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BMS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是否符合動力輸出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40878"/>
            <a:ext cx="6192688" cy="2408202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15008" y="4184385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SIL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模擬結果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2766160828"/>
              </p:ext>
            </p:extLst>
          </p:nvPr>
        </p:nvGraphicFramePr>
        <p:xfrm>
          <a:off x="1259632" y="4584495"/>
          <a:ext cx="6264696" cy="215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908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zh-TW" altLang="en-US" sz="2800" dirty="0"/>
              <a:t>軟體持續整合技術建立</a:t>
            </a:r>
            <a:r>
              <a:rPr lang="en-US" altLang="zh-TW" sz="2800" dirty="0"/>
              <a:t>(1/3) --- </a:t>
            </a:r>
            <a:r>
              <a:rPr lang="zh-TW" altLang="en-US" sz="2800" dirty="0"/>
              <a:t>技術內容</a:t>
            </a:r>
            <a:endParaRPr lang="en-US" altLang="zh-TW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52" name="Picture 14" descr="Server Free Icon of WHCompare Isometric Web Hosting &amp; Serv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85184"/>
            <a:ext cx="686121" cy="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Visual Studio Code - 維基百科，自由的百科全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94928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群組 53"/>
          <p:cNvGrpSpPr/>
          <p:nvPr/>
        </p:nvGrpSpPr>
        <p:grpSpPr>
          <a:xfrm>
            <a:off x="-252536" y="1700808"/>
            <a:ext cx="9145016" cy="5184576"/>
            <a:chOff x="-252536" y="1700808"/>
            <a:chExt cx="9145016" cy="5184576"/>
          </a:xfrm>
        </p:grpSpPr>
        <p:grpSp>
          <p:nvGrpSpPr>
            <p:cNvPr id="10" name="群組 9"/>
            <p:cNvGrpSpPr/>
            <p:nvPr/>
          </p:nvGrpSpPr>
          <p:grpSpPr>
            <a:xfrm>
              <a:off x="-252536" y="1700808"/>
              <a:ext cx="9145016" cy="5184576"/>
              <a:chOff x="-252536" y="1700808"/>
              <a:chExt cx="9145016" cy="5184576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-252536" y="1700808"/>
                <a:ext cx="9145016" cy="5112568"/>
                <a:chOff x="-252536" y="1700808"/>
                <a:chExt cx="9145016" cy="5112568"/>
              </a:xfrm>
            </p:grpSpPr>
            <p:graphicFrame>
              <p:nvGraphicFramePr>
                <p:cNvPr id="26" name="資料庫圖表 25"/>
                <p:cNvGraphicFramePr/>
                <p:nvPr>
                  <p:extLst>
                    <p:ext uri="{D42A27DB-BD31-4B8C-83A1-F6EECF244321}">
                      <p14:modId xmlns:p14="http://schemas.microsoft.com/office/powerpoint/2010/main" val="3551064406"/>
                    </p:ext>
                  </p:extLst>
                </p:nvPr>
              </p:nvGraphicFramePr>
              <p:xfrm>
                <a:off x="4860032" y="2060848"/>
                <a:ext cx="4032448" cy="259228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" r:lo="rId5" r:qs="rId6" r:cs="rId7"/>
                </a:graphicData>
              </a:graphic>
            </p:graphicFrame>
            <p:grpSp>
              <p:nvGrpSpPr>
                <p:cNvPr id="5" name="群組 4"/>
                <p:cNvGrpSpPr/>
                <p:nvPr/>
              </p:nvGrpSpPr>
              <p:grpSpPr>
                <a:xfrm>
                  <a:off x="-252536" y="1700808"/>
                  <a:ext cx="8712968" cy="5112568"/>
                  <a:chOff x="-252536" y="2204864"/>
                  <a:chExt cx="8893496" cy="5112568"/>
                </a:xfrm>
              </p:grpSpPr>
              <p:grpSp>
                <p:nvGrpSpPr>
                  <p:cNvPr id="12" name="群組 11"/>
                  <p:cNvGrpSpPr/>
                  <p:nvPr/>
                </p:nvGrpSpPr>
                <p:grpSpPr>
                  <a:xfrm>
                    <a:off x="-252536" y="2204864"/>
                    <a:ext cx="8893496" cy="5112568"/>
                    <a:chOff x="-505072" y="2204864"/>
                    <a:chExt cx="8893496" cy="5112568"/>
                  </a:xfrm>
                </p:grpSpPr>
                <p:pic>
                  <p:nvPicPr>
                    <p:cNvPr id="13316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183425" y="3933056"/>
                      <a:ext cx="1129864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graphicFrame>
                  <p:nvGraphicFramePr>
                    <p:cNvPr id="6" name="資料庫圖表 5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3224607280"/>
                        </p:ext>
                      </p:extLst>
                    </p:nvPr>
                  </p:nvGraphicFramePr>
                  <p:xfrm>
                    <a:off x="-505072" y="2420888"/>
                    <a:ext cx="4032448" cy="2592288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10" r:lo="rId11" r:qs="rId12" r:cs="rId13"/>
                    </a:graphicData>
                  </a:graphic>
                </p:graphicFrame>
                <p:pic>
                  <p:nvPicPr>
                    <p:cNvPr id="13320" name="Picture 8" descr="Jira Integration | Seamlessly Automate Issue Creation - xMatter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32427" y="5013176"/>
                      <a:ext cx="648072" cy="2248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3322" name="Picture 10" descr="Bitbucket | The Git solution for professional teams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137572" y="2420888"/>
                      <a:ext cx="1152128" cy="1660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4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655427" y="2420888"/>
                      <a:ext cx="565569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3804410" y="3141176"/>
                      <a:ext cx="1535180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4644008" y="2996952"/>
                      <a:ext cx="2088232" cy="57564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-252536" y="2204864"/>
                      <a:ext cx="8640960" cy="511256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pic>
                <p:nvPicPr>
                  <p:cNvPr id="13324" name="Picture 12" descr="File:Blue computer icon.svg - Wikimedia Commons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4463" y="3284984"/>
                    <a:ext cx="668685" cy="6686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326" name="Picture 14" descr="Server Free Icon of WHCompare Isometric Web Hosting &amp; Servers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56461" y="3212976"/>
                    <a:ext cx="700337" cy="7003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9" name="向左箭號 8"/>
              <p:cNvSpPr/>
              <p:nvPr/>
            </p:nvSpPr>
            <p:spPr>
              <a:xfrm rot="9485194">
                <a:off x="3331459" y="2844854"/>
                <a:ext cx="1941900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9" name="資料庫圖表 28"/>
              <p:cNvGraphicFramePr/>
              <p:nvPr>
                <p:extLst>
                  <p:ext uri="{D42A27DB-BD31-4B8C-83A1-F6EECF244321}">
                    <p14:modId xmlns:p14="http://schemas.microsoft.com/office/powerpoint/2010/main" val="3178754170"/>
                  </p:ext>
                </p:extLst>
              </p:nvPr>
            </p:nvGraphicFramePr>
            <p:xfrm>
              <a:off x="2483768" y="4293096"/>
              <a:ext cx="3950594" cy="25922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sp>
            <p:nvSpPr>
              <p:cNvPr id="33" name="向左箭號 32"/>
              <p:cNvSpPr/>
              <p:nvPr/>
            </p:nvSpPr>
            <p:spPr>
              <a:xfrm rot="19099647">
                <a:off x="5546346" y="4479023"/>
                <a:ext cx="668903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向左箭號 34"/>
              <p:cNvSpPr/>
              <p:nvPr/>
            </p:nvSpPr>
            <p:spPr>
              <a:xfrm rot="2086101">
                <a:off x="2194216" y="4534556"/>
                <a:ext cx="937017" cy="288032"/>
              </a:xfrm>
              <a:prstGeom prst="leftArrow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弧形 50"/>
            <p:cNvSpPr/>
            <p:nvPr/>
          </p:nvSpPr>
          <p:spPr>
            <a:xfrm rot="5400000">
              <a:off x="305780" y="1467036"/>
              <a:ext cx="3168352" cy="3779912"/>
            </a:xfrm>
            <a:prstGeom prst="arc">
              <a:avLst>
                <a:gd name="adj1" fmla="val 16222801"/>
                <a:gd name="adj2" fmla="val 67160"/>
              </a:avLst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接點 55"/>
          <p:cNvCxnSpPr>
            <a:endCxn id="51" idx="0"/>
          </p:cNvCxnSpPr>
          <p:nvPr/>
        </p:nvCxnSpPr>
        <p:spPr>
          <a:xfrm flipH="1">
            <a:off x="3779853" y="1772816"/>
            <a:ext cx="60" cy="15967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0" y="4941168"/>
            <a:ext cx="183569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07504" y="6021288"/>
            <a:ext cx="208823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程式自動完成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0" y="4581128"/>
            <a:ext cx="14756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程式撰寫人完成</a:t>
            </a:r>
            <a:endParaRPr lang="en-US" altLang="zh-TW" sz="1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8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軟體持續整合技術建立</a:t>
            </a:r>
            <a:r>
              <a:rPr lang="en-US" altLang="zh-TW" dirty="0" smtClean="0"/>
              <a:t>(2/3</a:t>
            </a:r>
            <a:r>
              <a:rPr lang="en-US" altLang="zh-TW" dirty="0"/>
              <a:t>)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48478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Bamboo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持續追蹤軟體專案變化，</a:t>
            </a:r>
            <a:r>
              <a:rPr lang="zh-TW" altLang="en-US" sz="2000" b="1" dirty="0" smtClean="0">
                <a:solidFill>
                  <a:schemeClr val="bg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自動進行各項測試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且輸出報告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504" y="1988840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ATLASSIAN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公司的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JIRA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BITBUCKET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BAMBOO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作為軟體開發架構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57203"/>
              </p:ext>
            </p:extLst>
          </p:nvPr>
        </p:nvGraphicFramePr>
        <p:xfrm>
          <a:off x="395536" y="2492896"/>
          <a:ext cx="7992888" cy="4066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6444"/>
                <a:gridCol w="3996444"/>
              </a:tblGrid>
              <a:tr h="5603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舊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新</a:t>
                      </a:r>
                      <a:endParaRPr lang="zh-TW" altLang="en-US" sz="28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52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測試程式需由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測試人員手動操作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，且程式若有更新，不會自動測試，目前有</a:t>
                      </a:r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273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個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待測程式，消耗過多時間成本</a:t>
                      </a:r>
                      <a:endParaRPr lang="en-US" altLang="zh-TW" sz="1600" b="1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透過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Bamboo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在伺服器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不間斷做測試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，並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自動產出</a:t>
                      </a:r>
                      <a:r>
                        <a:rPr lang="zh-TW" altLang="en-US" sz="1600" b="1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測試報告，</a:t>
                      </a:r>
                      <a:r>
                        <a:rPr lang="zh-TW" altLang="en-US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測試時間至少減少</a:t>
                      </a:r>
                      <a:r>
                        <a:rPr lang="en-US" altLang="zh-TW" sz="16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2824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755576" y="4005064"/>
            <a:ext cx="3348372" cy="2592288"/>
            <a:chOff x="467544" y="4005064"/>
            <a:chExt cx="3348372" cy="2592288"/>
          </a:xfrm>
        </p:grpSpPr>
        <p:grpSp>
          <p:nvGrpSpPr>
            <p:cNvPr id="40" name="群組 39"/>
            <p:cNvGrpSpPr/>
            <p:nvPr/>
          </p:nvGrpSpPr>
          <p:grpSpPr>
            <a:xfrm>
              <a:off x="467544" y="4005064"/>
              <a:ext cx="2160240" cy="2529572"/>
              <a:chOff x="4932040" y="3573016"/>
              <a:chExt cx="2160240" cy="2529572"/>
            </a:xfrm>
          </p:grpSpPr>
          <p:sp>
            <p:nvSpPr>
              <p:cNvPr id="41" name="文字方塊 40"/>
              <p:cNvSpPr txBox="1"/>
              <p:nvPr/>
            </p:nvSpPr>
            <p:spPr>
              <a:xfrm>
                <a:off x="4932040" y="357301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新議題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2" name="向下箭號 41"/>
              <p:cNvSpPr/>
              <p:nvPr/>
            </p:nvSpPr>
            <p:spPr>
              <a:xfrm>
                <a:off x="5940152" y="400506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4932040" y="429309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撰寫軟體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4" name="向下箭號 43"/>
              <p:cNvSpPr/>
              <p:nvPr/>
            </p:nvSpPr>
            <p:spPr>
              <a:xfrm>
                <a:off x="5940152" y="472514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4932040" y="501317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實驗室測試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46" name="向下箭號 45"/>
              <p:cNvSpPr/>
              <p:nvPr/>
            </p:nvSpPr>
            <p:spPr>
              <a:xfrm>
                <a:off x="5940152" y="544522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932040" y="573325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結果展現與比較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7" name="圓形箭號 6"/>
            <p:cNvSpPr/>
            <p:nvPr/>
          </p:nvSpPr>
          <p:spPr>
            <a:xfrm rot="16200000" flipV="1">
              <a:off x="1457654" y="4239090"/>
              <a:ext cx="2592288" cy="2124236"/>
            </a:xfrm>
            <a:prstGeom prst="circularArrow">
              <a:avLst>
                <a:gd name="adj1" fmla="val 5446"/>
                <a:gd name="adj2" fmla="val 1220789"/>
                <a:gd name="adj3" fmla="val 20403916"/>
                <a:gd name="adj4" fmla="val 10800000"/>
                <a:gd name="adj5" fmla="val 111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716016" y="4005064"/>
            <a:ext cx="3348372" cy="2592288"/>
            <a:chOff x="467544" y="4005064"/>
            <a:chExt cx="3348372" cy="2592288"/>
          </a:xfrm>
        </p:grpSpPr>
        <p:grpSp>
          <p:nvGrpSpPr>
            <p:cNvPr id="49" name="群組 48"/>
            <p:cNvGrpSpPr/>
            <p:nvPr/>
          </p:nvGrpSpPr>
          <p:grpSpPr>
            <a:xfrm>
              <a:off x="467544" y="4005064"/>
              <a:ext cx="2160240" cy="2529572"/>
              <a:chOff x="4932040" y="3573016"/>
              <a:chExt cx="2160240" cy="2529572"/>
            </a:xfrm>
          </p:grpSpPr>
          <p:sp>
            <p:nvSpPr>
              <p:cNvPr id="51" name="文字方塊 50"/>
              <p:cNvSpPr txBox="1"/>
              <p:nvPr/>
            </p:nvSpPr>
            <p:spPr>
              <a:xfrm>
                <a:off x="4932040" y="357301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新議題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2" name="向下箭號 51"/>
              <p:cNvSpPr/>
              <p:nvPr/>
            </p:nvSpPr>
            <p:spPr>
              <a:xfrm>
                <a:off x="5940152" y="400506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4932040" y="429309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撰寫軟體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4" name="向下箭號 53"/>
              <p:cNvSpPr/>
              <p:nvPr/>
            </p:nvSpPr>
            <p:spPr>
              <a:xfrm>
                <a:off x="5940152" y="472514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4932040" y="501317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 smtClean="0">
                    <a:latin typeface="微軟正黑體" pitchFamily="34" charset="-120"/>
                    <a:ea typeface="微軟正黑體" pitchFamily="34" charset="-120"/>
                  </a:rPr>
                  <a:t>Bamboo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呼叫測試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56" name="向下箭號 55"/>
              <p:cNvSpPr/>
              <p:nvPr/>
            </p:nvSpPr>
            <p:spPr>
              <a:xfrm>
                <a:off x="5940152" y="5445224"/>
                <a:ext cx="144016" cy="216024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4932040" y="5733256"/>
                <a:ext cx="216024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latin typeface="微軟正黑體" pitchFamily="34" charset="-120"/>
                    <a:ea typeface="微軟正黑體" pitchFamily="34" charset="-120"/>
                  </a:rPr>
                  <a:t>報告</a:t>
                </a:r>
                <a:r>
                  <a:rPr lang="zh-TW" altLang="en-US" b="1" dirty="0" smtClean="0">
                    <a:latin typeface="微軟正黑體" pitchFamily="34" charset="-120"/>
                    <a:ea typeface="微軟正黑體" pitchFamily="34" charset="-120"/>
                  </a:rPr>
                  <a:t>展現與比較</a:t>
                </a:r>
                <a:endParaRPr lang="en-US" altLang="zh-TW" b="1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sp>
          <p:nvSpPr>
            <p:cNvPr id="50" name="圓形箭號 49"/>
            <p:cNvSpPr/>
            <p:nvPr/>
          </p:nvSpPr>
          <p:spPr>
            <a:xfrm rot="16200000" flipV="1">
              <a:off x="1457654" y="4239090"/>
              <a:ext cx="2592288" cy="2124236"/>
            </a:xfrm>
            <a:prstGeom prst="circularArrow">
              <a:avLst>
                <a:gd name="adj1" fmla="val 5446"/>
                <a:gd name="adj2" fmla="val 1220789"/>
                <a:gd name="adj3" fmla="val 20403916"/>
                <a:gd name="adj4" fmla="val 10800000"/>
                <a:gd name="adj5" fmla="val 111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0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軟體持續整合技術建立</a:t>
            </a:r>
            <a:r>
              <a:rPr lang="en-US" altLang="zh-TW" dirty="0" smtClean="0"/>
              <a:t>(3/3</a:t>
            </a:r>
            <a:r>
              <a:rPr lang="en-US" altLang="zh-TW" dirty="0"/>
              <a:t>)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成果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D92D-BA1C-4838-84F1-3188961D159A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3168352" cy="17281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1821" y="1340768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Bamboo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SIL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模擬時間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13737" t="60895" r="48224" b="14008"/>
          <a:stretch/>
        </p:blipFill>
        <p:spPr>
          <a:xfrm>
            <a:off x="4211960" y="1844824"/>
            <a:ext cx="4536504" cy="16561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15008" y="3645024"/>
            <a:ext cx="892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時間比較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4" y="4018302"/>
            <a:ext cx="6237555" cy="2363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65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12251</TotalTime>
  <Words>565</Words>
  <Application>Microsoft Office PowerPoint</Application>
  <PresentationFormat>如螢幕大小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Office 佈景主題</vt:lpstr>
      <vt:lpstr>Microsoft Excel 工作表</vt:lpstr>
      <vt:lpstr>報告人 : 郭岳霖、陳韋翰 報告製作時間 : 3/ 11(四)</vt:lpstr>
      <vt:lpstr>軟體在環測試(1/3)---技術內容</vt:lpstr>
      <vt:lpstr>軟體在環測試(2/3)---差異</vt:lpstr>
      <vt:lpstr>軟體在環測試(3/3)---成果(EB0011)</vt:lpstr>
      <vt:lpstr>軟體在環測試(3/3)---成果(EB0013)</vt:lpstr>
      <vt:lpstr>軟體在環測試(3/3)---成果(EB0014)</vt:lpstr>
      <vt:lpstr>軟體持續整合技術建立(1/3) --- 技術內容</vt:lpstr>
      <vt:lpstr>軟體持續整合技術建立(2/3) ---差異</vt:lpstr>
      <vt:lpstr>軟體持續整合技術建立(3/3) ---成果</vt:lpstr>
      <vt:lpstr>軟體靜態分析技術建立(1/3) --- 技術內容</vt:lpstr>
      <vt:lpstr>軟體靜態分析技術建立(1/3) --- 差異</vt:lpstr>
      <vt:lpstr>軟體靜態分析技術建立(1/3) --- 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kymco</dc:creator>
  <cp:lastModifiedBy>陳韋翰</cp:lastModifiedBy>
  <cp:revision>191</cp:revision>
  <dcterms:created xsi:type="dcterms:W3CDTF">2020-02-25T06:14:31Z</dcterms:created>
  <dcterms:modified xsi:type="dcterms:W3CDTF">2021-03-11T10:24:01Z</dcterms:modified>
</cp:coreProperties>
</file>