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4A8A-F4A8-4BF6-8947-B30220FBC933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F732-8034-4912-9991-7925A7D66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8768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4A8A-F4A8-4BF6-8947-B30220FBC933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F732-8034-4912-9991-7925A7D66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58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4A8A-F4A8-4BF6-8947-B30220FBC933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F732-8034-4912-9991-7925A7D66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24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4A8A-F4A8-4BF6-8947-B30220FBC933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F732-8034-4912-9991-7925A7D66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11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4A8A-F4A8-4BF6-8947-B30220FBC933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F732-8034-4912-9991-7925A7D66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4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4A8A-F4A8-4BF6-8947-B30220FBC933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F732-8034-4912-9991-7925A7D66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84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4A8A-F4A8-4BF6-8947-B30220FBC933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F732-8034-4912-9991-7925A7D66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64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4A8A-F4A8-4BF6-8947-B30220FBC933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F732-8034-4912-9991-7925A7D66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19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4A8A-F4A8-4BF6-8947-B30220FBC933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F732-8034-4912-9991-7925A7D66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00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4A8A-F4A8-4BF6-8947-B30220FBC933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F732-8034-4912-9991-7925A7D66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31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4A8A-F4A8-4BF6-8947-B30220FBC933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F732-8034-4912-9991-7925A7D66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20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14A8A-F4A8-4BF6-8947-B30220FBC933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3F732-8034-4912-9991-7925A7D66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60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313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 descr="擷取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73016"/>
            <a:ext cx="5912683" cy="301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單箭頭接點 4"/>
          <p:cNvCxnSpPr>
            <a:stCxn id="6" idx="1"/>
          </p:cNvCxnSpPr>
          <p:nvPr/>
        </p:nvCxnSpPr>
        <p:spPr>
          <a:xfrm flipH="1">
            <a:off x="2318366" y="3265091"/>
            <a:ext cx="1605562" cy="13733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3923928" y="2803426"/>
            <a:ext cx="3827051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177800" indent="-177800"/>
            <a:r>
              <a:rPr lang="en-US" altLang="zh-TW" dirty="0" smtClean="0">
                <a:solidFill>
                  <a:srgbClr val="FF0000"/>
                </a:solidFill>
              </a:rPr>
              <a:t>1.</a:t>
            </a:r>
            <a:r>
              <a:rPr lang="zh-TW" altLang="en-US" dirty="0" smtClean="0">
                <a:solidFill>
                  <a:srgbClr val="FF0000"/>
                </a:solidFill>
              </a:rPr>
              <a:t>正常情況：放電</a:t>
            </a:r>
            <a:r>
              <a:rPr lang="zh-TW" altLang="en-US" dirty="0">
                <a:solidFill>
                  <a:srgbClr val="FF0000"/>
                </a:solidFill>
              </a:rPr>
              <a:t>過程中顯示</a:t>
            </a:r>
            <a:r>
              <a:rPr lang="en-US" altLang="zh-TW" dirty="0">
                <a:solidFill>
                  <a:srgbClr val="FF0000"/>
                </a:solidFill>
              </a:rPr>
              <a:t>SOC</a:t>
            </a:r>
            <a:r>
              <a:rPr lang="zh-TW" altLang="en-US" dirty="0">
                <a:solidFill>
                  <a:srgbClr val="FF0000"/>
                </a:solidFill>
              </a:rPr>
              <a:t>，需</a:t>
            </a:r>
            <a:r>
              <a:rPr lang="zh-TW" altLang="en-US" dirty="0" smtClean="0">
                <a:solidFill>
                  <a:srgbClr val="FF0000"/>
                </a:solidFill>
              </a:rPr>
              <a:t>逼近實際</a:t>
            </a:r>
            <a:r>
              <a:rPr lang="en-US" altLang="zh-TW" dirty="0" smtClean="0">
                <a:solidFill>
                  <a:srgbClr val="FF0000"/>
                </a:solidFill>
              </a:rPr>
              <a:t>SOC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2.</a:t>
            </a:r>
            <a:r>
              <a:rPr lang="zh-TW" altLang="en-US" dirty="0" smtClean="0">
                <a:solidFill>
                  <a:srgbClr val="FF0000"/>
                </a:solidFill>
              </a:rPr>
              <a:t>實測結果：顯示實際</a:t>
            </a:r>
            <a:r>
              <a:rPr lang="en-US" altLang="zh-TW" dirty="0" smtClean="0">
                <a:solidFill>
                  <a:srgbClr val="FF0000"/>
                </a:solidFill>
              </a:rPr>
              <a:t>SOC</a:t>
            </a:r>
            <a:r>
              <a:rPr lang="zh-TW" altLang="en-US" dirty="0" smtClean="0">
                <a:solidFill>
                  <a:srgbClr val="FF0000"/>
                </a:solidFill>
              </a:rPr>
              <a:t>計算異常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線單箭頭接點 6"/>
          <p:cNvCxnSpPr>
            <a:stCxn id="6" idx="1"/>
          </p:cNvCxnSpPr>
          <p:nvPr/>
        </p:nvCxnSpPr>
        <p:spPr>
          <a:xfrm flipH="1">
            <a:off x="2187740" y="3265091"/>
            <a:ext cx="1736188" cy="18958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780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04" y="2276872"/>
            <a:ext cx="7847013" cy="361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479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693828" y="1612434"/>
            <a:ext cx="6538010" cy="3309308"/>
            <a:chOff x="693828" y="1612434"/>
            <a:chExt cx="6538010" cy="3309308"/>
          </a:xfrm>
        </p:grpSpPr>
        <p:cxnSp>
          <p:nvCxnSpPr>
            <p:cNvPr id="4" name="直線接點 3"/>
            <p:cNvCxnSpPr/>
            <p:nvPr/>
          </p:nvCxnSpPr>
          <p:spPr>
            <a:xfrm>
              <a:off x="1010408" y="2494195"/>
              <a:ext cx="570991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接點 4"/>
            <p:cNvCxnSpPr/>
            <p:nvPr/>
          </p:nvCxnSpPr>
          <p:spPr>
            <a:xfrm>
              <a:off x="1023162" y="2242607"/>
              <a:ext cx="0" cy="5338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/>
            <p:nvPr/>
          </p:nvCxnSpPr>
          <p:spPr>
            <a:xfrm>
              <a:off x="1885205" y="2246080"/>
              <a:ext cx="0" cy="2552619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>
            <a:xfrm>
              <a:off x="5768365" y="2227263"/>
              <a:ext cx="0" cy="24739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字方塊 18"/>
            <p:cNvSpPr txBox="1"/>
            <p:nvPr/>
          </p:nvSpPr>
          <p:spPr>
            <a:xfrm>
              <a:off x="693828" y="1904662"/>
              <a:ext cx="529548" cy="268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400" dirty="0" smtClean="0"/>
                <a:t>59.8V</a:t>
              </a:r>
              <a:endParaRPr lang="zh-TW" altLang="en-US" sz="1400" dirty="0"/>
            </a:p>
          </p:txBody>
        </p:sp>
        <p:sp>
          <p:nvSpPr>
            <p:cNvPr id="9" name="文字方塊 19"/>
            <p:cNvSpPr txBox="1"/>
            <p:nvPr/>
          </p:nvSpPr>
          <p:spPr>
            <a:xfrm>
              <a:off x="1587349" y="1904662"/>
              <a:ext cx="529548" cy="268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400" dirty="0" smtClean="0"/>
                <a:t>57.1V</a:t>
              </a:r>
              <a:endParaRPr lang="zh-TW" altLang="en-US" sz="1400" dirty="0"/>
            </a:p>
          </p:txBody>
        </p:sp>
        <p:sp>
          <p:nvSpPr>
            <p:cNvPr id="10" name="文字方塊 20"/>
            <p:cNvSpPr txBox="1"/>
            <p:nvPr/>
          </p:nvSpPr>
          <p:spPr>
            <a:xfrm>
              <a:off x="5451785" y="1904662"/>
              <a:ext cx="529548" cy="268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400" dirty="0" smtClean="0"/>
                <a:t>48.4V</a:t>
              </a:r>
              <a:endParaRPr lang="zh-TW" altLang="en-US" sz="1400" dirty="0"/>
            </a:p>
          </p:txBody>
        </p:sp>
        <p:sp>
          <p:nvSpPr>
            <p:cNvPr id="11" name="文字方塊 21"/>
            <p:cNvSpPr txBox="1"/>
            <p:nvPr/>
          </p:nvSpPr>
          <p:spPr>
            <a:xfrm>
              <a:off x="1579126" y="1660894"/>
              <a:ext cx="512745" cy="268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400" dirty="0" smtClean="0"/>
                <a:t>100%</a:t>
              </a:r>
              <a:endParaRPr lang="zh-TW" altLang="en-US" sz="1400" dirty="0"/>
            </a:p>
          </p:txBody>
        </p:sp>
        <p:sp>
          <p:nvSpPr>
            <p:cNvPr id="12" name="文字方塊 22"/>
            <p:cNvSpPr txBox="1"/>
            <p:nvPr/>
          </p:nvSpPr>
          <p:spPr>
            <a:xfrm>
              <a:off x="5564499" y="1612434"/>
              <a:ext cx="353125" cy="268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400" dirty="0" smtClean="0"/>
                <a:t>0%</a:t>
              </a:r>
              <a:endParaRPr lang="zh-TW" altLang="en-US" sz="1400" dirty="0"/>
            </a:p>
          </p:txBody>
        </p:sp>
        <p:sp>
          <p:nvSpPr>
            <p:cNvPr id="13" name="文字方塊 24"/>
            <p:cNvSpPr txBox="1"/>
            <p:nvPr/>
          </p:nvSpPr>
          <p:spPr>
            <a:xfrm>
              <a:off x="694386" y="2781031"/>
              <a:ext cx="6575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 dirty="0" smtClean="0"/>
                <a:t>0 </a:t>
              </a:r>
              <a:r>
                <a:rPr lang="en-US" altLang="zh-TW" sz="1400" dirty="0" err="1" smtClean="0"/>
                <a:t>mAh</a:t>
              </a:r>
              <a:r>
                <a:rPr lang="en-US" altLang="zh-TW" sz="1400" dirty="0" smtClean="0"/>
                <a:t/>
              </a:r>
              <a:br>
                <a:rPr lang="en-US" altLang="zh-TW" sz="1400" dirty="0" smtClean="0"/>
              </a:br>
              <a:r>
                <a:rPr lang="en-US" altLang="zh-TW" sz="1400" dirty="0" smtClean="0"/>
                <a:t>(MIN)</a:t>
              </a:r>
              <a:endParaRPr lang="zh-TW" altLang="en-US" sz="1400" dirty="0"/>
            </a:p>
          </p:txBody>
        </p:sp>
        <p:sp>
          <p:nvSpPr>
            <p:cNvPr id="14" name="文字方塊 25"/>
            <p:cNvSpPr txBox="1"/>
            <p:nvPr/>
          </p:nvSpPr>
          <p:spPr>
            <a:xfrm>
              <a:off x="1419372" y="2781768"/>
              <a:ext cx="931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400" dirty="0" smtClean="0"/>
                <a:t>2000 </a:t>
              </a:r>
              <a:r>
                <a:rPr lang="en-US" altLang="zh-TW" sz="1400" dirty="0" err="1" smtClean="0"/>
                <a:t>mAh</a:t>
              </a:r>
              <a:endParaRPr lang="zh-TW" altLang="en-US" sz="1400" dirty="0"/>
            </a:p>
          </p:txBody>
        </p:sp>
        <p:sp>
          <p:nvSpPr>
            <p:cNvPr id="15" name="文字方塊 26"/>
            <p:cNvSpPr txBox="1"/>
            <p:nvPr/>
          </p:nvSpPr>
          <p:spPr>
            <a:xfrm>
              <a:off x="5229542" y="2781768"/>
              <a:ext cx="10374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400" dirty="0" smtClean="0">
                  <a:solidFill>
                    <a:srgbClr val="FF0000"/>
                  </a:solidFill>
                </a:rPr>
                <a:t>13000 </a:t>
              </a:r>
              <a:r>
                <a:rPr lang="en-US" altLang="zh-TW" sz="1400" dirty="0" err="1" smtClean="0">
                  <a:solidFill>
                    <a:srgbClr val="FF0000"/>
                  </a:solidFill>
                </a:rPr>
                <a:t>mAh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直線接點 15"/>
            <p:cNvCxnSpPr/>
            <p:nvPr/>
          </p:nvCxnSpPr>
          <p:spPr>
            <a:xfrm>
              <a:off x="6720320" y="2247168"/>
              <a:ext cx="0" cy="533863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26"/>
            <p:cNvSpPr txBox="1"/>
            <p:nvPr/>
          </p:nvSpPr>
          <p:spPr>
            <a:xfrm>
              <a:off x="6208801" y="2781031"/>
              <a:ext cx="10230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 dirty="0" smtClean="0"/>
                <a:t>15000 </a:t>
              </a:r>
              <a:r>
                <a:rPr lang="en-US" altLang="zh-TW" sz="1400" dirty="0" err="1" smtClean="0"/>
                <a:t>mAh</a:t>
              </a:r>
              <a:r>
                <a:rPr lang="en-US" altLang="zh-TW" sz="1400" dirty="0" smtClean="0"/>
                <a:t/>
              </a:r>
              <a:br>
                <a:rPr lang="en-US" altLang="zh-TW" sz="1400" dirty="0" smtClean="0"/>
              </a:br>
              <a:r>
                <a:rPr lang="en-US" altLang="zh-TW" sz="1400" dirty="0" smtClean="0"/>
                <a:t>(MAX)</a:t>
              </a:r>
              <a:endParaRPr lang="zh-TW" altLang="en-US" sz="1400" dirty="0"/>
            </a:p>
          </p:txBody>
        </p:sp>
        <p:sp>
          <p:nvSpPr>
            <p:cNvPr id="18" name="文字方塊 20"/>
            <p:cNvSpPr txBox="1"/>
            <p:nvPr/>
          </p:nvSpPr>
          <p:spPr>
            <a:xfrm>
              <a:off x="6455546" y="1904662"/>
              <a:ext cx="529548" cy="268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400" dirty="0" smtClean="0"/>
                <a:t>39.2V</a:t>
              </a:r>
              <a:endParaRPr lang="zh-TW" altLang="en-US" sz="1400" dirty="0"/>
            </a:p>
          </p:txBody>
        </p:sp>
        <p:sp>
          <p:nvSpPr>
            <p:cNvPr id="19" name="向右箭號 18"/>
            <p:cNvSpPr/>
            <p:nvPr/>
          </p:nvSpPr>
          <p:spPr>
            <a:xfrm>
              <a:off x="1879984" y="3459611"/>
              <a:ext cx="4846320" cy="1828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dirty="0">
                  <a:solidFill>
                    <a:srgbClr val="FF0000"/>
                  </a:solidFill>
                </a:rPr>
                <a:t>放電</a:t>
              </a:r>
            </a:p>
          </p:txBody>
        </p:sp>
        <p:sp>
          <p:nvSpPr>
            <p:cNvPr id="20" name="向右箭號 19"/>
            <p:cNvSpPr/>
            <p:nvPr/>
          </p:nvSpPr>
          <p:spPr>
            <a:xfrm flipH="1">
              <a:off x="2377824" y="3703451"/>
              <a:ext cx="4358640" cy="1727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dirty="0">
                  <a:solidFill>
                    <a:srgbClr val="FF0000"/>
                  </a:solidFill>
                </a:rPr>
                <a:t>充電</a:t>
              </a:r>
            </a:p>
          </p:txBody>
        </p:sp>
        <p:sp>
          <p:nvSpPr>
            <p:cNvPr id="21" name="向右箭號 20"/>
            <p:cNvSpPr/>
            <p:nvPr/>
          </p:nvSpPr>
          <p:spPr>
            <a:xfrm>
              <a:off x="1873888" y="4311231"/>
              <a:ext cx="3898392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dirty="0" smtClean="0">
                  <a:solidFill>
                    <a:srgbClr val="FF0000"/>
                  </a:solidFill>
                </a:rPr>
                <a:t>放電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向右箭號 21"/>
            <p:cNvSpPr/>
            <p:nvPr/>
          </p:nvSpPr>
          <p:spPr>
            <a:xfrm flipH="1">
              <a:off x="1916560" y="4567081"/>
              <a:ext cx="3844544" cy="1727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dirty="0">
                  <a:solidFill>
                    <a:srgbClr val="FF0000"/>
                  </a:solidFill>
                </a:rPr>
                <a:t>充電</a:t>
              </a:r>
            </a:p>
          </p:txBody>
        </p:sp>
        <p:sp>
          <p:nvSpPr>
            <p:cNvPr id="23" name="文字方塊 8"/>
            <p:cNvSpPr txBox="1"/>
            <p:nvPr/>
          </p:nvSpPr>
          <p:spPr>
            <a:xfrm>
              <a:off x="959488" y="3384427"/>
              <a:ext cx="6949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dirty="0" smtClean="0"/>
                <a:t>異常狀態</a:t>
              </a:r>
              <a:endParaRPr lang="zh-TW" altLang="en-US" dirty="0"/>
            </a:p>
          </p:txBody>
        </p:sp>
        <p:sp>
          <p:nvSpPr>
            <p:cNvPr id="24" name="文字方塊 35"/>
            <p:cNvSpPr txBox="1"/>
            <p:nvPr/>
          </p:nvSpPr>
          <p:spPr>
            <a:xfrm>
              <a:off x="971680" y="4275411"/>
              <a:ext cx="6949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dirty="0"/>
                <a:t>正</a:t>
              </a:r>
              <a:r>
                <a:rPr lang="zh-TW" altLang="en-US" dirty="0" smtClean="0"/>
                <a:t>常狀態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658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2051050"/>
            <a:ext cx="8461973" cy="339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979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50</Words>
  <Application>Microsoft Office PowerPoint</Application>
  <PresentationFormat>如螢幕大小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陳韋翰</dc:creator>
  <cp:lastModifiedBy>陳韋翰</cp:lastModifiedBy>
  <cp:revision>1</cp:revision>
  <dcterms:created xsi:type="dcterms:W3CDTF">2021-05-06T10:22:58Z</dcterms:created>
  <dcterms:modified xsi:type="dcterms:W3CDTF">2021-05-06T10:28:11Z</dcterms:modified>
</cp:coreProperties>
</file>