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9" r:id="rId6"/>
    <p:sldId id="263" r:id="rId7"/>
    <p:sldId id="267" r:id="rId8"/>
    <p:sldId id="260" r:id="rId9"/>
    <p:sldId id="261" r:id="rId10"/>
    <p:sldId id="264" r:id="rId11"/>
    <p:sldId id="266" r:id="rId12"/>
    <p:sldId id="262" r:id="rId13"/>
    <p:sldId id="265" r:id="rId14"/>
    <p:sldId id="268" r:id="rId15"/>
  </p:sldIdLst>
  <p:sldSz cx="12192000" cy="6858000"/>
  <p:notesSz cx="6794500" cy="99250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E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31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1BACC-CFCA-426E-9FBA-C0A294FA707F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810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84955-4F57-45FB-982C-D0D8296DA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950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C32F-69EE-4AC2-8F96-2C4A9006DB27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431"/>
            <a:ext cx="543560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4283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8645" y="9427076"/>
            <a:ext cx="2944283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9DB82-75C1-48D3-A4E1-881E82327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24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2CF-00C0-4512-9074-64789A0EA1E1}" type="datetime1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961120" y="6321425"/>
            <a:ext cx="2423160" cy="473076"/>
          </a:xfrm>
        </p:spPr>
        <p:txBody>
          <a:bodyPr/>
          <a:lstStyle>
            <a:lvl1pPr>
              <a:defRPr sz="3200"/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6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595A-8D6C-489B-AD3E-4078CA9578C2}" type="datetime1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B766-6073-459D-A954-100F26EE60B6}" type="datetime1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8001" y="562833"/>
            <a:ext cx="8805809" cy="852273"/>
          </a:xfr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53D0309-F772-4999-8F59-23B82CC971E2}" type="datetime1">
              <a:rPr lang="zh-TW" altLang="en-US" smtClean="0"/>
              <a:pPr/>
              <a:t>2021/6/7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785061" y="6078392"/>
            <a:ext cx="2302164" cy="921039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79-2E4E-4FC7-95DE-E2BB49261835}" type="datetime1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2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CBD5-6B44-4051-B825-8A9F1F1BAD43}" type="datetime1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F993-54AB-4D2C-9AD5-4FAE55CCF9CC}" type="datetime1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0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087E-1459-4829-B393-D487FD5E0993}" type="datetime1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3A-5BE0-42E7-B11B-00A63953C0EE}" type="datetime1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3934-FE95-4EFB-A01C-F3C70309CD2F}" type="datetime1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1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BAD9-0378-4D3F-9062-6241975DC17C}" type="datetime1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C6E0-4743-4AC2-A8E1-0164A03CCC8C}" type="datetime1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051636" y="6078392"/>
            <a:ext cx="2302164" cy="921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04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33" y="297526"/>
            <a:ext cx="3314980" cy="843473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14398"/>
              </p:ext>
            </p:extLst>
          </p:nvPr>
        </p:nvGraphicFramePr>
        <p:xfrm>
          <a:off x="1646239" y="3695165"/>
          <a:ext cx="8128000" cy="232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229">
                  <a:extLst>
                    <a:ext uri="{9D8B030D-6E8A-4147-A177-3AD203B41FA5}">
                      <a16:colId xmlns:a16="http://schemas.microsoft.com/office/drawing/2014/main" xmlns="" val="2452615159"/>
                    </a:ext>
                  </a:extLst>
                </a:gridCol>
                <a:gridCol w="4066771">
                  <a:extLst>
                    <a:ext uri="{9D8B030D-6E8A-4147-A177-3AD203B41FA5}">
                      <a16:colId xmlns:a16="http://schemas.microsoft.com/office/drawing/2014/main" xmlns="" val="2256387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Supervisor: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謝旻甫教授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85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Advisor(s):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蔡明祺教授、張簡樂仁教授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42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Mentor: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林維哲學長</a:t>
                      </a:r>
                      <a:endParaRPr lang="en-US" altLang="zh-TW" sz="2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6591973"/>
                  </a:ext>
                </a:extLst>
              </a:tr>
              <a:tr h="4966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研究生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陳韋翰</a:t>
                      </a:r>
                      <a:endParaRPr lang="en-US" altLang="zh-TW" sz="2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73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日期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altLang="en-US" sz="2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2019.07.20(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2252889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017012" y="1503930"/>
            <a:ext cx="551946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引擎發電系統之振噪抑制控制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23447" y="2166223"/>
            <a:ext cx="690659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 of Engine Power Generation System for Vibration and Noise Reduction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729917" y="3407747"/>
            <a:ext cx="8093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群聯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3" y="2033677"/>
            <a:ext cx="94202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14" y="2820658"/>
            <a:ext cx="93440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9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群聯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8" y="2143935"/>
            <a:ext cx="108585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03" y="3229426"/>
            <a:ext cx="9633099" cy="147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6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立綺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46" y="1768415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95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聯發科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7" y="1961521"/>
            <a:ext cx="97440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6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http://eeepage.info/interview-c/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</a:t>
            </a:r>
            <a:r>
              <a:rPr lang="zh-TW" altLang="en-US" dirty="0" smtClean="0"/>
              <a:t>碁考題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09" y="1855119"/>
            <a:ext cx="32575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0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凌楊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1" y="1733049"/>
            <a:ext cx="43719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842" y="1651588"/>
            <a:ext cx="6965784" cy="208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6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/>
              <a:t>瑞昱</a:t>
            </a:r>
            <a:endParaRPr lang="zh-TW" altLang="en-US" b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94" y="1363579"/>
            <a:ext cx="6246171" cy="315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8" y="4515853"/>
            <a:ext cx="2732418" cy="174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238" y="1468606"/>
            <a:ext cx="6212629" cy="113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1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dynamic_cast</a:t>
            </a:r>
            <a:r>
              <a:rPr lang="en-US" altLang="zh-TW" b="0" dirty="0"/>
              <a:t> .vs. </a:t>
            </a:r>
            <a:r>
              <a:rPr lang="en-US" altLang="zh-TW" b="0" dirty="0" err="1"/>
              <a:t>static_cast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260" y="1730466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class B { ... };</a:t>
            </a:r>
          </a:p>
          <a:p>
            <a:r>
              <a:rPr lang="en-US" altLang="zh-TW" sz="1200" dirty="0"/>
              <a:t>class D : public B { ... 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void f(B* </a:t>
            </a:r>
            <a:r>
              <a:rPr lang="en-US" altLang="zh-TW" sz="1200" dirty="0" err="1"/>
              <a:t>pb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{</a:t>
            </a:r>
          </a:p>
          <a:p>
            <a:endParaRPr lang="en-US" altLang="zh-TW" sz="1200" dirty="0"/>
          </a:p>
          <a:p>
            <a:r>
              <a:rPr lang="en-US" altLang="zh-TW" sz="1200" dirty="0"/>
              <a:t>D* pd1 = </a:t>
            </a:r>
            <a:r>
              <a:rPr lang="en-US" altLang="zh-TW" sz="1200" dirty="0" err="1"/>
              <a:t>dynamic_cast</a:t>
            </a:r>
            <a:r>
              <a:rPr lang="en-US" altLang="zh-TW" sz="1200" dirty="0"/>
              <a:t>(</a:t>
            </a:r>
            <a:r>
              <a:rPr lang="en-US" altLang="zh-TW" sz="1200" dirty="0" err="1"/>
              <a:t>pb</a:t>
            </a:r>
            <a:r>
              <a:rPr lang="en-US" altLang="zh-TW" sz="1200" dirty="0"/>
              <a:t>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D* pd2 = </a:t>
            </a:r>
            <a:r>
              <a:rPr lang="en-US" altLang="zh-TW" sz="1200" dirty="0" err="1"/>
              <a:t>static_cast</a:t>
            </a:r>
            <a:r>
              <a:rPr lang="en-US" altLang="zh-TW" sz="1200" dirty="0"/>
              <a:t> (</a:t>
            </a:r>
            <a:r>
              <a:rPr lang="en-US" altLang="zh-TW" sz="1200" dirty="0" err="1"/>
              <a:t>pb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/>
              <a:t>}</a:t>
            </a:r>
          </a:p>
          <a:p>
            <a:endParaRPr lang="en-US" altLang="zh-TW" sz="1200" dirty="0"/>
          </a:p>
          <a:p>
            <a:r>
              <a:rPr lang="en-US" altLang="zh-TW" sz="1200" dirty="0"/>
              <a:t>If </a:t>
            </a:r>
            <a:r>
              <a:rPr lang="en-US" altLang="zh-TW" sz="1200" dirty="0" err="1"/>
              <a:t>pb</a:t>
            </a:r>
            <a:r>
              <a:rPr lang="en-US" altLang="zh-TW" sz="1200" dirty="0"/>
              <a:t> really points to an object of type D, then pd1 and pd2 will get the same value. They will also get the same value if </a:t>
            </a:r>
            <a:r>
              <a:rPr lang="en-US" altLang="zh-TW" sz="1200" dirty="0" err="1"/>
              <a:t>pb</a:t>
            </a:r>
            <a:r>
              <a:rPr lang="en-US" altLang="zh-TW" sz="1200" dirty="0"/>
              <a:t> == 0.</a:t>
            </a:r>
          </a:p>
          <a:p>
            <a:endParaRPr lang="en-US" altLang="zh-TW" sz="1200" dirty="0"/>
          </a:p>
          <a:p>
            <a:r>
              <a:rPr lang="en-US" altLang="zh-TW" sz="1200" dirty="0"/>
              <a:t>If </a:t>
            </a:r>
            <a:r>
              <a:rPr lang="en-US" altLang="zh-TW" sz="1200" dirty="0" err="1"/>
              <a:t>pb</a:t>
            </a:r>
            <a:r>
              <a:rPr lang="en-US" altLang="zh-TW" sz="1200" dirty="0"/>
              <a:t> points to an object of type B and not to the complete D class, then </a:t>
            </a:r>
            <a:r>
              <a:rPr lang="en-US" altLang="zh-TW" sz="1200" dirty="0" err="1"/>
              <a:t>dynamic_cast</a:t>
            </a:r>
            <a:r>
              <a:rPr lang="en-US" altLang="zh-TW" sz="1200" dirty="0"/>
              <a:t> will know enough to return zero. However, </a:t>
            </a:r>
            <a:r>
              <a:rPr lang="en-US" altLang="zh-TW" sz="1200" dirty="0" err="1"/>
              <a:t>static_cast</a:t>
            </a:r>
            <a:r>
              <a:rPr lang="en-US" altLang="zh-TW" sz="1200" dirty="0"/>
              <a:t> relies on the programmer’s assertion that </a:t>
            </a:r>
            <a:r>
              <a:rPr lang="en-US" altLang="zh-TW" sz="1200" dirty="0" err="1"/>
              <a:t>pb</a:t>
            </a:r>
            <a:r>
              <a:rPr lang="en-US" altLang="zh-TW" sz="1200" dirty="0"/>
              <a:t> points to an object of type D and simply returns a pointer to that supposed D object.</a:t>
            </a:r>
          </a:p>
          <a:p>
            <a:endParaRPr lang="en-US" altLang="zh-TW" sz="1200" dirty="0"/>
          </a:p>
          <a:p>
            <a:r>
              <a:rPr lang="zh-TW" altLang="en-US" sz="1200" dirty="0"/>
              <a:t>即</a:t>
            </a:r>
            <a:r>
              <a:rPr lang="en-US" altLang="zh-TW" sz="1200" dirty="0" err="1"/>
              <a:t>dynamic_cast</a:t>
            </a:r>
            <a:r>
              <a:rPr lang="zh-TW" altLang="en-US" sz="1200" dirty="0"/>
              <a:t>可用于繼承體系中的向下轉型，即將基類指標轉換為派生類指針，比</a:t>
            </a:r>
            <a:r>
              <a:rPr lang="en-US" altLang="zh-TW" sz="1200" dirty="0" err="1"/>
              <a:t>static_cast</a:t>
            </a:r>
            <a:r>
              <a:rPr lang="zh-TW" altLang="en-US" sz="1200" dirty="0"/>
              <a:t>更嚴格更安全。</a:t>
            </a:r>
            <a:r>
              <a:rPr lang="en-US" altLang="zh-TW" sz="1200" dirty="0" err="1"/>
              <a:t>dynamic_cast</a:t>
            </a:r>
            <a:r>
              <a:rPr lang="zh-TW" altLang="en-US" sz="1200" dirty="0"/>
              <a:t>在執行效率上比</a:t>
            </a:r>
            <a:r>
              <a:rPr lang="en-US" altLang="zh-TW" sz="1200" dirty="0" err="1"/>
              <a:t>static_cast</a:t>
            </a:r>
            <a:r>
              <a:rPr lang="zh-TW" altLang="en-US" sz="1200" dirty="0"/>
              <a:t>要差一些，但</a:t>
            </a:r>
            <a:r>
              <a:rPr lang="en-US" altLang="zh-TW" sz="1200" dirty="0" err="1"/>
              <a:t>static_cast</a:t>
            </a:r>
            <a:r>
              <a:rPr lang="zh-TW" altLang="en-US" sz="1200" dirty="0"/>
              <a:t>在更寬上範圍內可以完成映射，這種不加限制的映射伴隨著不安全性。</a:t>
            </a:r>
            <a:r>
              <a:rPr lang="en-US" altLang="zh-TW" sz="1200" dirty="0" err="1"/>
              <a:t>static_cast</a:t>
            </a:r>
            <a:r>
              <a:rPr lang="zh-TW" altLang="en-US" sz="1200" dirty="0"/>
              <a:t>覆蓋的變換類型除類層次的靜態導航以外，還包括無映射變換、窄化變換</a:t>
            </a:r>
            <a:r>
              <a:rPr lang="en-US" altLang="zh-TW" sz="1200" dirty="0"/>
              <a:t>(</a:t>
            </a:r>
            <a:r>
              <a:rPr lang="zh-TW" altLang="en-US" sz="1200" dirty="0"/>
              <a:t>這種變換會導致物件切片</a:t>
            </a:r>
            <a:r>
              <a:rPr lang="en-US" altLang="zh-TW" sz="1200" dirty="0"/>
              <a:t>,</a:t>
            </a:r>
            <a:r>
              <a:rPr lang="zh-TW" altLang="en-US" sz="1200" dirty="0"/>
              <a:t>丟失資訊</a:t>
            </a:r>
            <a:r>
              <a:rPr lang="en-US" altLang="zh-TW" sz="1200" dirty="0"/>
              <a:t>)</a:t>
            </a:r>
            <a:r>
              <a:rPr lang="zh-TW" altLang="en-US" sz="1200" dirty="0"/>
              <a:t>、用</a:t>
            </a:r>
            <a:r>
              <a:rPr lang="en-US" altLang="zh-TW" sz="1200" dirty="0"/>
              <a:t>VOID*</a:t>
            </a:r>
            <a:r>
              <a:rPr lang="zh-TW" altLang="en-US" sz="1200" dirty="0"/>
              <a:t>的強制變換、隱式類型變換等</a:t>
            </a:r>
            <a:r>
              <a:rPr lang="en-US" altLang="zh-TW" sz="1200" dirty="0"/>
              <a:t>...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296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瑞</a:t>
            </a:r>
            <a:r>
              <a:rPr lang="zh-TW" altLang="en-US" dirty="0" smtClean="0"/>
              <a:t>昱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9" y="1838056"/>
            <a:ext cx="84010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3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瑞</a:t>
            </a:r>
            <a:r>
              <a:rPr lang="zh-TW" altLang="en-US" dirty="0" smtClean="0"/>
              <a:t>昱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1" y="2165949"/>
            <a:ext cx="45910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19" y="4268009"/>
            <a:ext cx="86201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60" y="4953000"/>
            <a:ext cx="327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37" y="5748517"/>
            <a:ext cx="2533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89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聯陽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7" y="1664118"/>
            <a:ext cx="48768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15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群聯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9" y="1700463"/>
            <a:ext cx="6398187" cy="437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90" y="1570638"/>
            <a:ext cx="6235532" cy="282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22776</TotalTime>
  <Words>328</Words>
  <Application>Microsoft Office PowerPoint</Application>
  <PresentationFormat>自訂</PresentationFormat>
  <Paragraphs>55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PowerPoint 簡報</vt:lpstr>
      <vt:lpstr>啟碁考題</vt:lpstr>
      <vt:lpstr>凌楊</vt:lpstr>
      <vt:lpstr>瑞昱</vt:lpstr>
      <vt:lpstr>dynamic_cast .vs. static_cast</vt:lpstr>
      <vt:lpstr>瑞昱2</vt:lpstr>
      <vt:lpstr>瑞昱3</vt:lpstr>
      <vt:lpstr>聯陽</vt:lpstr>
      <vt:lpstr>群聯</vt:lpstr>
      <vt:lpstr>群聯2</vt:lpstr>
      <vt:lpstr>群聯3</vt:lpstr>
      <vt:lpstr>立綺</vt:lpstr>
      <vt:lpstr>聯發科</vt:lpstr>
      <vt:lpstr>http://eeepage.info/interview-c/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論文題目提案:  雙氣隙一體式啟動馬達發電機模式切換邏輯</dc:title>
  <dc:creator>ASUS</dc:creator>
  <cp:lastModifiedBy>kymco</cp:lastModifiedBy>
  <cp:revision>279</cp:revision>
  <cp:lastPrinted>2019-06-05T06:49:46Z</cp:lastPrinted>
  <dcterms:created xsi:type="dcterms:W3CDTF">2018-09-27T01:49:35Z</dcterms:created>
  <dcterms:modified xsi:type="dcterms:W3CDTF">2021-06-07T09:00:22Z</dcterms:modified>
</cp:coreProperties>
</file>