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5" r:id="rId3"/>
    <p:sldId id="406" r:id="rId4"/>
    <p:sldId id="380" r:id="rId5"/>
    <p:sldId id="407" r:id="rId6"/>
    <p:sldId id="408" r:id="rId7"/>
    <p:sldId id="409" r:id="rId8"/>
    <p:sldId id="410" r:id="rId9"/>
    <p:sldId id="389" r:id="rId10"/>
    <p:sldId id="411" r:id="rId11"/>
    <p:sldId id="399" r:id="rId12"/>
    <p:sldId id="267" r:id="rId13"/>
  </p:sldIdLst>
  <p:sldSz cx="12192000" cy="6858000"/>
  <p:notesSz cx="6794500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-82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pPr algn="l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Unit test </a:t>
          </a:r>
        </a:p>
        <a:p>
          <a:pPr algn="ctr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執行檔創建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進行單元測試、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SIL</a:t>
          </a: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pPr algn="l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更新程式觸發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	</a:t>
          </a:r>
        </a:p>
        <a:p>
          <a:pPr algn="ctr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Bamboo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3" custScaleX="133154" custScaleY="52054" custRadScaleRad="134391" custRadScaleInc="-193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3" custAng="21304213" custLinFactNeighborX="15493" custLinFactNeighborY="5477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3" custScaleX="166812" custScaleY="71988" custRadScaleRad="112014" custRadScaleInc="-27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3" custAng="215544" custLinFactNeighborX="-15384" custLinFactNeighborY="7120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3" custScaleX="133992" custScaleY="34402" custRadScaleRad="116177" custRadScaleInc="2739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3" custAng="569466" custScaleX="112716" custLinFactNeighborX="-6947" custLinFactNeighborY="-7601"/>
      <dgm:spPr/>
      <dgm:t>
        <a:bodyPr/>
        <a:lstStyle/>
        <a:p>
          <a:endParaRPr lang="zh-TW" altLang="en-US"/>
        </a:p>
      </dgm:t>
    </dgm:pt>
  </dgm:ptLst>
  <dgm:cxnLst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A7616658-CF47-46C8-8EA1-D92576792F25}" type="presOf" srcId="{21517D50-1D75-424C-8BE0-5385E64205F4}" destId="{152B996A-1FEB-4F0B-87FB-B4BB87AFCB6E}" srcOrd="0" destOrd="0" presId="urn:microsoft.com/office/officeart/2005/8/layout/cycle1"/>
    <dgm:cxn modelId="{7A2A43B3-C3EE-472F-B987-00E6B3D637E0}" type="presOf" srcId="{CE6FE46E-F9B6-4F6D-9748-86D661ECD6CC}" destId="{3220A6A2-92F6-4620-835F-63AD4C9DF5C0}" srcOrd="0" destOrd="0" presId="urn:microsoft.com/office/officeart/2005/8/layout/cycle1"/>
    <dgm:cxn modelId="{210EC2B5-980E-46A6-B06F-9861280E65B5}" type="presOf" srcId="{07DF3C24-85FF-400E-98DE-62C1652A4F23}" destId="{288CE339-89A0-4D62-A053-15E2C2AAD2D5}" srcOrd="0" destOrd="0" presId="urn:microsoft.com/office/officeart/2005/8/layout/cycle1"/>
    <dgm:cxn modelId="{7159E6A6-6F4D-4C41-AFC3-5652E4FE1EDE}" type="presOf" srcId="{546DDFB6-440C-4F11-A7C6-293A7C923DCA}" destId="{87843CF8-70F9-47F0-BA2B-DC4973BC19B7}" srcOrd="0" destOrd="0" presId="urn:microsoft.com/office/officeart/2005/8/layout/cycle1"/>
    <dgm:cxn modelId="{03691B6B-C6F8-4B57-8A60-91603B04150E}" type="presOf" srcId="{BFD59CC6-B419-4A07-9ACA-3A8C9A3B8E02}" destId="{35712337-FB41-4D6B-A54D-228482DC1E29}" srcOrd="0" destOrd="0" presId="urn:microsoft.com/office/officeart/2005/8/layout/cycle1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442F7B9E-4CD3-4110-81E7-A3545DDA2395}" type="presOf" srcId="{2360BF84-F9F2-42DB-BB5A-953534D46705}" destId="{7314FEF0-38DE-4591-AFA3-B427535BEA24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1FDE6852-961C-4F0C-BB24-426F169B4DAA}" type="presOf" srcId="{0CA0BA42-8F59-4B84-A1F8-E7C4DA52A164}" destId="{007D7813-3961-43F4-AB6B-5CFD47D7DF88}" srcOrd="0" destOrd="0" presId="urn:microsoft.com/office/officeart/2005/8/layout/cycle1"/>
    <dgm:cxn modelId="{09FD3370-5C94-4C96-A6B6-1656D414F8D2}" type="presParOf" srcId="{152B996A-1FEB-4F0B-87FB-B4BB87AFCB6E}" destId="{7DB45451-5DEB-44AB-95C9-9150D31092EF}" srcOrd="0" destOrd="0" presId="urn:microsoft.com/office/officeart/2005/8/layout/cycle1"/>
    <dgm:cxn modelId="{13FEB421-4D37-44BA-9A30-BCAD6F125036}" type="presParOf" srcId="{152B996A-1FEB-4F0B-87FB-B4BB87AFCB6E}" destId="{87843CF8-70F9-47F0-BA2B-DC4973BC19B7}" srcOrd="1" destOrd="0" presId="urn:microsoft.com/office/officeart/2005/8/layout/cycle1"/>
    <dgm:cxn modelId="{A7040D90-BBE2-417E-9292-45D1B747D531}" type="presParOf" srcId="{152B996A-1FEB-4F0B-87FB-B4BB87AFCB6E}" destId="{3220A6A2-92F6-4620-835F-63AD4C9DF5C0}" srcOrd="2" destOrd="0" presId="urn:microsoft.com/office/officeart/2005/8/layout/cycle1"/>
    <dgm:cxn modelId="{48EA845A-4C32-4E6E-890C-97C64D38E195}" type="presParOf" srcId="{152B996A-1FEB-4F0B-87FB-B4BB87AFCB6E}" destId="{21F5AA1F-54B4-4B31-BA0A-E5037C1CC8DE}" srcOrd="3" destOrd="0" presId="urn:microsoft.com/office/officeart/2005/8/layout/cycle1"/>
    <dgm:cxn modelId="{0A2DF7D7-8266-406C-B7E8-A39366E09B77}" type="presParOf" srcId="{152B996A-1FEB-4F0B-87FB-B4BB87AFCB6E}" destId="{288CE339-89A0-4D62-A053-15E2C2AAD2D5}" srcOrd="4" destOrd="0" presId="urn:microsoft.com/office/officeart/2005/8/layout/cycle1"/>
    <dgm:cxn modelId="{99599AD8-E2A3-4717-A49C-70F1F7851D5A}" type="presParOf" srcId="{152B996A-1FEB-4F0B-87FB-B4BB87AFCB6E}" destId="{7314FEF0-38DE-4591-AFA3-B427535BEA24}" srcOrd="5" destOrd="0" presId="urn:microsoft.com/office/officeart/2005/8/layout/cycle1"/>
    <dgm:cxn modelId="{A07AE135-E069-4006-A0ED-D9A33C458E9B}" type="presParOf" srcId="{152B996A-1FEB-4F0B-87FB-B4BB87AFCB6E}" destId="{F68297B5-823A-4E2E-82D1-080758021F1C}" srcOrd="6" destOrd="0" presId="urn:microsoft.com/office/officeart/2005/8/layout/cycle1"/>
    <dgm:cxn modelId="{D8D98569-7F38-42C5-8D65-468E5FD3364C}" type="presParOf" srcId="{152B996A-1FEB-4F0B-87FB-B4BB87AFCB6E}" destId="{007D7813-3961-43F4-AB6B-5CFD47D7DF88}" srcOrd="7" destOrd="0" presId="urn:microsoft.com/office/officeart/2005/8/layout/cycle1"/>
    <dgm:cxn modelId="{4FDBDA63-33C2-4C3B-B18C-B9EC6246425D}" type="presParOf" srcId="{152B996A-1FEB-4F0B-87FB-B4BB87AFCB6E}" destId="{35712337-FB41-4D6B-A54D-228482DC1E2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程式完成、上傳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完成</a:t>
          </a:r>
          <a:r>
            <a:rPr lang="zh-TW" altLang="en-US" sz="1400" b="1" smtClean="0">
              <a:latin typeface="微軟正黑體" pitchFamily="34" charset="-120"/>
              <a:ea typeface="微軟正黑體" pitchFamily="34" charset="-120"/>
            </a:rPr>
            <a:t>議題、更新</a:t>
          </a:r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提出新議題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52EFE136-75C1-4C0F-8571-96EE9A93DC8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創造程式版本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1EA827E6-41D7-4AA2-8693-0A1A8E0BDBC6}" type="parTrans" cxnId="{B6BAA9FF-1682-4115-B4A1-B204BD2B8B45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FA863E9-834A-4798-895D-D30C48E32B2B}" type="sibTrans" cxnId="{B6BAA9FF-1682-4115-B4A1-B204BD2B8B4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6B727809-D5D2-4A36-B545-FCB4B8F6CB3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程式撰寫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3A902FD1-AEDE-4F58-BAE4-5A8B5B8D9C34}" type="parTrans" cxnId="{99C7DA9B-8A5F-41F5-8215-99202EB7048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AB234437-1BCC-4E3B-861E-BB02F942DD40}" type="sibTrans" cxnId="{99C7DA9B-8A5F-41F5-8215-99202EB7048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5" custScaleX="220762" custScaleY="36425" custRadScaleRad="100126" custRadScaleInc="347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5" custAng="0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5" custScaleX="166812" custScaleY="91624" custRadScaleRad="93672" custRadScaleInc="-303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5" custAng="0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5" custScaleX="168629" custScaleY="64323" custRadScaleRad="103993" custRadScaleInc="197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5" custAng="21129088" custLinFactNeighborX="-10448" custLinFactNeighborY="-1856"/>
      <dgm:spPr/>
      <dgm:t>
        <a:bodyPr/>
        <a:lstStyle/>
        <a:p>
          <a:endParaRPr lang="zh-TW" altLang="en-US"/>
        </a:p>
      </dgm:t>
    </dgm:pt>
    <dgm:pt modelId="{AD422572-9DC3-4C02-80CA-E06308BAD0A1}" type="pres">
      <dgm:prSet presAssocID="{52EFE136-75C1-4C0F-8571-96EE9A93DC8D}" presName="dummy" presStyleCnt="0"/>
      <dgm:spPr/>
    </dgm:pt>
    <dgm:pt modelId="{4087165B-950F-4464-983C-399098191795}" type="pres">
      <dgm:prSet presAssocID="{52EFE136-75C1-4C0F-8571-96EE9A93DC8D}" presName="node" presStyleLbl="revTx" presStyleIdx="3" presStyleCnt="5" custScaleX="202255" custScaleY="54213" custRadScaleRad="101375" custRadScaleInc="1210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0B1D5-DD04-4EE7-9D59-C60FD9BF1D86}" type="pres">
      <dgm:prSet presAssocID="{9FA863E9-834A-4798-895D-D30C48E32B2B}" presName="sibTrans" presStyleLbl="node1" presStyleIdx="3" presStyleCnt="5" custLinFactNeighborX="-5423" custLinFactNeighborY="1734"/>
      <dgm:spPr/>
      <dgm:t>
        <a:bodyPr/>
        <a:lstStyle/>
        <a:p>
          <a:endParaRPr lang="zh-TW" altLang="en-US"/>
        </a:p>
      </dgm:t>
    </dgm:pt>
    <dgm:pt modelId="{0D9CBF81-2A2D-4532-B4FB-8605BCAFB278}" type="pres">
      <dgm:prSet presAssocID="{6B727809-D5D2-4A36-B545-FCB4B8F6CB3D}" presName="dummy" presStyleCnt="0"/>
      <dgm:spPr/>
    </dgm:pt>
    <dgm:pt modelId="{2C3C740B-FB5A-40DC-98E7-376E7675EC3C}" type="pres">
      <dgm:prSet presAssocID="{6B727809-D5D2-4A36-B545-FCB4B8F6CB3D}" presName="node" presStyleLbl="revTx" presStyleIdx="4" presStyleCnt="5" custScaleX="119829" custScaleY="59976" custRadScaleRad="106815" custRadScaleInc="-1560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5AD05D-253C-4539-88A5-D472AD7299ED}" type="pres">
      <dgm:prSet presAssocID="{AB234437-1BCC-4E3B-861E-BB02F942DD40}" presName="sibTrans" presStyleLbl="node1" presStyleIdx="4" presStyleCnt="5" custAng="21346455" custScaleX="94565" custScaleY="98537"/>
      <dgm:spPr/>
      <dgm:t>
        <a:bodyPr/>
        <a:lstStyle/>
        <a:p>
          <a:endParaRPr lang="zh-TW" altLang="en-US"/>
        </a:p>
      </dgm:t>
    </dgm:pt>
  </dgm:ptLst>
  <dgm:cxnLst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0402A6BF-45FC-4CFA-ABFD-1E02B221BAB6}" type="presOf" srcId="{0CA0BA42-8F59-4B84-A1F8-E7C4DA52A164}" destId="{007D7813-3961-43F4-AB6B-5CFD47D7DF88}" srcOrd="0" destOrd="0" presId="urn:microsoft.com/office/officeart/2005/8/layout/cycle1"/>
    <dgm:cxn modelId="{F8B31E86-4A9A-4CB7-B7E9-D52F696D6546}" type="presOf" srcId="{CE6FE46E-F9B6-4F6D-9748-86D661ECD6CC}" destId="{3220A6A2-92F6-4620-835F-63AD4C9DF5C0}" srcOrd="0" destOrd="0" presId="urn:microsoft.com/office/officeart/2005/8/layout/cycle1"/>
    <dgm:cxn modelId="{4FB29897-F6E8-43F4-B89F-4B9E9C0D8EE0}" type="presOf" srcId="{2360BF84-F9F2-42DB-BB5A-953534D46705}" destId="{7314FEF0-38DE-4591-AFA3-B427535BEA24}" srcOrd="0" destOrd="0" presId="urn:microsoft.com/office/officeart/2005/8/layout/cycle1"/>
    <dgm:cxn modelId="{D5D5F69D-5FC8-4A79-BBFD-8842C29F8403}" type="presOf" srcId="{9FA863E9-834A-4798-895D-D30C48E32B2B}" destId="{4B10B1D5-DD04-4EE7-9D59-C60FD9BF1D86}" srcOrd="0" destOrd="0" presId="urn:microsoft.com/office/officeart/2005/8/layout/cycle1"/>
    <dgm:cxn modelId="{B6BAA9FF-1682-4115-B4A1-B204BD2B8B45}" srcId="{21517D50-1D75-424C-8BE0-5385E64205F4}" destId="{52EFE136-75C1-4C0F-8571-96EE9A93DC8D}" srcOrd="3" destOrd="0" parTransId="{1EA827E6-41D7-4AA2-8693-0A1A8E0BDBC6}" sibTransId="{9FA863E9-834A-4798-895D-D30C48E32B2B}"/>
    <dgm:cxn modelId="{99C7DA9B-8A5F-41F5-8215-99202EB70483}" srcId="{21517D50-1D75-424C-8BE0-5385E64205F4}" destId="{6B727809-D5D2-4A36-B545-FCB4B8F6CB3D}" srcOrd="4" destOrd="0" parTransId="{3A902FD1-AEDE-4F58-BAE4-5A8B5B8D9C34}" sibTransId="{AB234437-1BCC-4E3B-861E-BB02F942DD40}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C7A782B2-D61C-4EEC-ABEB-31224F4C484B}" type="presOf" srcId="{52EFE136-75C1-4C0F-8571-96EE9A93DC8D}" destId="{4087165B-950F-4464-983C-399098191795}" srcOrd="0" destOrd="0" presId="urn:microsoft.com/office/officeart/2005/8/layout/cycle1"/>
    <dgm:cxn modelId="{5AF3B763-CEC8-46B3-8B52-2F3B9E6C485C}" type="presOf" srcId="{07DF3C24-85FF-400E-98DE-62C1652A4F23}" destId="{288CE339-89A0-4D62-A053-15E2C2AAD2D5}" srcOrd="0" destOrd="0" presId="urn:microsoft.com/office/officeart/2005/8/layout/cycle1"/>
    <dgm:cxn modelId="{42723AD9-F137-4672-BC68-B1D528A72BBE}" type="presOf" srcId="{546DDFB6-440C-4F11-A7C6-293A7C923DCA}" destId="{87843CF8-70F9-47F0-BA2B-DC4973BC19B7}" srcOrd="0" destOrd="0" presId="urn:microsoft.com/office/officeart/2005/8/layout/cycle1"/>
    <dgm:cxn modelId="{C2B22C3C-7696-4BF9-BD99-4663CAB40969}" type="presOf" srcId="{BFD59CC6-B419-4A07-9ACA-3A8C9A3B8E02}" destId="{35712337-FB41-4D6B-A54D-228482DC1E29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853E587E-9E52-459C-A75A-14855D0F62EC}" type="presOf" srcId="{21517D50-1D75-424C-8BE0-5385E64205F4}" destId="{152B996A-1FEB-4F0B-87FB-B4BB87AFCB6E}" srcOrd="0" destOrd="0" presId="urn:microsoft.com/office/officeart/2005/8/layout/cycle1"/>
    <dgm:cxn modelId="{62C89F7C-D311-4E3E-B83A-756AC54BE4B9}" type="presOf" srcId="{6B727809-D5D2-4A36-B545-FCB4B8F6CB3D}" destId="{2C3C740B-FB5A-40DC-98E7-376E7675EC3C}" srcOrd="0" destOrd="0" presId="urn:microsoft.com/office/officeart/2005/8/layout/cycle1"/>
    <dgm:cxn modelId="{485CDFDD-E329-48FF-BEB7-7BCBCBCF14D9}" type="presOf" srcId="{AB234437-1BCC-4E3B-861E-BB02F942DD40}" destId="{1F5AD05D-253C-4539-88A5-D472AD7299ED}" srcOrd="0" destOrd="0" presId="urn:microsoft.com/office/officeart/2005/8/layout/cycle1"/>
    <dgm:cxn modelId="{3AF80B82-0C72-44C9-9213-53BCC35BD383}" type="presParOf" srcId="{152B996A-1FEB-4F0B-87FB-B4BB87AFCB6E}" destId="{7DB45451-5DEB-44AB-95C9-9150D31092EF}" srcOrd="0" destOrd="0" presId="urn:microsoft.com/office/officeart/2005/8/layout/cycle1"/>
    <dgm:cxn modelId="{81DAEFB8-F5B2-41DB-A0F0-B26853295C78}" type="presParOf" srcId="{152B996A-1FEB-4F0B-87FB-B4BB87AFCB6E}" destId="{87843CF8-70F9-47F0-BA2B-DC4973BC19B7}" srcOrd="1" destOrd="0" presId="urn:microsoft.com/office/officeart/2005/8/layout/cycle1"/>
    <dgm:cxn modelId="{4977A3B3-7C89-44AA-88BC-27C5549D38E5}" type="presParOf" srcId="{152B996A-1FEB-4F0B-87FB-B4BB87AFCB6E}" destId="{3220A6A2-92F6-4620-835F-63AD4C9DF5C0}" srcOrd="2" destOrd="0" presId="urn:microsoft.com/office/officeart/2005/8/layout/cycle1"/>
    <dgm:cxn modelId="{13390AB1-E3DF-4026-95B2-061FB8A657B0}" type="presParOf" srcId="{152B996A-1FEB-4F0B-87FB-B4BB87AFCB6E}" destId="{21F5AA1F-54B4-4B31-BA0A-E5037C1CC8DE}" srcOrd="3" destOrd="0" presId="urn:microsoft.com/office/officeart/2005/8/layout/cycle1"/>
    <dgm:cxn modelId="{CD29ED77-5D8D-4EDC-B3F8-8EC3DFBDDD6A}" type="presParOf" srcId="{152B996A-1FEB-4F0B-87FB-B4BB87AFCB6E}" destId="{288CE339-89A0-4D62-A053-15E2C2AAD2D5}" srcOrd="4" destOrd="0" presId="urn:microsoft.com/office/officeart/2005/8/layout/cycle1"/>
    <dgm:cxn modelId="{770108C7-B240-495E-AFA5-F2184C0CA3D4}" type="presParOf" srcId="{152B996A-1FEB-4F0B-87FB-B4BB87AFCB6E}" destId="{7314FEF0-38DE-4591-AFA3-B427535BEA24}" srcOrd="5" destOrd="0" presId="urn:microsoft.com/office/officeart/2005/8/layout/cycle1"/>
    <dgm:cxn modelId="{D041DDB7-EC3B-4964-890E-4855B7777AA1}" type="presParOf" srcId="{152B996A-1FEB-4F0B-87FB-B4BB87AFCB6E}" destId="{F68297B5-823A-4E2E-82D1-080758021F1C}" srcOrd="6" destOrd="0" presId="urn:microsoft.com/office/officeart/2005/8/layout/cycle1"/>
    <dgm:cxn modelId="{7DE4734D-4DF1-43C8-A6E6-1D48D4C17130}" type="presParOf" srcId="{152B996A-1FEB-4F0B-87FB-B4BB87AFCB6E}" destId="{007D7813-3961-43F4-AB6B-5CFD47D7DF88}" srcOrd="7" destOrd="0" presId="urn:microsoft.com/office/officeart/2005/8/layout/cycle1"/>
    <dgm:cxn modelId="{6622891A-B83A-4B09-8B6A-6A670172C9A1}" type="presParOf" srcId="{152B996A-1FEB-4F0B-87FB-B4BB87AFCB6E}" destId="{35712337-FB41-4D6B-A54D-228482DC1E29}" srcOrd="8" destOrd="0" presId="urn:microsoft.com/office/officeart/2005/8/layout/cycle1"/>
    <dgm:cxn modelId="{F4F7CA98-05B2-4AE1-A6F5-CDE118DFD3B3}" type="presParOf" srcId="{152B996A-1FEB-4F0B-87FB-B4BB87AFCB6E}" destId="{AD422572-9DC3-4C02-80CA-E06308BAD0A1}" srcOrd="9" destOrd="0" presId="urn:microsoft.com/office/officeart/2005/8/layout/cycle1"/>
    <dgm:cxn modelId="{3A8247BC-B60C-461F-9199-73C749F5D7A6}" type="presParOf" srcId="{152B996A-1FEB-4F0B-87FB-B4BB87AFCB6E}" destId="{4087165B-950F-4464-983C-399098191795}" srcOrd="10" destOrd="0" presId="urn:microsoft.com/office/officeart/2005/8/layout/cycle1"/>
    <dgm:cxn modelId="{B92CCA52-3B19-46A4-99D7-3A95A1468FF3}" type="presParOf" srcId="{152B996A-1FEB-4F0B-87FB-B4BB87AFCB6E}" destId="{4B10B1D5-DD04-4EE7-9D59-C60FD9BF1D86}" srcOrd="11" destOrd="0" presId="urn:microsoft.com/office/officeart/2005/8/layout/cycle1"/>
    <dgm:cxn modelId="{607B6EA7-96B5-44F2-AD8B-FCEA5CC48435}" type="presParOf" srcId="{152B996A-1FEB-4F0B-87FB-B4BB87AFCB6E}" destId="{0D9CBF81-2A2D-4532-B4FB-8605BCAFB278}" srcOrd="12" destOrd="0" presId="urn:microsoft.com/office/officeart/2005/8/layout/cycle1"/>
    <dgm:cxn modelId="{C792C355-3180-403E-BA16-5F2A1F7D4091}" type="presParOf" srcId="{152B996A-1FEB-4F0B-87FB-B4BB87AFCB6E}" destId="{2C3C740B-FB5A-40DC-98E7-376E7675EC3C}" srcOrd="13" destOrd="0" presId="urn:microsoft.com/office/officeart/2005/8/layout/cycle1"/>
    <dgm:cxn modelId="{6B4884FA-2F3E-4136-9340-C06B10A2FF80}" type="presParOf" srcId="{152B996A-1FEB-4F0B-87FB-B4BB87AFCB6E}" destId="{1F5AD05D-253C-4539-88A5-D472AD7299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pPr algn="l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Bamboo</a:t>
          </a:r>
        </a:p>
        <a:p>
          <a:pPr algn="ctr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呼叫測試檔案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執行執行檔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pPr algn="l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訊號輸入電池模型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52EFE136-75C1-4C0F-8571-96EE9A93DC8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模擬電壓、電流、溫度、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SOC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1EA827E6-41D7-4AA2-8693-0A1A8E0BDBC6}" type="parTrans" cxnId="{B6BAA9FF-1682-4115-B4A1-B204BD2B8B45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FA863E9-834A-4798-895D-D30C48E32B2B}" type="sibTrans" cxnId="{B6BAA9FF-1682-4115-B4A1-B204BD2B8B4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6B727809-D5D2-4A36-B545-FCB4B8F6CB3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各項數據比較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3A902FD1-AEDE-4F58-BAE4-5A8B5B8D9C34}" type="parTrans" cxnId="{99C7DA9B-8A5F-41F5-8215-99202EB7048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AB234437-1BCC-4E3B-861E-BB02F942DD40}" type="sibTrans" cxnId="{99C7DA9B-8A5F-41F5-8215-99202EB7048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5" custScaleX="229244" custScaleY="92264" custRadScaleRad="108178" custRadScaleInc="755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5" custAng="0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5" custScaleX="166812" custScaleY="65551" custRadScaleRad="115324" custRadScaleInc="1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5" custAng="19867909" custLinFactNeighborX="620" custLinFactNeighborY="18337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5" custScaleX="235990" custScaleY="64213" custRadScaleRad="103732" custRadScaleInc="110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5" custAng="1289987" custLinFactNeighborX="-9565" custLinFactNeighborY="13894"/>
      <dgm:spPr/>
      <dgm:t>
        <a:bodyPr/>
        <a:lstStyle/>
        <a:p>
          <a:endParaRPr lang="zh-TW" altLang="en-US"/>
        </a:p>
      </dgm:t>
    </dgm:pt>
    <dgm:pt modelId="{AD422572-9DC3-4C02-80CA-E06308BAD0A1}" type="pres">
      <dgm:prSet presAssocID="{52EFE136-75C1-4C0F-8571-96EE9A93DC8D}" presName="dummy" presStyleCnt="0"/>
      <dgm:spPr/>
    </dgm:pt>
    <dgm:pt modelId="{4087165B-950F-4464-983C-399098191795}" type="pres">
      <dgm:prSet presAssocID="{52EFE136-75C1-4C0F-8571-96EE9A93DC8D}" presName="node" presStyleLbl="revTx" presStyleIdx="3" presStyleCnt="5" custScaleX="202255" custScaleY="99120" custRadScaleRad="111164" custRadScaleInc="326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0B1D5-DD04-4EE7-9D59-C60FD9BF1D86}" type="pres">
      <dgm:prSet presAssocID="{9FA863E9-834A-4798-895D-D30C48E32B2B}" presName="sibTrans" presStyleLbl="node1" presStyleIdx="3" presStyleCnt="5" custLinFactNeighborX="505" custLinFactNeighborY="-177"/>
      <dgm:spPr/>
      <dgm:t>
        <a:bodyPr/>
        <a:lstStyle/>
        <a:p>
          <a:endParaRPr lang="zh-TW" altLang="en-US"/>
        </a:p>
      </dgm:t>
    </dgm:pt>
    <dgm:pt modelId="{0D9CBF81-2A2D-4532-B4FB-8605BCAFB278}" type="pres">
      <dgm:prSet presAssocID="{6B727809-D5D2-4A36-B545-FCB4B8F6CB3D}" presName="dummy" presStyleCnt="0"/>
      <dgm:spPr/>
    </dgm:pt>
    <dgm:pt modelId="{2C3C740B-FB5A-40DC-98E7-376E7675EC3C}" type="pres">
      <dgm:prSet presAssocID="{6B727809-D5D2-4A36-B545-FCB4B8F6CB3D}" presName="node" presStyleLbl="revTx" presStyleIdx="4" presStyleCnt="5" custScaleX="187191" custScaleY="74691" custRadScaleRad="108494" custRadScaleInc="-2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5AD05D-253C-4539-88A5-D472AD7299ED}" type="pres">
      <dgm:prSet presAssocID="{AB234437-1BCC-4E3B-861E-BB02F942DD40}" presName="sibTrans" presStyleLbl="node1" presStyleIdx="4" presStyleCnt="5" custAng="21346455" custScaleX="94565" custScaleY="98537"/>
      <dgm:spPr/>
      <dgm:t>
        <a:bodyPr/>
        <a:lstStyle/>
        <a:p>
          <a:endParaRPr lang="zh-TW" altLang="en-US"/>
        </a:p>
      </dgm:t>
    </dgm:pt>
  </dgm:ptLst>
  <dgm:cxnLst>
    <dgm:cxn modelId="{E6C2C986-E5EB-4898-96F6-E98E1673E054}" type="presOf" srcId="{CE6FE46E-F9B6-4F6D-9748-86D661ECD6CC}" destId="{3220A6A2-92F6-4620-835F-63AD4C9DF5C0}" srcOrd="0" destOrd="0" presId="urn:microsoft.com/office/officeart/2005/8/layout/cycle1"/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E40069E8-A977-48A9-BC67-6EBAC880952B}" type="presOf" srcId="{52EFE136-75C1-4C0F-8571-96EE9A93DC8D}" destId="{4087165B-950F-4464-983C-399098191795}" srcOrd="0" destOrd="0" presId="urn:microsoft.com/office/officeart/2005/8/layout/cycle1"/>
    <dgm:cxn modelId="{E4BFA414-030B-4C41-A2CB-D2F5BF003B1C}" type="presOf" srcId="{0CA0BA42-8F59-4B84-A1F8-E7C4DA52A164}" destId="{007D7813-3961-43F4-AB6B-5CFD47D7DF88}" srcOrd="0" destOrd="0" presId="urn:microsoft.com/office/officeart/2005/8/layout/cycle1"/>
    <dgm:cxn modelId="{A24D00B9-41B9-43CF-AC10-F604BDE1D8F7}" type="presOf" srcId="{6B727809-D5D2-4A36-B545-FCB4B8F6CB3D}" destId="{2C3C740B-FB5A-40DC-98E7-376E7675EC3C}" srcOrd="0" destOrd="0" presId="urn:microsoft.com/office/officeart/2005/8/layout/cycle1"/>
    <dgm:cxn modelId="{53983790-77D4-4D43-8F40-FDB112BF64BF}" type="presOf" srcId="{546DDFB6-440C-4F11-A7C6-293A7C923DCA}" destId="{87843CF8-70F9-47F0-BA2B-DC4973BC19B7}" srcOrd="0" destOrd="0" presId="urn:microsoft.com/office/officeart/2005/8/layout/cycle1"/>
    <dgm:cxn modelId="{B6BAA9FF-1682-4115-B4A1-B204BD2B8B45}" srcId="{21517D50-1D75-424C-8BE0-5385E64205F4}" destId="{52EFE136-75C1-4C0F-8571-96EE9A93DC8D}" srcOrd="3" destOrd="0" parTransId="{1EA827E6-41D7-4AA2-8693-0A1A8E0BDBC6}" sibTransId="{9FA863E9-834A-4798-895D-D30C48E32B2B}"/>
    <dgm:cxn modelId="{99C7DA9B-8A5F-41F5-8215-99202EB70483}" srcId="{21517D50-1D75-424C-8BE0-5385E64205F4}" destId="{6B727809-D5D2-4A36-B545-FCB4B8F6CB3D}" srcOrd="4" destOrd="0" parTransId="{3A902FD1-AEDE-4F58-BAE4-5A8B5B8D9C34}" sibTransId="{AB234437-1BCC-4E3B-861E-BB02F942DD40}"/>
    <dgm:cxn modelId="{5BC4DF9B-E690-47FE-97E1-1473160CE2C7}" type="presOf" srcId="{9FA863E9-834A-4798-895D-D30C48E32B2B}" destId="{4B10B1D5-DD04-4EE7-9D59-C60FD9BF1D86}" srcOrd="0" destOrd="0" presId="urn:microsoft.com/office/officeart/2005/8/layout/cycle1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A460428B-62CD-4D59-8349-B0B155DFA49C}" type="presOf" srcId="{AB234437-1BCC-4E3B-861E-BB02F942DD40}" destId="{1F5AD05D-253C-4539-88A5-D472AD7299ED}" srcOrd="0" destOrd="0" presId="urn:microsoft.com/office/officeart/2005/8/layout/cycle1"/>
    <dgm:cxn modelId="{0BC5E224-AD4B-4EEB-A794-8ED5BF8E11C5}" type="presOf" srcId="{21517D50-1D75-424C-8BE0-5385E64205F4}" destId="{152B996A-1FEB-4F0B-87FB-B4BB87AFCB6E}" srcOrd="0" destOrd="0" presId="urn:microsoft.com/office/officeart/2005/8/layout/cycle1"/>
    <dgm:cxn modelId="{8184105C-49F4-412B-82D1-49F5A6711377}" type="presOf" srcId="{2360BF84-F9F2-42DB-BB5A-953534D46705}" destId="{7314FEF0-38DE-4591-AFA3-B427535BEA24}" srcOrd="0" destOrd="0" presId="urn:microsoft.com/office/officeart/2005/8/layout/cycle1"/>
    <dgm:cxn modelId="{612E724B-6607-4F08-9DD0-D43FAC76F127}" type="presOf" srcId="{07DF3C24-85FF-400E-98DE-62C1652A4F23}" destId="{288CE339-89A0-4D62-A053-15E2C2AAD2D5}" srcOrd="0" destOrd="0" presId="urn:microsoft.com/office/officeart/2005/8/layout/cycle1"/>
    <dgm:cxn modelId="{E2803AF1-0498-4C5E-B46E-3C9C6F6AFF3A}" type="presOf" srcId="{BFD59CC6-B419-4A07-9ACA-3A8C9A3B8E02}" destId="{35712337-FB41-4D6B-A54D-228482DC1E29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32B313DC-D539-46EA-955E-5B7A0A40F0DB}" type="presParOf" srcId="{152B996A-1FEB-4F0B-87FB-B4BB87AFCB6E}" destId="{7DB45451-5DEB-44AB-95C9-9150D31092EF}" srcOrd="0" destOrd="0" presId="urn:microsoft.com/office/officeart/2005/8/layout/cycle1"/>
    <dgm:cxn modelId="{00D3944E-D470-4481-993A-EBD622CC74A6}" type="presParOf" srcId="{152B996A-1FEB-4F0B-87FB-B4BB87AFCB6E}" destId="{87843CF8-70F9-47F0-BA2B-DC4973BC19B7}" srcOrd="1" destOrd="0" presId="urn:microsoft.com/office/officeart/2005/8/layout/cycle1"/>
    <dgm:cxn modelId="{9348DB35-2076-4757-BD9A-AD1EDC5EF28F}" type="presParOf" srcId="{152B996A-1FEB-4F0B-87FB-B4BB87AFCB6E}" destId="{3220A6A2-92F6-4620-835F-63AD4C9DF5C0}" srcOrd="2" destOrd="0" presId="urn:microsoft.com/office/officeart/2005/8/layout/cycle1"/>
    <dgm:cxn modelId="{1B96123F-29D6-451B-8C76-9BE59F89920D}" type="presParOf" srcId="{152B996A-1FEB-4F0B-87FB-B4BB87AFCB6E}" destId="{21F5AA1F-54B4-4B31-BA0A-E5037C1CC8DE}" srcOrd="3" destOrd="0" presId="urn:microsoft.com/office/officeart/2005/8/layout/cycle1"/>
    <dgm:cxn modelId="{893A176C-F2B2-4DC4-837B-3CCA6908BCEE}" type="presParOf" srcId="{152B996A-1FEB-4F0B-87FB-B4BB87AFCB6E}" destId="{288CE339-89A0-4D62-A053-15E2C2AAD2D5}" srcOrd="4" destOrd="0" presId="urn:microsoft.com/office/officeart/2005/8/layout/cycle1"/>
    <dgm:cxn modelId="{0057E778-DD0D-42A9-8E8E-E94A7C29FBA9}" type="presParOf" srcId="{152B996A-1FEB-4F0B-87FB-B4BB87AFCB6E}" destId="{7314FEF0-38DE-4591-AFA3-B427535BEA24}" srcOrd="5" destOrd="0" presId="urn:microsoft.com/office/officeart/2005/8/layout/cycle1"/>
    <dgm:cxn modelId="{3F65062E-BEA0-45F7-BDB5-0C765BFA98EC}" type="presParOf" srcId="{152B996A-1FEB-4F0B-87FB-B4BB87AFCB6E}" destId="{F68297B5-823A-4E2E-82D1-080758021F1C}" srcOrd="6" destOrd="0" presId="urn:microsoft.com/office/officeart/2005/8/layout/cycle1"/>
    <dgm:cxn modelId="{8442B1C2-8BCC-4180-A798-339858E0E867}" type="presParOf" srcId="{152B996A-1FEB-4F0B-87FB-B4BB87AFCB6E}" destId="{007D7813-3961-43F4-AB6B-5CFD47D7DF88}" srcOrd="7" destOrd="0" presId="urn:microsoft.com/office/officeart/2005/8/layout/cycle1"/>
    <dgm:cxn modelId="{CA922F09-3E35-45E0-A8D9-D30460C23B5F}" type="presParOf" srcId="{152B996A-1FEB-4F0B-87FB-B4BB87AFCB6E}" destId="{35712337-FB41-4D6B-A54D-228482DC1E29}" srcOrd="8" destOrd="0" presId="urn:microsoft.com/office/officeart/2005/8/layout/cycle1"/>
    <dgm:cxn modelId="{3AEEB7B3-6E7C-45DD-96E9-1C27537D0D76}" type="presParOf" srcId="{152B996A-1FEB-4F0B-87FB-B4BB87AFCB6E}" destId="{AD422572-9DC3-4C02-80CA-E06308BAD0A1}" srcOrd="9" destOrd="0" presId="urn:microsoft.com/office/officeart/2005/8/layout/cycle1"/>
    <dgm:cxn modelId="{36816F0D-6F7D-4A7C-BBD7-BD89BEBCEE77}" type="presParOf" srcId="{152B996A-1FEB-4F0B-87FB-B4BB87AFCB6E}" destId="{4087165B-950F-4464-983C-399098191795}" srcOrd="10" destOrd="0" presId="urn:microsoft.com/office/officeart/2005/8/layout/cycle1"/>
    <dgm:cxn modelId="{87B072CE-6793-46D6-87AC-92EED3E7AC18}" type="presParOf" srcId="{152B996A-1FEB-4F0B-87FB-B4BB87AFCB6E}" destId="{4B10B1D5-DD04-4EE7-9D59-C60FD9BF1D86}" srcOrd="11" destOrd="0" presId="urn:microsoft.com/office/officeart/2005/8/layout/cycle1"/>
    <dgm:cxn modelId="{52259038-2E8A-4726-93F5-83D197E4DC1C}" type="presParOf" srcId="{152B996A-1FEB-4F0B-87FB-B4BB87AFCB6E}" destId="{0D9CBF81-2A2D-4532-B4FB-8605BCAFB278}" srcOrd="12" destOrd="0" presId="urn:microsoft.com/office/officeart/2005/8/layout/cycle1"/>
    <dgm:cxn modelId="{0A375066-3740-418B-95A2-A80E835BADE8}" type="presParOf" srcId="{152B996A-1FEB-4F0B-87FB-B4BB87AFCB6E}" destId="{2C3C740B-FB5A-40DC-98E7-376E7675EC3C}" srcOrd="13" destOrd="0" presId="urn:microsoft.com/office/officeart/2005/8/layout/cycle1"/>
    <dgm:cxn modelId="{B938ADD7-B3F9-4328-A6DE-B1D9CAD7DE37}" type="presParOf" srcId="{152B996A-1FEB-4F0B-87FB-B4BB87AFCB6E}" destId="{1F5AD05D-253C-4539-88A5-D472AD7299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376263" y="188537"/>
          <a:ext cx="1300393" cy="50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Unit test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執行檔創建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76263" y="188537"/>
        <a:ext cx="1300393" cy="508363"/>
      </dsp:txXfrm>
    </dsp:sp>
    <dsp:sp modelId="{3220A6A2-92F6-4620-835F-63AD4C9DF5C0}">
      <dsp:nvSpPr>
        <dsp:cNvPr id="0" name=""/>
        <dsp:cNvSpPr/>
      </dsp:nvSpPr>
      <dsp:spPr>
        <a:xfrm rot="21304213">
          <a:off x="1182787" y="-53661"/>
          <a:ext cx="2309801" cy="2309801"/>
        </a:xfrm>
        <a:prstGeom prst="circularArrow">
          <a:avLst>
            <a:gd name="adj1" fmla="val 8245"/>
            <a:gd name="adj2" fmla="val 575806"/>
            <a:gd name="adj3" fmla="val 3899946"/>
            <a:gd name="adj4" fmla="val 20578147"/>
            <a:gd name="adj5" fmla="val 9619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1224140" y="1889247"/>
          <a:ext cx="1629100" cy="70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進行單元測試、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SIL</a:t>
          </a:r>
        </a:p>
      </dsp:txBody>
      <dsp:txXfrm>
        <a:off x="1224140" y="1889247"/>
        <a:ext cx="1629100" cy="703040"/>
      </dsp:txXfrm>
    </dsp:sp>
    <dsp:sp modelId="{7314FEF0-38DE-4591-AFA3-B427535BEA24}">
      <dsp:nvSpPr>
        <dsp:cNvPr id="0" name=""/>
        <dsp:cNvSpPr/>
      </dsp:nvSpPr>
      <dsp:spPr>
        <a:xfrm rot="215544">
          <a:off x="651346" y="-2706"/>
          <a:ext cx="2309801" cy="2309801"/>
        </a:xfrm>
        <a:prstGeom prst="circularArrow">
          <a:avLst>
            <a:gd name="adj1" fmla="val 8245"/>
            <a:gd name="adj2" fmla="val 575806"/>
            <a:gd name="adj3" fmla="val 11404047"/>
            <a:gd name="adj4" fmla="val 6487646"/>
            <a:gd name="adj5" fmla="val 9619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531716" y="332555"/>
          <a:ext cx="1308577" cy="33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更新程式觸發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	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Bamboo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31716" y="332555"/>
        <a:ext cx="1308577" cy="335972"/>
      </dsp:txXfrm>
    </dsp:sp>
    <dsp:sp modelId="{35712337-FB41-4D6B-A54D-228482DC1E29}">
      <dsp:nvSpPr>
        <dsp:cNvPr id="0" name=""/>
        <dsp:cNvSpPr/>
      </dsp:nvSpPr>
      <dsp:spPr>
        <a:xfrm rot="569466">
          <a:off x="669556" y="-434198"/>
          <a:ext cx="2603515" cy="2309801"/>
        </a:xfrm>
        <a:prstGeom prst="circularArrow">
          <a:avLst>
            <a:gd name="adj1" fmla="val 8245"/>
            <a:gd name="adj2" fmla="val 575806"/>
            <a:gd name="adj3" fmla="val 18129038"/>
            <a:gd name="adj4" fmla="val 12987616"/>
            <a:gd name="adj5" fmla="val 9619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070782" y="379389"/>
          <a:ext cx="1415951" cy="23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程式完成、上傳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70782" y="379389"/>
        <a:ext cx="1415951" cy="233627"/>
      </dsp:txXfrm>
    </dsp:sp>
    <dsp:sp modelId="{3220A6A2-92F6-4620-835F-63AD4C9DF5C0}">
      <dsp:nvSpPr>
        <dsp:cNvPr id="0" name=""/>
        <dsp:cNvSpPr/>
      </dsp:nvSpPr>
      <dsp:spPr>
        <a:xfrm>
          <a:off x="756258" y="-54628"/>
          <a:ext cx="2405003" cy="2405003"/>
        </a:xfrm>
        <a:prstGeom prst="circularArrow">
          <a:avLst>
            <a:gd name="adj1" fmla="val 5200"/>
            <a:gd name="adj2" fmla="val 335936"/>
            <a:gd name="adj3" fmla="val 21278295"/>
            <a:gd name="adj4" fmla="val 1979496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2479239" y="1152290"/>
          <a:ext cx="1069920" cy="58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完成</a:t>
          </a:r>
          <a:r>
            <a:rPr lang="zh-TW" altLang="en-US" sz="1400" b="1" kern="1200" smtClean="0">
              <a:latin typeface="微軟正黑體" pitchFamily="34" charset="-120"/>
              <a:ea typeface="微軟正黑體" pitchFamily="34" charset="-120"/>
            </a:rPr>
            <a:t>議題、更新</a:t>
          </a: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479239" y="1152290"/>
        <a:ext cx="1069920" cy="587669"/>
      </dsp:txXfrm>
    </dsp:sp>
    <dsp:sp modelId="{7314FEF0-38DE-4591-AFA3-B427535BEA24}">
      <dsp:nvSpPr>
        <dsp:cNvPr id="0" name=""/>
        <dsp:cNvSpPr/>
      </dsp:nvSpPr>
      <dsp:spPr>
        <a:xfrm>
          <a:off x="703352" y="173933"/>
          <a:ext cx="2405003" cy="2405003"/>
        </a:xfrm>
        <a:prstGeom prst="circularArrow">
          <a:avLst>
            <a:gd name="adj1" fmla="val 5200"/>
            <a:gd name="adj2" fmla="val 335936"/>
            <a:gd name="adj3" fmla="val 3106160"/>
            <a:gd name="adj4" fmla="val 1195158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1399650" y="2159885"/>
          <a:ext cx="1081574" cy="412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提出新議題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99650" y="2159885"/>
        <a:ext cx="1081574" cy="412563"/>
      </dsp:txXfrm>
    </dsp:sp>
    <dsp:sp modelId="{35712337-FB41-4D6B-A54D-228482DC1E29}">
      <dsp:nvSpPr>
        <dsp:cNvPr id="0" name=""/>
        <dsp:cNvSpPr/>
      </dsp:nvSpPr>
      <dsp:spPr>
        <a:xfrm rot="21129088">
          <a:off x="588115" y="72845"/>
          <a:ext cx="2405003" cy="2405003"/>
        </a:xfrm>
        <a:prstGeom prst="circularArrow">
          <a:avLst>
            <a:gd name="adj1" fmla="val 5200"/>
            <a:gd name="adj2" fmla="val 335936"/>
            <a:gd name="adj3" fmla="val 9157242"/>
            <a:gd name="adj4" fmla="val 7620408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165B-950F-4464-983C-399098191795}">
      <dsp:nvSpPr>
        <dsp:cNvPr id="0" name=""/>
        <dsp:cNvSpPr/>
      </dsp:nvSpPr>
      <dsp:spPr>
        <a:xfrm>
          <a:off x="339147" y="1368177"/>
          <a:ext cx="1297249" cy="34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創造程式版本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9147" y="1368177"/>
        <a:ext cx="1297249" cy="347718"/>
      </dsp:txXfrm>
    </dsp:sp>
    <dsp:sp modelId="{4B10B1D5-DD04-4EE7-9D59-C60FD9BF1D86}">
      <dsp:nvSpPr>
        <dsp:cNvPr id="0" name=""/>
        <dsp:cNvSpPr/>
      </dsp:nvSpPr>
      <dsp:spPr>
        <a:xfrm>
          <a:off x="671967" y="12465"/>
          <a:ext cx="2405003" cy="2405003"/>
        </a:xfrm>
        <a:prstGeom prst="circularArrow">
          <a:avLst>
            <a:gd name="adj1" fmla="val 5200"/>
            <a:gd name="adj2" fmla="val 335936"/>
            <a:gd name="adj3" fmla="val 12504972"/>
            <a:gd name="adj4" fmla="val 10168471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740B-FB5A-40DC-98E7-376E7675EC3C}">
      <dsp:nvSpPr>
        <dsp:cNvPr id="0" name=""/>
        <dsp:cNvSpPr/>
      </dsp:nvSpPr>
      <dsp:spPr>
        <a:xfrm>
          <a:off x="919124" y="191686"/>
          <a:ext cx="768574" cy="3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程式撰寫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919124" y="191686"/>
        <a:ext cx="768574" cy="384681"/>
      </dsp:txXfrm>
    </dsp:sp>
    <dsp:sp modelId="{1F5AD05D-253C-4539-88A5-D472AD7299ED}">
      <dsp:nvSpPr>
        <dsp:cNvPr id="0" name=""/>
        <dsp:cNvSpPr/>
      </dsp:nvSpPr>
      <dsp:spPr>
        <a:xfrm rot="21346455">
          <a:off x="826191" y="22329"/>
          <a:ext cx="2274291" cy="2369817"/>
        </a:xfrm>
        <a:prstGeom prst="circularArrow">
          <a:avLst>
            <a:gd name="adj1" fmla="val 5200"/>
            <a:gd name="adj2" fmla="val 335936"/>
            <a:gd name="adj3" fmla="val 18211075"/>
            <a:gd name="adj4" fmla="val 1512803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232249" y="288212"/>
          <a:ext cx="1470354" cy="5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Bamboo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呼叫測試檔案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32249" y="288212"/>
        <a:ext cx="1470354" cy="591774"/>
      </dsp:txXfrm>
    </dsp:sp>
    <dsp:sp modelId="{3220A6A2-92F6-4620-835F-63AD4C9DF5C0}">
      <dsp:nvSpPr>
        <dsp:cNvPr id="0" name=""/>
        <dsp:cNvSpPr/>
      </dsp:nvSpPr>
      <dsp:spPr>
        <a:xfrm>
          <a:off x="981214" y="185798"/>
          <a:ext cx="2405003" cy="2405003"/>
        </a:xfrm>
        <a:prstGeom prst="circularArrow">
          <a:avLst>
            <a:gd name="adj1" fmla="val 5200"/>
            <a:gd name="adj2" fmla="val 335936"/>
            <a:gd name="adj3" fmla="val 21431219"/>
            <a:gd name="adj4" fmla="val 1989300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2664294" y="1440161"/>
          <a:ext cx="1069920" cy="42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執行執行檔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64294" y="1440161"/>
        <a:ext cx="1069920" cy="420439"/>
      </dsp:txXfrm>
    </dsp:sp>
    <dsp:sp modelId="{7314FEF0-38DE-4591-AFA3-B427535BEA24}">
      <dsp:nvSpPr>
        <dsp:cNvPr id="0" name=""/>
        <dsp:cNvSpPr/>
      </dsp:nvSpPr>
      <dsp:spPr>
        <a:xfrm rot="19867909">
          <a:off x="879527" y="364997"/>
          <a:ext cx="2405003" cy="2405003"/>
        </a:xfrm>
        <a:prstGeom prst="circularArrow">
          <a:avLst>
            <a:gd name="adj1" fmla="val 5200"/>
            <a:gd name="adj2" fmla="val 335936"/>
            <a:gd name="adj3" fmla="val 4203465"/>
            <a:gd name="adj4" fmla="val 2608346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1224137" y="2160241"/>
          <a:ext cx="1513622" cy="41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訊號輸入電池模型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224137" y="2160241"/>
        <a:ext cx="1513622" cy="411857"/>
      </dsp:txXfrm>
    </dsp:sp>
    <dsp:sp modelId="{35712337-FB41-4D6B-A54D-228482DC1E29}">
      <dsp:nvSpPr>
        <dsp:cNvPr id="0" name=""/>
        <dsp:cNvSpPr/>
      </dsp:nvSpPr>
      <dsp:spPr>
        <a:xfrm rot="1289987">
          <a:off x="701480" y="306627"/>
          <a:ext cx="2405003" cy="2405003"/>
        </a:xfrm>
        <a:prstGeom prst="circularArrow">
          <a:avLst>
            <a:gd name="adj1" fmla="val 5200"/>
            <a:gd name="adj2" fmla="val 335936"/>
            <a:gd name="adj3" fmla="val 8360561"/>
            <a:gd name="adj4" fmla="val 675439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165B-950F-4464-983C-399098191795}">
      <dsp:nvSpPr>
        <dsp:cNvPr id="0" name=""/>
        <dsp:cNvSpPr/>
      </dsp:nvSpPr>
      <dsp:spPr>
        <a:xfrm>
          <a:off x="216020" y="1152129"/>
          <a:ext cx="1297249" cy="63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模擬電壓、電流、溫度、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SOC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6020" y="1152129"/>
        <a:ext cx="1297249" cy="635748"/>
      </dsp:txXfrm>
    </dsp:sp>
    <dsp:sp modelId="{4B10B1D5-DD04-4EE7-9D59-C60FD9BF1D86}">
      <dsp:nvSpPr>
        <dsp:cNvPr id="0" name=""/>
        <dsp:cNvSpPr/>
      </dsp:nvSpPr>
      <dsp:spPr>
        <a:xfrm>
          <a:off x="720074" y="72002"/>
          <a:ext cx="2405003" cy="2405003"/>
        </a:xfrm>
        <a:prstGeom prst="circularArrow">
          <a:avLst>
            <a:gd name="adj1" fmla="val 5200"/>
            <a:gd name="adj2" fmla="val 335936"/>
            <a:gd name="adj3" fmla="val 12638089"/>
            <a:gd name="adj4" fmla="val 1120895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740B-FB5A-40DC-98E7-376E7675EC3C}">
      <dsp:nvSpPr>
        <dsp:cNvPr id="0" name=""/>
        <dsp:cNvSpPr/>
      </dsp:nvSpPr>
      <dsp:spPr>
        <a:xfrm>
          <a:off x="648072" y="169010"/>
          <a:ext cx="1200629" cy="47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各項數據比較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48072" y="169010"/>
        <a:ext cx="1200629" cy="479062"/>
      </dsp:txXfrm>
    </dsp:sp>
    <dsp:sp modelId="{1F5AD05D-253C-4539-88A5-D472AD7299ED}">
      <dsp:nvSpPr>
        <dsp:cNvPr id="0" name=""/>
        <dsp:cNvSpPr/>
      </dsp:nvSpPr>
      <dsp:spPr>
        <a:xfrm rot="21346455">
          <a:off x="902915" y="-24131"/>
          <a:ext cx="2274291" cy="2369817"/>
        </a:xfrm>
        <a:prstGeom prst="circularArrow">
          <a:avLst>
            <a:gd name="adj1" fmla="val 5200"/>
            <a:gd name="adj2" fmla="val 335936"/>
            <a:gd name="adj3" fmla="val 17972344"/>
            <a:gd name="adj4" fmla="val 14901276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BACC-CFCA-426E-9FBA-C0A294FA707F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810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4955-4F57-45FB-982C-D0D8296DA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50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C32F-69EE-4AC2-8F96-2C4A9006DB27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431"/>
            <a:ext cx="543560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DB82-75C1-48D3-A4E1-881E82327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2CF-00C0-4512-9074-64789A0EA1E1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61120" y="6321425"/>
            <a:ext cx="2423160" cy="473076"/>
          </a:xfrm>
        </p:spPr>
        <p:txBody>
          <a:bodyPr/>
          <a:lstStyle>
            <a:lvl1pPr>
              <a:defRPr sz="3200"/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595A-8D6C-489B-AD3E-4078CA9578C2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B766-6073-459D-A954-100F26EE60B6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562833"/>
            <a:ext cx="8805809" cy="852273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3D0309-F772-4999-8F59-23B82CC971E2}" type="datetime1">
              <a:rPr lang="zh-TW" altLang="en-US" smtClean="0"/>
              <a:pPr/>
              <a:t>2021/6/11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785061" y="6078392"/>
            <a:ext cx="2302164" cy="921039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79-2E4E-4FC7-95DE-E2BB49261835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CBD5-6B44-4051-B825-8A9F1F1BAD43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993-54AB-4D2C-9AD5-4FAE55CCF9CC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087E-1459-4829-B393-D487FD5E0993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3A-5BE0-42E7-B11B-00A63953C0EE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3934-FE95-4EFB-A01C-F3C70309CD2F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BAD9-0378-4D3F-9062-6241975DC17C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C6E0-4743-4AC2-A8E1-0164A03CCC8C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51636" y="6078392"/>
            <a:ext cx="2302164" cy="921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0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diagramQuickStyle" Target="../diagrams/quickStyle3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png"/><Relationship Id="rId23" Type="http://schemas.microsoft.com/office/2007/relationships/diagramDrawing" Target="../diagrams/drawing3.xml"/><Relationship Id="rId10" Type="http://schemas.openxmlformats.org/officeDocument/2006/relationships/diagramData" Target="../diagrams/data2.xml"/><Relationship Id="rId19" Type="http://schemas.openxmlformats.org/officeDocument/2006/relationships/diagramData" Target="../diagrams/data3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microsoft.com/office/2007/relationships/diagramDrawing" Target="../diagrams/drawing2.xml"/><Relationship Id="rId22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77430"/>
              </p:ext>
            </p:extLst>
          </p:nvPr>
        </p:nvGraphicFramePr>
        <p:xfrm>
          <a:off x="1646239" y="4680685"/>
          <a:ext cx="8128000" cy="9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29">
                  <a:extLst>
                    <a:ext uri="{9D8B030D-6E8A-4147-A177-3AD203B41FA5}">
                      <a16:colId xmlns="" xmlns:a16="http://schemas.microsoft.com/office/drawing/2014/main" val="2452615159"/>
                    </a:ext>
                  </a:extLst>
                </a:gridCol>
                <a:gridCol w="4066771">
                  <a:extLst>
                    <a:ext uri="{9D8B030D-6E8A-4147-A177-3AD203B41FA5}">
                      <a16:colId xmlns="" xmlns:a16="http://schemas.microsoft.com/office/drawing/2014/main" val="2256387787"/>
                    </a:ext>
                  </a:extLst>
                </a:gridCol>
              </a:tblGrid>
              <a:tr h="4966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報告人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陳韋翰</a:t>
                      </a:r>
                      <a:endParaRPr lang="en-US" altLang="zh-TW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7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altLang="en-US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2021.05.21(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225288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542056" y="3374712"/>
            <a:ext cx="449353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智易科技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面試報告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638477" y="4200227"/>
            <a:ext cx="8093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814"/>
            <a:ext cx="5495845" cy="225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碩論實驗架構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4" y="4112490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碩論控制架構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4152" y="1949753"/>
            <a:ext cx="4494362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永磁馬達磁場導向發電控制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(TI)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切換式磁阻馬達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驅動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(microchip)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位置依據外部扭矩估測器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Matlab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模擬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HIL(Hardware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 the Loop)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" y="4762274"/>
            <a:ext cx="7042851" cy="1798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601" y="2199855"/>
            <a:ext cx="8577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NXP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晶片底層建立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nit Test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CI/CD(Bamboo)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5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65754" y="3080861"/>
            <a:ext cx="65842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 for your attention !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82332"/>
            <a:ext cx="103794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自我介紹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CI/CD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單元測試、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藍芽無線診斷器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(SPI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、轉速控制、故障檢測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摘要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/>
              <a:t>經歷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72172"/>
            <a:ext cx="10035889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陳韋翰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興趣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甜點、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咖啡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、下廚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、健身、籃球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光陽工業股份有限公司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韌體工程師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(2020/2~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現今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軟體檢測平台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unit test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Bamboo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LDRA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):UART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protocol  based on KWP2000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Command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LV8907(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無感測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bldc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控制晶片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、水泵轉速控制、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故障保護與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7779" r="6156" b="6888"/>
          <a:stretch/>
        </p:blipFill>
        <p:spPr>
          <a:xfrm>
            <a:off x="9575250" y="1175256"/>
            <a:ext cx="1903614" cy="2427316"/>
          </a:xfrm>
          <a:prstGeom prst="snip2SameRect">
            <a:avLst>
              <a:gd name="adj1" fmla="val 13537"/>
              <a:gd name="adj2" fmla="val 12664"/>
            </a:avLst>
          </a:prstGeom>
          <a:ln w="28575"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68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622300"/>
            <a:ext cx="8805809" cy="852273"/>
          </a:xfrm>
        </p:spPr>
        <p:txBody>
          <a:bodyPr/>
          <a:lstStyle/>
          <a:p>
            <a:r>
              <a:rPr lang="zh-TW" altLang="en-US" dirty="0" smtClean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8001" y="1682332"/>
            <a:ext cx="77300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陳韋翰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學歷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國立成功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大學  電機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工程學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 畢業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(2017/9~2019/6)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國立成功大學 機械工程系 畢業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2013/9~2017/6)</a:t>
            </a:r>
          </a:p>
          <a:p>
            <a:pPr marL="342900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參與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計畫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中鋼大聯盟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高效能電磁鋼片應用於車用馬達發電機一體式設計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(AP08)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中鋼大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聯盟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多能量源馬達驅動與再生煞車之一體化設計技術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(B03)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著作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中心電子報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798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磁滯控制器應用於直接轉矩控制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馬達中心電子報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869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永磁同步發電機建模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7779" r="6156" b="6888"/>
          <a:stretch/>
        </p:blipFill>
        <p:spPr>
          <a:xfrm>
            <a:off x="9575250" y="1175256"/>
            <a:ext cx="1903614" cy="2427316"/>
          </a:xfrm>
          <a:prstGeom prst="snip2SameRect">
            <a:avLst>
              <a:gd name="adj1" fmla="val 13537"/>
              <a:gd name="adj2" fmla="val 12664"/>
            </a:avLst>
          </a:prstGeom>
          <a:ln w="28575"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51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軟體檢測平台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4" name="Picture 14" descr="Server Free Icon of WHCompare Isometric Web Hosting &amp; Serv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93" y="5057800"/>
            <a:ext cx="686121" cy="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isual Studio Code - 維基百科，自由的百科全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01" y="592189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52905" y="1673424"/>
            <a:ext cx="9145016" cy="5184576"/>
            <a:chOff x="-252536" y="1700808"/>
            <a:chExt cx="9145016" cy="5184576"/>
          </a:xfrm>
        </p:grpSpPr>
        <p:grpSp>
          <p:nvGrpSpPr>
            <p:cNvPr id="7" name="群組 6"/>
            <p:cNvGrpSpPr/>
            <p:nvPr/>
          </p:nvGrpSpPr>
          <p:grpSpPr>
            <a:xfrm>
              <a:off x="-252536" y="1700808"/>
              <a:ext cx="9145016" cy="5184576"/>
              <a:chOff x="-252536" y="1700808"/>
              <a:chExt cx="9145016" cy="5184576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-252536" y="1700808"/>
                <a:ext cx="9145016" cy="5112568"/>
                <a:chOff x="-252536" y="1700808"/>
                <a:chExt cx="9145016" cy="5112568"/>
              </a:xfrm>
            </p:grpSpPr>
            <p:graphicFrame>
              <p:nvGraphicFramePr>
                <p:cNvPr id="14" name="資料庫圖表 13"/>
                <p:cNvGraphicFramePr/>
                <p:nvPr>
                  <p:extLst>
                    <p:ext uri="{D42A27DB-BD31-4B8C-83A1-F6EECF244321}">
                      <p14:modId xmlns:p14="http://schemas.microsoft.com/office/powerpoint/2010/main" val="3941964683"/>
                    </p:ext>
                  </p:extLst>
                </p:nvPr>
              </p:nvGraphicFramePr>
              <p:xfrm>
                <a:off x="4860032" y="2060848"/>
                <a:ext cx="4032448" cy="259228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" r:lo="rId5" r:qs="rId6" r:cs="rId7"/>
                </a:graphicData>
              </a:graphic>
            </p:graphicFrame>
            <p:grpSp>
              <p:nvGrpSpPr>
                <p:cNvPr id="15" name="群組 14"/>
                <p:cNvGrpSpPr/>
                <p:nvPr/>
              </p:nvGrpSpPr>
              <p:grpSpPr>
                <a:xfrm>
                  <a:off x="-252536" y="1700808"/>
                  <a:ext cx="8712968" cy="5112568"/>
                  <a:chOff x="-252536" y="2204864"/>
                  <a:chExt cx="8893496" cy="5112568"/>
                </a:xfrm>
              </p:grpSpPr>
              <p:grpSp>
                <p:nvGrpSpPr>
                  <p:cNvPr id="16" name="群組 15"/>
                  <p:cNvGrpSpPr/>
                  <p:nvPr/>
                </p:nvGrpSpPr>
                <p:grpSpPr>
                  <a:xfrm>
                    <a:off x="-252536" y="2204864"/>
                    <a:ext cx="8893496" cy="5112568"/>
                    <a:chOff x="-505072" y="2204864"/>
                    <a:chExt cx="8893496" cy="5112568"/>
                  </a:xfrm>
                </p:grpSpPr>
                <p:pic>
                  <p:nvPicPr>
                    <p:cNvPr id="19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83425" y="3933056"/>
                      <a:ext cx="1129864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graphicFrame>
                  <p:nvGraphicFramePr>
                    <p:cNvPr id="20" name="資料庫圖表 19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8278506"/>
                        </p:ext>
                      </p:extLst>
                    </p:nvPr>
                  </p:nvGraphicFramePr>
                  <p:xfrm>
                    <a:off x="-505072" y="2420888"/>
                    <a:ext cx="4032448" cy="2592288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0" r:lo="rId11" r:qs="rId12" r:cs="rId13"/>
                    </a:graphicData>
                  </a:graphic>
                </p:graphicFrame>
                <p:pic>
                  <p:nvPicPr>
                    <p:cNvPr id="21" name="Picture 8" descr="Jira Integration | Seamlessly Automate Issue Creation - xMatter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2427" y="5013176"/>
                      <a:ext cx="648072" cy="2248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" name="Picture 10" descr="Bitbucket | The Git solution for professional team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137572" y="2420888"/>
                      <a:ext cx="1152128" cy="166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655427" y="2420888"/>
                      <a:ext cx="565569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3804410" y="3141176"/>
                      <a:ext cx="1535180" cy="57564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4644008" y="2996952"/>
                      <a:ext cx="2088232" cy="57564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-252536" y="2204864"/>
                      <a:ext cx="8640960" cy="511256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pic>
                <p:nvPicPr>
                  <p:cNvPr id="17" name="Picture 12" descr="File:Blue computer icon.svg - Wikimedia Commons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4463" y="3284984"/>
                    <a:ext cx="668685" cy="6686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14" descr="Server Free Icon of WHCompare Isometric Web Hosting &amp; Servers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56461" y="3212976"/>
                    <a:ext cx="700337" cy="7003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0" name="向左箭號 9"/>
              <p:cNvSpPr/>
              <p:nvPr/>
            </p:nvSpPr>
            <p:spPr>
              <a:xfrm rot="9485194">
                <a:off x="3331459" y="2844854"/>
                <a:ext cx="1941900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1" name="資料庫圖表 10"/>
              <p:cNvGraphicFramePr/>
              <p:nvPr>
                <p:extLst>
                  <p:ext uri="{D42A27DB-BD31-4B8C-83A1-F6EECF244321}">
                    <p14:modId xmlns:p14="http://schemas.microsoft.com/office/powerpoint/2010/main" val="1488199894"/>
                  </p:ext>
                </p:extLst>
              </p:nvPr>
            </p:nvGraphicFramePr>
            <p:xfrm>
              <a:off x="2483768" y="4293096"/>
              <a:ext cx="3950594" cy="25922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12" name="向左箭號 11"/>
              <p:cNvSpPr/>
              <p:nvPr/>
            </p:nvSpPr>
            <p:spPr>
              <a:xfrm rot="19099647">
                <a:off x="5546346" y="4479023"/>
                <a:ext cx="668903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向左箭號 12"/>
              <p:cNvSpPr/>
              <p:nvPr/>
            </p:nvSpPr>
            <p:spPr>
              <a:xfrm rot="2086101">
                <a:off x="2194216" y="4534556"/>
                <a:ext cx="937017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弧形 7"/>
            <p:cNvSpPr/>
            <p:nvPr/>
          </p:nvSpPr>
          <p:spPr>
            <a:xfrm rot="5400000">
              <a:off x="305780" y="1467036"/>
              <a:ext cx="3168352" cy="3779912"/>
            </a:xfrm>
            <a:prstGeom prst="arc">
              <a:avLst>
                <a:gd name="adj1" fmla="val 16222801"/>
                <a:gd name="adj2" fmla="val 67160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接點 26"/>
          <p:cNvCxnSpPr>
            <a:endCxn id="8" idx="0"/>
          </p:cNvCxnSpPr>
          <p:nvPr/>
        </p:nvCxnSpPr>
        <p:spPr>
          <a:xfrm flipH="1">
            <a:off x="4185294" y="1745432"/>
            <a:ext cx="60" cy="15967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405441" y="4913784"/>
            <a:ext cx="183569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12945" y="5993904"/>
            <a:ext cx="208823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程式自動完成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5441" y="4553744"/>
            <a:ext cx="14756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程式撰寫人完成</a:t>
            </a:r>
            <a:endParaRPr lang="en-US" altLang="zh-TW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988724" y="2838272"/>
            <a:ext cx="3086397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ITRI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機械所合作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Unit test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Bamboo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導入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建立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SIL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2863971" y="1501472"/>
            <a:ext cx="7349706" cy="2653586"/>
            <a:chOff x="293298" y="2303728"/>
            <a:chExt cx="7349706" cy="2653586"/>
          </a:xfrm>
        </p:grpSpPr>
        <p:sp>
          <p:nvSpPr>
            <p:cNvPr id="17" name="矩形 16"/>
            <p:cNvSpPr/>
            <p:nvPr/>
          </p:nvSpPr>
          <p:spPr>
            <a:xfrm>
              <a:off x="293298" y="2320506"/>
              <a:ext cx="845389" cy="2596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情境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48287" y="2311879"/>
              <a:ext cx="1236453" cy="26109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Battery</a:t>
              </a:r>
            </a:p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 model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0" name="直線單箭頭接點 19"/>
            <p:cNvCxnSpPr>
              <a:stCxn id="17" idx="3"/>
              <a:endCxn id="18" idx="1"/>
            </p:cNvCxnSpPr>
            <p:nvPr/>
          </p:nvCxnSpPr>
          <p:spPr>
            <a:xfrm flipV="1">
              <a:off x="1138687" y="3617343"/>
              <a:ext cx="609600" cy="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2990492" y="3132827"/>
              <a:ext cx="1383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2996242" y="4527430"/>
              <a:ext cx="13428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454107" y="2309005"/>
              <a:ext cx="1610264" cy="1555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公司</a:t>
              </a:r>
              <a:endPara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BMS</a:t>
              </a: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演算法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442605" y="4132054"/>
              <a:ext cx="1621766" cy="8252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Matlab</a:t>
              </a:r>
              <a:endPara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BMS model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077381" y="3069567"/>
              <a:ext cx="582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6061105" y="4544740"/>
              <a:ext cx="6151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676456" y="2303728"/>
              <a:ext cx="966548" cy="26109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比較</a:t>
              </a: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027871" y="3476445"/>
              <a:ext cx="1380228" cy="73866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微軟正黑體" pitchFamily="34" charset="-120"/>
                  <a:ea typeface="微軟正黑體" pitchFamily="34" charset="-120"/>
                </a:rPr>
                <a:t>Voltage</a:t>
              </a:r>
              <a:r>
                <a:rPr lang="zh-TW" altLang="en-US" sz="1400" b="1" dirty="0" smtClean="0">
                  <a:latin typeface="微軟正黑體" pitchFamily="34" charset="-120"/>
                  <a:ea typeface="微軟正黑體" pitchFamily="34" charset="-120"/>
                </a:rPr>
                <a:t>、</a:t>
              </a:r>
              <a:r>
                <a:rPr lang="en-US" altLang="zh-TW" sz="1400" b="1" dirty="0" smtClean="0">
                  <a:latin typeface="微軟正黑體" pitchFamily="34" charset="-120"/>
                  <a:ea typeface="微軟正黑體" pitchFamily="34" charset="-120"/>
                </a:rPr>
                <a:t>Current</a:t>
              </a:r>
              <a:r>
                <a:rPr lang="zh-TW" altLang="en-US" sz="1400" b="1" dirty="0" smtClean="0">
                  <a:latin typeface="微軟正黑體" pitchFamily="34" charset="-120"/>
                  <a:ea typeface="微軟正黑體" pitchFamily="34" charset="-120"/>
                </a:rPr>
                <a:t>、</a:t>
              </a:r>
              <a:endParaRPr lang="en-US" altLang="zh-TW" sz="14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400" b="1" dirty="0" smtClean="0">
                  <a:latin typeface="微軟正黑體" pitchFamily="34" charset="-120"/>
                  <a:ea typeface="微軟正黑體" pitchFamily="34" charset="-120"/>
                </a:rPr>
                <a:t>Temperature</a:t>
              </a:r>
              <a:endParaRPr lang="zh-TW" altLang="en-US" sz="1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94362" y="1536067"/>
            <a:ext cx="1031051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8136" y="4535184"/>
            <a:ext cx="1167307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測試項目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49063"/>
              </p:ext>
            </p:extLst>
          </p:nvPr>
        </p:nvGraphicFramePr>
        <p:xfrm>
          <a:off x="1763564" y="4498785"/>
          <a:ext cx="9511161" cy="205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72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780788448"/>
                    </a:ext>
                  </a:extLst>
                </a:gridCol>
                <a:gridCol w="413205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887422808"/>
                    </a:ext>
                  </a:extLst>
                </a:gridCol>
                <a:gridCol w="357133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714860099"/>
                    </a:ext>
                  </a:extLst>
                </a:gridCol>
              </a:tblGrid>
              <a:tr h="7201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測試分類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公司內部基本測試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市場回饋測試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4078521450"/>
                  </a:ext>
                </a:extLst>
              </a:tr>
              <a:tr h="6728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測試概述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公司針對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BMS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的基本測試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市場回饋問題重新檢測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761117131"/>
                  </a:ext>
                </a:extLst>
              </a:tr>
              <a:tr h="65978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測試項目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內阻、容量、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C-Rate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、功率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充電不足、儀表容量顯示異常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7524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880" y="597339"/>
            <a:ext cx="8805809" cy="852273"/>
          </a:xfrm>
        </p:spPr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無線藍芽診斷</a:t>
            </a:r>
            <a:r>
              <a:rPr lang="zh-TW" altLang="en-US" dirty="0" smtClean="0">
                <a:cs typeface="Times New Roman" panose="02020603050405020304" pitchFamily="18" charset="0"/>
              </a:rPr>
              <a:t>器</a:t>
            </a:r>
            <a:r>
              <a:rPr lang="en-US" altLang="zh-TW" dirty="0" smtClean="0"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cs typeface="Times New Roman" panose="02020603050405020304" pitchFamily="18" charset="0"/>
              </a:rPr>
              <a:t>進行中</a:t>
            </a:r>
            <a:r>
              <a:rPr lang="en-US" altLang="zh-TW" dirty="0" smtClean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362" y="1536067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57072" y="2864152"/>
            <a:ext cx="4134928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UART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通訊協議基於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KWP2000(UART)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Frame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AT-command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模組板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上位機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與車控晶片溝通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完成車載診斷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1280"/>
            <a:ext cx="7819408" cy="2987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電子水泵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03058" y="2700251"/>
            <a:ext cx="4494362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控制無感測晶片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故障偵測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晶片故障碼回授、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、電流、版溫、通訊故障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旗標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分級、處理、紀錄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6" y="2294626"/>
            <a:ext cx="6185026" cy="3405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碩論架構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5" name="그룹 13"/>
          <p:cNvGrpSpPr/>
          <p:nvPr/>
        </p:nvGrpSpPr>
        <p:grpSpPr>
          <a:xfrm>
            <a:off x="4250902" y="1845839"/>
            <a:ext cx="3043211" cy="2415545"/>
            <a:chOff x="5194810" y="1474116"/>
            <a:chExt cx="2622465" cy="2313000"/>
          </a:xfrm>
        </p:grpSpPr>
        <p:sp>
          <p:nvSpPr>
            <p:cNvPr id="6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35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grpSp>
        <p:nvGrpSpPr>
          <p:cNvPr id="15" name="그룹 45"/>
          <p:cNvGrpSpPr/>
          <p:nvPr/>
        </p:nvGrpSpPr>
        <p:grpSpPr>
          <a:xfrm rot="14400000">
            <a:off x="2528845" y="4502265"/>
            <a:ext cx="2693085" cy="2581363"/>
            <a:chOff x="5194811" y="1474116"/>
            <a:chExt cx="2622464" cy="2313000"/>
          </a:xfrm>
        </p:grpSpPr>
        <p:sp>
          <p:nvSpPr>
            <p:cNvPr id="16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7" name="그림 47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18" name="그룹 48"/>
          <p:cNvGrpSpPr/>
          <p:nvPr/>
        </p:nvGrpSpPr>
        <p:grpSpPr>
          <a:xfrm rot="7200000">
            <a:off x="6418249" y="4562188"/>
            <a:ext cx="2536758" cy="2685816"/>
            <a:chOff x="5194810" y="1474116"/>
            <a:chExt cx="2622465" cy="2313000"/>
          </a:xfrm>
        </p:grpSpPr>
        <p:sp>
          <p:nvSpPr>
            <p:cNvPr id="19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" name="그림 50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27" name="직사각형 55"/>
          <p:cNvSpPr/>
          <p:nvPr/>
        </p:nvSpPr>
        <p:spPr>
          <a:xfrm>
            <a:off x="5185167" y="2637419"/>
            <a:ext cx="110799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發電系統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직사각형 55"/>
          <p:cNvSpPr/>
          <p:nvPr/>
        </p:nvSpPr>
        <p:spPr>
          <a:xfrm>
            <a:off x="2940093" y="5991194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外擾扭矩估測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직사각형 55"/>
          <p:cNvSpPr/>
          <p:nvPr/>
        </p:nvSpPr>
        <p:spPr>
          <a:xfrm>
            <a:off x="6657875" y="5656588"/>
            <a:ext cx="2194832" cy="872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</a:t>
            </a:r>
            <a:r>
              <a:rPr lang="zh-TW" altLang="en-US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扭矩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解耦控制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磁場導向扭矩控制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584862" y="3625993"/>
            <a:ext cx="2420965" cy="24209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직사각형 55"/>
          <p:cNvSpPr/>
          <p:nvPr/>
        </p:nvSpPr>
        <p:spPr>
          <a:xfrm>
            <a:off x="4717600" y="441683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減少引擎脈波式扭矩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對系統振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ko-KR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7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23833</TotalTime>
  <Words>582</Words>
  <Application>Microsoft Office PowerPoint</Application>
  <PresentationFormat>自訂</PresentationFormat>
  <Paragraphs>129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目錄</vt:lpstr>
      <vt:lpstr>自我介紹-經歷</vt:lpstr>
      <vt:lpstr>自我介紹-學歷</vt:lpstr>
      <vt:lpstr>軟體檢測平台</vt:lpstr>
      <vt:lpstr>SIL建立-結果</vt:lpstr>
      <vt:lpstr>無線藍芽診斷器(進行中)</vt:lpstr>
      <vt:lpstr>電子水泵</vt:lpstr>
      <vt:lpstr>碩論架構</vt:lpstr>
      <vt:lpstr>實驗架構</vt:lpstr>
      <vt:lpstr>專長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論文題目提案:  雙氣隙一體式啟動馬達發電機模式切換邏輯</dc:title>
  <dc:creator>ASUS</dc:creator>
  <cp:lastModifiedBy>kymco</cp:lastModifiedBy>
  <cp:revision>303</cp:revision>
  <cp:lastPrinted>2019-06-05T06:49:46Z</cp:lastPrinted>
  <dcterms:created xsi:type="dcterms:W3CDTF">2018-09-27T01:49:35Z</dcterms:created>
  <dcterms:modified xsi:type="dcterms:W3CDTF">2021-06-11T01:47:30Z</dcterms:modified>
</cp:coreProperties>
</file>