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5" r:id="rId3"/>
    <p:sldId id="406" r:id="rId4"/>
    <p:sldId id="407" r:id="rId5"/>
    <p:sldId id="409" r:id="rId6"/>
    <p:sldId id="410" r:id="rId7"/>
    <p:sldId id="399" r:id="rId8"/>
    <p:sldId id="267" r:id="rId9"/>
    <p:sldId id="411" r:id="rId10"/>
    <p:sldId id="412" r:id="rId11"/>
  </p:sldIdLst>
  <p:sldSz cx="12192000" cy="6858000"/>
  <p:notesSz cx="6794500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1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BACC-CFCA-426E-9FBA-C0A294FA707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810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4955-4F57-45FB-982C-D0D8296DA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50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C32F-69EE-4AC2-8F96-2C4A9006DB27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431"/>
            <a:ext cx="543560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DB82-75C1-48D3-A4E1-881E82327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2CF-00C0-4512-9074-64789A0EA1E1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61120" y="6321425"/>
            <a:ext cx="2423160" cy="473076"/>
          </a:xfrm>
        </p:spPr>
        <p:txBody>
          <a:bodyPr/>
          <a:lstStyle>
            <a:lvl1pPr>
              <a:defRPr sz="3200"/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595A-8D6C-489B-AD3E-4078CA9578C2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B766-6073-459D-A954-100F26EE60B6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562833"/>
            <a:ext cx="8805809" cy="852273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3D0309-F772-4999-8F59-23B82CC971E2}" type="datetime1">
              <a:rPr lang="zh-TW" altLang="en-US" smtClean="0"/>
              <a:pPr/>
              <a:t>2021/6/15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785061" y="6078392"/>
            <a:ext cx="2302164" cy="921039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79-2E4E-4FC7-95DE-E2BB49261835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CBD5-6B44-4051-B825-8A9F1F1BAD43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993-54AB-4D2C-9AD5-4FAE55CCF9CC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087E-1459-4829-B393-D487FD5E0993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3A-5BE0-42E7-B11B-00A63953C0EE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3934-FE95-4EFB-A01C-F3C70309CD2F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BAD9-0378-4D3F-9062-6241975DC17C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C6E0-4743-4AC2-A8E1-0164A03CCC8C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51636" y="6078392"/>
            <a:ext cx="2302164" cy="921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0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1792"/>
              </p:ext>
            </p:extLst>
          </p:nvPr>
        </p:nvGraphicFramePr>
        <p:xfrm>
          <a:off x="1646239" y="4680685"/>
          <a:ext cx="8128000" cy="9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29">
                  <a:extLst>
                    <a:ext uri="{9D8B030D-6E8A-4147-A177-3AD203B41FA5}">
                      <a16:colId xmlns:a16="http://schemas.microsoft.com/office/drawing/2014/main" xmlns="" val="2452615159"/>
                    </a:ext>
                  </a:extLst>
                </a:gridCol>
                <a:gridCol w="4066771">
                  <a:extLst>
                    <a:ext uri="{9D8B030D-6E8A-4147-A177-3AD203B41FA5}">
                      <a16:colId xmlns:a16="http://schemas.microsoft.com/office/drawing/2014/main" xmlns="" val="2256387787"/>
                    </a:ext>
                  </a:extLst>
                </a:gridCol>
              </a:tblGrid>
              <a:tr h="4966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報告人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陳韋翰</a:t>
                      </a:r>
                      <a:endParaRPr lang="en-US" altLang="zh-TW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7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altLang="en-US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2021.06.16(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225288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362794" y="3374712"/>
            <a:ext cx="285206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台達電子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面試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638477" y="4200227"/>
            <a:ext cx="8093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814"/>
            <a:ext cx="5495845" cy="225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碩論實驗架構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4" y="4112490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碩論控制架構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4152" y="1949753"/>
            <a:ext cx="4494362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永磁馬達磁場導向發電控制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(TI)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切換式磁阻馬達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驅動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(microchip)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位置依據外部扭矩估測器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Matlab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模擬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HIL(Hardware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 the Loop)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" y="4762274"/>
            <a:ext cx="7042851" cy="1798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3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82332"/>
            <a:ext cx="10379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自我介紹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(SPI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、轉速控制、故障檢測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藍芽無線診斷器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CI/CD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單元測試、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/>
              <a:t>經歷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72172"/>
            <a:ext cx="10035889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陳韋翰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興趣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甜點、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咖啡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、下廚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、健身、籃球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光陽工業股份有限公司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韌體工程師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(2020/2~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現今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軟體檢測平台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unit test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Bamboo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LDRA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):UART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protocol  based on KWP2000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Command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LV8907(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無感測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bldc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控制晶片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、水泵轉速控制、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故障保護與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952" y="1175256"/>
            <a:ext cx="1618210" cy="2427316"/>
          </a:xfrm>
          <a:prstGeom prst="snip2SameRect">
            <a:avLst>
              <a:gd name="adj1" fmla="val 13537"/>
              <a:gd name="adj2" fmla="val 12664"/>
            </a:avLst>
          </a:prstGeom>
          <a:ln w="28575"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68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軟體檢測平台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351034" y="250348"/>
            <a:ext cx="2449902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工研院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合作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經濟部計畫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59" name="群組 2058"/>
          <p:cNvGrpSpPr/>
          <p:nvPr/>
        </p:nvGrpSpPr>
        <p:grpSpPr>
          <a:xfrm>
            <a:off x="183263" y="1883338"/>
            <a:ext cx="4589463" cy="4810760"/>
            <a:chOff x="71120" y="1612900"/>
            <a:chExt cx="4589463" cy="4810760"/>
          </a:xfrm>
        </p:grpSpPr>
        <p:sp>
          <p:nvSpPr>
            <p:cNvPr id="42" name="矩形 41"/>
            <p:cNvSpPr/>
            <p:nvPr/>
          </p:nvSpPr>
          <p:spPr>
            <a:xfrm>
              <a:off x="2334260" y="1699260"/>
              <a:ext cx="2245360" cy="472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4" name="矩形 2053"/>
            <p:cNvSpPr/>
            <p:nvPr/>
          </p:nvSpPr>
          <p:spPr>
            <a:xfrm>
              <a:off x="81280" y="1696720"/>
              <a:ext cx="2245360" cy="472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58" name="群組 2057"/>
            <p:cNvGrpSpPr/>
            <p:nvPr/>
          </p:nvGrpSpPr>
          <p:grpSpPr>
            <a:xfrm>
              <a:off x="71120" y="1612900"/>
              <a:ext cx="4589463" cy="4787900"/>
              <a:chOff x="71120" y="1574800"/>
              <a:chExt cx="4589463" cy="4787900"/>
            </a:xfrm>
          </p:grpSpPr>
          <p:pic>
            <p:nvPicPr>
              <p:cNvPr id="2056" name="Picture 5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037"/>
              <a:stretch/>
            </p:blipFill>
            <p:spPr bwMode="auto">
              <a:xfrm>
                <a:off x="71120" y="1574800"/>
                <a:ext cx="2274252" cy="4787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54"/>
              <a:stretch/>
            </p:blipFill>
            <p:spPr bwMode="auto">
              <a:xfrm>
                <a:off x="2322090" y="1574800"/>
                <a:ext cx="2338493" cy="4787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1" name="矩形 50"/>
          <p:cNvSpPr/>
          <p:nvPr/>
        </p:nvSpPr>
        <p:spPr>
          <a:xfrm>
            <a:off x="94362" y="1536067"/>
            <a:ext cx="155683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型開發流程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61" name="群組 2060"/>
          <p:cNvGrpSpPr/>
          <p:nvPr/>
        </p:nvGrpSpPr>
        <p:grpSpPr>
          <a:xfrm>
            <a:off x="4244197" y="5880523"/>
            <a:ext cx="5581291" cy="646331"/>
            <a:chOff x="4244197" y="5880523"/>
            <a:chExt cx="5581291" cy="646331"/>
          </a:xfrm>
        </p:grpSpPr>
        <p:sp>
          <p:nvSpPr>
            <p:cNvPr id="2060" name="向右箭號 2059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310996" y="5880523"/>
              <a:ext cx="4514492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箱、白箱測試、覆蓋率計算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595004" y="4575059"/>
            <a:ext cx="5581291" cy="646331"/>
            <a:chOff x="4244197" y="5880523"/>
            <a:chExt cx="5581291" cy="646331"/>
          </a:xfrm>
        </p:grpSpPr>
        <p:sp>
          <p:nvSpPr>
            <p:cNvPr id="58" name="向右箭號 57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10996" y="5880523"/>
              <a:ext cx="4514492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電池放電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計算、電流限制計算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5075208" y="3338606"/>
            <a:ext cx="6993147" cy="959109"/>
            <a:chOff x="4244197" y="5880523"/>
            <a:chExt cx="6993147" cy="959109"/>
          </a:xfrm>
        </p:grpSpPr>
        <p:sp>
          <p:nvSpPr>
            <p:cNvPr id="65" name="向右箭號 64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310996" y="5880523"/>
              <a:ext cx="5926348" cy="95910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r>
                <a:rPr lang="en-US" altLang="zh-TW" sz="20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Matlab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模型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結合測試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電池內阻、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容量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SzPct val="80000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C-Rate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、市場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回饋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524508" y="2042271"/>
            <a:ext cx="5927687" cy="646331"/>
            <a:chOff x="4244197" y="5880523"/>
            <a:chExt cx="5927687" cy="646331"/>
          </a:xfrm>
        </p:grpSpPr>
        <p:sp>
          <p:nvSpPr>
            <p:cNvPr id="68" name="向右箭號 67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310996" y="5880523"/>
              <a:ext cx="4860888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Bamboo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進行軟體自動測試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2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880" y="597339"/>
            <a:ext cx="8805809" cy="852273"/>
          </a:xfrm>
        </p:spPr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無線藍芽診斷</a:t>
            </a:r>
            <a:r>
              <a:rPr lang="zh-TW" altLang="en-US" dirty="0" smtClean="0">
                <a:cs typeface="Times New Roman" panose="02020603050405020304" pitchFamily="18" charset="0"/>
              </a:rPr>
              <a:t>器</a:t>
            </a:r>
            <a:r>
              <a:rPr lang="en-US" altLang="zh-TW" dirty="0" smtClean="0"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cs typeface="Times New Roman" panose="02020603050405020304" pitchFamily="18" charset="0"/>
              </a:rPr>
              <a:t>進行中</a:t>
            </a:r>
            <a:r>
              <a:rPr lang="en-US" altLang="zh-TW" dirty="0" smtClean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362" y="1536067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57072" y="2864152"/>
            <a:ext cx="4134928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自訂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UART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通訊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協議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KWP2000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 CAN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AT-command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藍芽模組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板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上位機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整車控制器間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的仲介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載診斷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1280"/>
            <a:ext cx="7819408" cy="2987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電子水泵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7680" y="3086331"/>
            <a:ext cx="5151120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控制無感測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晶片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轉速命令、保護條件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故障偵測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晶片故障碼回授、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、電流、版溫、通訊故障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水泵狀態、故障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旗標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分級、處理、紀錄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890"/>
            <a:ext cx="67151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601" y="2199855"/>
            <a:ext cx="8577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NXP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晶片底層建立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nit Test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CI/CD(Bamboo)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5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65754" y="3080861"/>
            <a:ext cx="65842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 for your attention !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碩論架構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5" name="그룹 13"/>
          <p:cNvGrpSpPr/>
          <p:nvPr/>
        </p:nvGrpSpPr>
        <p:grpSpPr>
          <a:xfrm>
            <a:off x="4250902" y="1845839"/>
            <a:ext cx="3043211" cy="2415545"/>
            <a:chOff x="5194810" y="1474116"/>
            <a:chExt cx="2622465" cy="2313000"/>
          </a:xfrm>
        </p:grpSpPr>
        <p:sp>
          <p:nvSpPr>
            <p:cNvPr id="6" name="사각형: 둥근 모서리 16">
              <a:extLst>
                <a:ext uri="{FF2B5EF4-FFF2-40B4-BE49-F238E27FC236}">
                  <a16:creationId xmlns:a16="http://schemas.microsoft.com/office/drawing/2014/main" xmlns="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35">
              <a:extLst>
                <a:ext uri="{FF2B5EF4-FFF2-40B4-BE49-F238E27FC236}">
                  <a16:creationId xmlns:a16="http://schemas.microsoft.com/office/drawing/2014/main" xmlns="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grpSp>
        <p:nvGrpSpPr>
          <p:cNvPr id="15" name="그룹 45"/>
          <p:cNvGrpSpPr/>
          <p:nvPr/>
        </p:nvGrpSpPr>
        <p:grpSpPr>
          <a:xfrm rot="14400000">
            <a:off x="2528845" y="4502265"/>
            <a:ext cx="2693085" cy="2581363"/>
            <a:chOff x="5194811" y="1474116"/>
            <a:chExt cx="2622464" cy="2313000"/>
          </a:xfrm>
        </p:grpSpPr>
        <p:sp>
          <p:nvSpPr>
            <p:cNvPr id="16" name="사각형: 둥근 모서리 16">
              <a:extLst>
                <a:ext uri="{FF2B5EF4-FFF2-40B4-BE49-F238E27FC236}">
                  <a16:creationId xmlns:a16="http://schemas.microsoft.com/office/drawing/2014/main" xmlns="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7" name="그림 47">
              <a:extLst>
                <a:ext uri="{FF2B5EF4-FFF2-40B4-BE49-F238E27FC236}">
                  <a16:creationId xmlns:a16="http://schemas.microsoft.com/office/drawing/2014/main" xmlns="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18" name="그룹 48"/>
          <p:cNvGrpSpPr/>
          <p:nvPr/>
        </p:nvGrpSpPr>
        <p:grpSpPr>
          <a:xfrm rot="7200000">
            <a:off x="6418249" y="4562188"/>
            <a:ext cx="2536758" cy="2685816"/>
            <a:chOff x="5194810" y="1474116"/>
            <a:chExt cx="2622465" cy="2313000"/>
          </a:xfrm>
        </p:grpSpPr>
        <p:sp>
          <p:nvSpPr>
            <p:cNvPr id="19" name="사각형: 둥근 모서리 16">
              <a:extLst>
                <a:ext uri="{FF2B5EF4-FFF2-40B4-BE49-F238E27FC236}">
                  <a16:creationId xmlns:a16="http://schemas.microsoft.com/office/drawing/2014/main" xmlns="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" name="그림 50">
              <a:extLst>
                <a:ext uri="{FF2B5EF4-FFF2-40B4-BE49-F238E27FC236}">
                  <a16:creationId xmlns:a16="http://schemas.microsoft.com/office/drawing/2014/main" xmlns="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27" name="직사각형 55"/>
          <p:cNvSpPr/>
          <p:nvPr/>
        </p:nvSpPr>
        <p:spPr>
          <a:xfrm>
            <a:off x="5185167" y="2637419"/>
            <a:ext cx="110799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發電系統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직사각형 55"/>
          <p:cNvSpPr/>
          <p:nvPr/>
        </p:nvSpPr>
        <p:spPr>
          <a:xfrm>
            <a:off x="2940093" y="5991194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外擾扭矩估測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직사각형 55"/>
          <p:cNvSpPr/>
          <p:nvPr/>
        </p:nvSpPr>
        <p:spPr>
          <a:xfrm>
            <a:off x="6657875" y="5656588"/>
            <a:ext cx="2194832" cy="872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</a:t>
            </a:r>
            <a:r>
              <a:rPr lang="zh-TW" altLang="en-US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扭矩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解耦控制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磁場導向扭矩控制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584862" y="3625993"/>
            <a:ext cx="2420965" cy="24209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직사각형 55"/>
          <p:cNvSpPr/>
          <p:nvPr/>
        </p:nvSpPr>
        <p:spPr>
          <a:xfrm>
            <a:off x="4717600" y="441683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減少引擎脈波式扭矩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對系統振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ko-KR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5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23994</TotalTime>
  <Words>398</Words>
  <Application>Microsoft Office PowerPoint</Application>
  <PresentationFormat>自訂</PresentationFormat>
  <Paragraphs>77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目錄</vt:lpstr>
      <vt:lpstr>自我介紹-經歷</vt:lpstr>
      <vt:lpstr>軟體檢測平台</vt:lpstr>
      <vt:lpstr>無線藍芽診斷器(進行中)</vt:lpstr>
      <vt:lpstr>電子水泵</vt:lpstr>
      <vt:lpstr>專長</vt:lpstr>
      <vt:lpstr>PowerPoint 簡報</vt:lpstr>
      <vt:lpstr>碩論架構</vt:lpstr>
      <vt:lpstr>實驗架構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論文題目提案:  雙氣隙一體式啟動馬達發電機模式切換邏輯</dc:title>
  <dc:creator>ASUS</dc:creator>
  <cp:lastModifiedBy>kymco</cp:lastModifiedBy>
  <cp:revision>313</cp:revision>
  <cp:lastPrinted>2019-06-05T06:49:46Z</cp:lastPrinted>
  <dcterms:created xsi:type="dcterms:W3CDTF">2018-09-27T01:49:35Z</dcterms:created>
  <dcterms:modified xsi:type="dcterms:W3CDTF">2021-06-15T03:56:04Z</dcterms:modified>
</cp:coreProperties>
</file>