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59" r:id="rId7"/>
    <p:sldId id="267" r:id="rId8"/>
    <p:sldId id="257" r:id="rId9"/>
    <p:sldId id="25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92CEB-F415-4AA4-A784-419B7A421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6DA1BB-D7DF-4C5F-9D5B-20B41FF05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9CE08-8200-4886-9ADA-3D0D452E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70E2-6D4D-42EF-AD1B-19AA07643A5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B76B5-2672-4797-BA5A-407DBAD6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2AF79-2CE8-4EBB-80C6-CDF5F0D0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4825-C9F4-4411-B16B-49EC0FFA3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5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CE833-AD8C-4FAD-9367-1F250C0F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1B6EAE-09F0-48EB-9354-7FE3B9A3C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34AA2-9654-4A06-A11A-E7A8EE2E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70E2-6D4D-42EF-AD1B-19AA07643A5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FE969-539C-4316-9096-47C9ED2D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CC07A-1F65-420C-8D01-170112F4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4825-C9F4-4411-B16B-49EC0FFA3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4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E77ABD-72C2-4E9B-9CC3-6C1B36908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AFAE9-41C8-4D38-9DBD-BCE874666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3AEEF-C90A-4AFC-84E2-A7BAB745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70E2-6D4D-42EF-AD1B-19AA07643A5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864C-2A39-4B7A-9953-4571E282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C4B20-6E2A-4D05-81C5-9A910FB1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4825-C9F4-4411-B16B-49EC0FFA3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5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7C470-F55D-42CB-B240-BED3017E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8CCB9-5DF3-4F5C-8EE0-A6B6F7AF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1C8F0-1F1F-4F78-A62B-DBB2B40B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70E2-6D4D-42EF-AD1B-19AA07643A5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4FAF5-5016-4D25-B25B-8DA06D95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DC6B5-E308-44B3-917F-3F35FE7F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4825-C9F4-4411-B16B-49EC0FFA3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9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38CBE-E92F-476D-94F9-9D8D3AA8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80954-8457-4AD8-9B86-79BCD8921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63256-BA54-4AA2-B1C4-57029658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70E2-6D4D-42EF-AD1B-19AA07643A5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780FF-EF95-4987-A12A-E626C4E0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3A8EC-A000-4C25-BCC8-D7999E6D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4825-C9F4-4411-B16B-49EC0FFA3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2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DDD06-9AE5-4F41-8DCB-92219665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29681-BA07-4BB8-BEA0-7CCFADFAF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F6633-074D-4DCC-BB40-7AD4339F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F9FB2-D5BB-46D7-B6B8-BF8D2872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70E2-6D4D-42EF-AD1B-19AA07643A5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17285-79D2-4656-BA95-0B3EA621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39468-ED63-417F-9A6E-B7A4C544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4825-C9F4-4411-B16B-49EC0FFA3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7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CC142-AE6B-4989-BAF1-677C1B04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7B22B-26E0-4892-AA18-B64AA080A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2ADCBF-280D-47AC-B20A-6BC15635F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C66D71-240F-49CB-838F-7DCD3C27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9F508-23C7-4DCD-B5D0-33F60B36C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21D176-64ED-4703-92C8-44F60F82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70E2-6D4D-42EF-AD1B-19AA07643A5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97C0A2-4745-49AC-A091-5299D7B4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A169CC-B275-4305-BC76-C51FBC17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4825-C9F4-4411-B16B-49EC0FFA3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6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291A8-29D9-49FD-85EA-9941A2ED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83FAD4-7311-4E20-B3E2-8606A1CE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70E2-6D4D-42EF-AD1B-19AA07643A5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BAABF1-0536-404D-82DC-F0D1D1A1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F3E065-3814-4206-B3F8-1A5437E3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4825-C9F4-4411-B16B-49EC0FFA3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2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9AAF1C-38D5-447F-9BB4-E36B0C0D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70E2-6D4D-42EF-AD1B-19AA07643A5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9799E5-563E-44C2-ACA2-A7F66875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61CCCD-5A6A-41DB-B068-91C61CBB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4825-C9F4-4411-B16B-49EC0FFA3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53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27118-3E8B-4EE0-83A5-888585A0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B22E2-FD19-4D96-842E-2B326DA1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1CD27-A34B-4564-9050-A49DBE8BD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CAF10-BF18-4960-A850-1D8ACE42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70E2-6D4D-42EF-AD1B-19AA07643A5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00745-5EE5-4864-B452-70385072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E040E6-A4F1-4204-947E-6590D842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4825-C9F4-4411-B16B-49EC0FFA3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0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AAFC8-37F5-4F13-AA15-637C48AF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0BAD81-1E60-4E83-98A1-2B7A1D4AF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C1E407-B04A-4B7B-ACA6-810E80055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A5B36-5F63-45B9-BCF5-524D08D4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70E2-6D4D-42EF-AD1B-19AA07643A5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75FE79-C850-4D26-B91A-1C34BAB5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EE0EE-FDA2-40D0-ADEC-C8FCC31F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4825-C9F4-4411-B16B-49EC0FFA3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4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62159F-9998-49CF-A352-A37B79CC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A3DC2-1B4A-44A6-B932-EDFFF601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710C3-03E1-41D5-A91B-5508907C8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F70E2-6D4D-42EF-AD1B-19AA07643A5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77138-FA02-41F0-8989-FB5DBCAFD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11822-2F67-4B0A-A47F-62A3CC4A9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E4825-C9F4-4411-B16B-49EC0FFA3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8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C0E5C46-3D79-4D69-977E-F2DFAF8F3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24" y="1394486"/>
            <a:ext cx="7574936" cy="477815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39A2B1E-2111-407B-9E2A-BED983269777}"/>
              </a:ext>
            </a:extLst>
          </p:cNvPr>
          <p:cNvSpPr/>
          <p:nvPr/>
        </p:nvSpPr>
        <p:spPr>
          <a:xfrm>
            <a:off x="1323974" y="6239461"/>
            <a:ext cx="5331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18" charset="0"/>
              </a:rPr>
              <a:t>软件解压以后找到这个安装文件，双击，开始安装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6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AE0069-0792-4FCF-9948-D910D672A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D5F2BEB-98EE-4E2A-A753-ED9C96A354D9}"/>
              </a:ext>
            </a:extLst>
          </p:cNvPr>
          <p:cNvSpPr/>
          <p:nvPr/>
        </p:nvSpPr>
        <p:spPr>
          <a:xfrm>
            <a:off x="5626961" y="4709241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18" charset="0"/>
              </a:rPr>
              <a:t>点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18" charset="0"/>
              </a:rPr>
              <a:t>OK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84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5675FD-6A7D-4744-A16A-37E97DC2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6F7DD1B-FE17-4824-99E6-51DB68E10C6F}"/>
              </a:ext>
            </a:extLst>
          </p:cNvPr>
          <p:cNvSpPr/>
          <p:nvPr/>
        </p:nvSpPr>
        <p:spPr>
          <a:xfrm>
            <a:off x="5626961" y="4709241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安装进行中</a:t>
            </a:r>
            <a:r>
              <a:rPr lang="en-US" altLang="zh-CN" sz="2400" b="1" dirty="0">
                <a:solidFill>
                  <a:srgbClr val="FF0000"/>
                </a:solidFill>
              </a:rPr>
              <a:t>……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5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EC0675-DBC8-4EFB-B3E0-1F35D7E7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C76872F-D563-491F-86DA-A54C22A41326}"/>
              </a:ext>
            </a:extLst>
          </p:cNvPr>
          <p:cNvSpPr/>
          <p:nvPr/>
        </p:nvSpPr>
        <p:spPr>
          <a:xfrm>
            <a:off x="2278523" y="5175773"/>
            <a:ext cx="79271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  按钮，安装成功，桌面会出现快捷图片           </a:t>
            </a:r>
            <a:endParaRPr lang="en-US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双击快捷图片，就可以正常使用啦！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EC36BC-89DA-4400-9770-CE61B4B9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701" y="5126854"/>
            <a:ext cx="655377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D5D514-ACDF-4E06-8E8B-B6DAE577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736826"/>
            <a:ext cx="67722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4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563BA2-6FD8-47A9-BE36-493FE043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79" y="700087"/>
            <a:ext cx="66675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6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759ACC-23AF-4324-8763-C1F59F386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221" y="186903"/>
            <a:ext cx="6715125" cy="5448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C77A6A4-DD0F-4C72-A838-52B34094EBBD}"/>
              </a:ext>
            </a:extLst>
          </p:cNvPr>
          <p:cNvSpPr/>
          <p:nvPr/>
        </p:nvSpPr>
        <p:spPr>
          <a:xfrm>
            <a:off x="1429438" y="5943309"/>
            <a:ext cx="8714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ID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757 2573155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是固定的，咱们这个是正版软件，下面的公司名随便填写。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6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B9CC27C-328F-4458-B386-6BDDFDC2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53" y="181752"/>
            <a:ext cx="67437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BD6877-BE69-4DE0-8F63-4BEDEE3F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FFD3371-AB02-4B51-8681-6F3362830DF2}"/>
              </a:ext>
            </a:extLst>
          </p:cNvPr>
          <p:cNvSpPr/>
          <p:nvPr/>
        </p:nvSpPr>
        <p:spPr>
          <a:xfrm>
            <a:off x="841610" y="4485306"/>
            <a:ext cx="6280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18" charset="0"/>
              </a:rPr>
              <a:t>如果计算机空间有限，可以不用安装 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18" charset="0"/>
              </a:rPr>
              <a:t>VB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18" charset="0"/>
              </a:rPr>
              <a:t>和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18" charset="0"/>
              </a:rPr>
              <a:t>VF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4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7A6D98-B005-4A63-B2C6-650B1985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90" y="482671"/>
            <a:ext cx="5342083" cy="43437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9F5A00-F821-4620-9842-D03540077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612" y="1926816"/>
            <a:ext cx="5364945" cy="43666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B237B71-102E-4EFC-8322-F3BAE138C487}"/>
              </a:ext>
            </a:extLst>
          </p:cNvPr>
          <p:cNvSpPr/>
          <p:nvPr/>
        </p:nvSpPr>
        <p:spPr>
          <a:xfrm>
            <a:off x="569790" y="5274317"/>
            <a:ext cx="5057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如果存储空间有限，也可以选择只安装</a:t>
            </a:r>
            <a:r>
              <a:rPr lang="en-US" altLang="zh-CN" dirty="0">
                <a:solidFill>
                  <a:srgbClr val="FF0000"/>
                </a:solidFill>
              </a:rPr>
              <a:t>VC++ 6.0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如果选择了 </a:t>
            </a:r>
            <a:r>
              <a:rPr lang="en-US" altLang="zh-CN" dirty="0">
                <a:solidFill>
                  <a:srgbClr val="FF0000"/>
                </a:solidFill>
              </a:rPr>
              <a:t>Custom</a:t>
            </a:r>
            <a:r>
              <a:rPr lang="zh-CN" altLang="en-US" dirty="0">
                <a:solidFill>
                  <a:srgbClr val="FF0000"/>
                </a:solidFill>
              </a:rPr>
              <a:t>，此页请忽略</a:t>
            </a:r>
          </a:p>
        </p:txBody>
      </p:sp>
    </p:spTree>
    <p:extLst>
      <p:ext uri="{BB962C8B-B14F-4D97-AF65-F5344CB8AC3E}">
        <p14:creationId xmlns:p14="http://schemas.microsoft.com/office/powerpoint/2010/main" val="282419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07AA43-4365-4367-82FF-9161E517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85" y="771920"/>
            <a:ext cx="5342083" cy="43437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E9BFCAC-6E07-4ECC-8E61-B75E56A6B9BE}"/>
              </a:ext>
            </a:extLst>
          </p:cNvPr>
          <p:cNvSpPr/>
          <p:nvPr/>
        </p:nvSpPr>
        <p:spPr>
          <a:xfrm>
            <a:off x="1839985" y="5791592"/>
            <a:ext cx="5350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18" charset="0"/>
              </a:rPr>
              <a:t>选择安装目录，点击下一步，不改安装目录也可以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9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A18439-AE2B-466B-840D-1D46F740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6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108</Words>
  <Application>Microsoft Office PowerPoint</Application>
  <PresentationFormat>宽屏</PresentationFormat>
  <Paragraphs>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爱敏</dc:creator>
  <cp:lastModifiedBy>王 爱敏</cp:lastModifiedBy>
  <cp:revision>4</cp:revision>
  <dcterms:created xsi:type="dcterms:W3CDTF">2018-07-18T02:21:55Z</dcterms:created>
  <dcterms:modified xsi:type="dcterms:W3CDTF">2018-07-18T02:54:12Z</dcterms:modified>
</cp:coreProperties>
</file>