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08"/>
  </p:notesMasterIdLst>
  <p:handoutMasterIdLst>
    <p:handoutMasterId r:id="rId109"/>
  </p:handoutMasterIdLst>
  <p:sldIdLst>
    <p:sldId id="1009" r:id="rId5"/>
    <p:sldId id="1369" r:id="rId6"/>
    <p:sldId id="1370" r:id="rId7"/>
    <p:sldId id="1371" r:id="rId8"/>
    <p:sldId id="1326" r:id="rId9"/>
    <p:sldId id="1327" r:id="rId10"/>
    <p:sldId id="1328" r:id="rId11"/>
    <p:sldId id="1329" r:id="rId12"/>
    <p:sldId id="1330" r:id="rId13"/>
    <p:sldId id="1331" r:id="rId14"/>
    <p:sldId id="1332" r:id="rId15"/>
    <p:sldId id="1333" r:id="rId16"/>
    <p:sldId id="1334" r:id="rId17"/>
    <p:sldId id="1335" r:id="rId18"/>
    <p:sldId id="1336" r:id="rId19"/>
    <p:sldId id="1337" r:id="rId20"/>
    <p:sldId id="1338" r:id="rId21"/>
    <p:sldId id="1339" r:id="rId22"/>
    <p:sldId id="1340" r:id="rId23"/>
    <p:sldId id="1341" r:id="rId24"/>
    <p:sldId id="1342" r:id="rId25"/>
    <p:sldId id="1343" r:id="rId26"/>
    <p:sldId id="1344" r:id="rId27"/>
    <p:sldId id="1345" r:id="rId28"/>
    <p:sldId id="1346" r:id="rId29"/>
    <p:sldId id="1347" r:id="rId30"/>
    <p:sldId id="1348" r:id="rId31"/>
    <p:sldId id="1349" r:id="rId32"/>
    <p:sldId id="1350" r:id="rId33"/>
    <p:sldId id="1351" r:id="rId34"/>
    <p:sldId id="1352" r:id="rId35"/>
    <p:sldId id="1353" r:id="rId36"/>
    <p:sldId id="1354" r:id="rId37"/>
    <p:sldId id="1355" r:id="rId38"/>
    <p:sldId id="1356" r:id="rId39"/>
    <p:sldId id="1357" r:id="rId40"/>
    <p:sldId id="1358" r:id="rId41"/>
    <p:sldId id="1359" r:id="rId42"/>
    <p:sldId id="1360" r:id="rId43"/>
    <p:sldId id="1361" r:id="rId44"/>
    <p:sldId id="1362" r:id="rId45"/>
    <p:sldId id="1363" r:id="rId46"/>
    <p:sldId id="1364" r:id="rId47"/>
    <p:sldId id="1365" r:id="rId48"/>
    <p:sldId id="1366" r:id="rId49"/>
    <p:sldId id="1367" r:id="rId50"/>
    <p:sldId id="1165" r:id="rId51"/>
    <p:sldId id="1166" r:id="rId52"/>
    <p:sldId id="964" r:id="rId53"/>
    <p:sldId id="972" r:id="rId54"/>
    <p:sldId id="978" r:id="rId55"/>
    <p:sldId id="1168" r:id="rId56"/>
    <p:sldId id="1169" r:id="rId57"/>
    <p:sldId id="1170" r:id="rId58"/>
    <p:sldId id="1171" r:id="rId59"/>
    <p:sldId id="1172" r:id="rId60"/>
    <p:sldId id="1173" r:id="rId61"/>
    <p:sldId id="1048" r:id="rId62"/>
    <p:sldId id="1052" r:id="rId63"/>
    <p:sldId id="989" r:id="rId64"/>
    <p:sldId id="1174" r:id="rId65"/>
    <p:sldId id="1175" r:id="rId66"/>
    <p:sldId id="1176" r:id="rId67"/>
    <p:sldId id="1177" r:id="rId68"/>
    <p:sldId id="993" r:id="rId69"/>
    <p:sldId id="999" r:id="rId70"/>
    <p:sldId id="1002" r:id="rId71"/>
    <p:sldId id="1204" r:id="rId72"/>
    <p:sldId id="1205" r:id="rId73"/>
    <p:sldId id="1003" r:id="rId74"/>
    <p:sldId id="1180" r:id="rId75"/>
    <p:sldId id="1086" r:id="rId76"/>
    <p:sldId id="1181" r:id="rId77"/>
    <p:sldId id="1087" r:id="rId78"/>
    <p:sldId id="1182" r:id="rId79"/>
    <p:sldId id="1184" r:id="rId80"/>
    <p:sldId id="1368" r:id="rId81"/>
    <p:sldId id="1214" r:id="rId82"/>
    <p:sldId id="1215" r:id="rId83"/>
    <p:sldId id="1216" r:id="rId84"/>
    <p:sldId id="1217" r:id="rId85"/>
    <p:sldId id="1218" r:id="rId86"/>
    <p:sldId id="1219" r:id="rId87"/>
    <p:sldId id="1220" r:id="rId88"/>
    <p:sldId id="1221" r:id="rId89"/>
    <p:sldId id="1222" r:id="rId90"/>
    <p:sldId id="1223" r:id="rId91"/>
    <p:sldId id="1224" r:id="rId92"/>
    <p:sldId id="1225" r:id="rId93"/>
    <p:sldId id="1226" r:id="rId94"/>
    <p:sldId id="1227" r:id="rId95"/>
    <p:sldId id="1228" r:id="rId96"/>
    <p:sldId id="1229" r:id="rId97"/>
    <p:sldId id="1230" r:id="rId98"/>
    <p:sldId id="1231" r:id="rId99"/>
    <p:sldId id="1232" r:id="rId100"/>
    <p:sldId id="1233" r:id="rId101"/>
    <p:sldId id="1234" r:id="rId102"/>
    <p:sldId id="1235" r:id="rId103"/>
    <p:sldId id="1236" r:id="rId104"/>
    <p:sldId id="1237" r:id="rId105"/>
    <p:sldId id="1238" r:id="rId106"/>
    <p:sldId id="1239" r:id="rId10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AE4AAA2-0FA5-4870-8DF6-6CC030187F8C}">
          <p14:sldIdLst>
            <p14:sldId id="1009"/>
            <p14:sldId id="1369"/>
            <p14:sldId id="1370"/>
            <p14:sldId id="1371"/>
            <p14:sldId id="1326"/>
            <p14:sldId id="1327"/>
            <p14:sldId id="1328"/>
            <p14:sldId id="1329"/>
            <p14:sldId id="1330"/>
            <p14:sldId id="1331"/>
            <p14:sldId id="1332"/>
            <p14:sldId id="1333"/>
            <p14:sldId id="1334"/>
            <p14:sldId id="1335"/>
            <p14:sldId id="1336"/>
            <p14:sldId id="1337"/>
            <p14:sldId id="1338"/>
            <p14:sldId id="1339"/>
            <p14:sldId id="1340"/>
            <p14:sldId id="1341"/>
            <p14:sldId id="1342"/>
            <p14:sldId id="1343"/>
            <p14:sldId id="1344"/>
            <p14:sldId id="1345"/>
            <p14:sldId id="1346"/>
            <p14:sldId id="1347"/>
            <p14:sldId id="1348"/>
            <p14:sldId id="1349"/>
            <p14:sldId id="1350"/>
            <p14:sldId id="1351"/>
            <p14:sldId id="1352"/>
            <p14:sldId id="1353"/>
            <p14:sldId id="1354"/>
            <p14:sldId id="1355"/>
            <p14:sldId id="1356"/>
            <p14:sldId id="1357"/>
            <p14:sldId id="1358"/>
            <p14:sldId id="1359"/>
            <p14:sldId id="1360"/>
            <p14:sldId id="1361"/>
            <p14:sldId id="1362"/>
            <p14:sldId id="1363"/>
            <p14:sldId id="1364"/>
            <p14:sldId id="1365"/>
            <p14:sldId id="1366"/>
            <p14:sldId id="1367"/>
            <p14:sldId id="1165"/>
            <p14:sldId id="1166"/>
            <p14:sldId id="964"/>
            <p14:sldId id="972"/>
            <p14:sldId id="978"/>
            <p14:sldId id="1168"/>
            <p14:sldId id="1169"/>
            <p14:sldId id="1170"/>
            <p14:sldId id="1171"/>
            <p14:sldId id="1172"/>
            <p14:sldId id="1173"/>
            <p14:sldId id="1048"/>
            <p14:sldId id="1052"/>
            <p14:sldId id="989"/>
            <p14:sldId id="1174"/>
            <p14:sldId id="1175"/>
            <p14:sldId id="1176"/>
            <p14:sldId id="1177"/>
            <p14:sldId id="993"/>
            <p14:sldId id="999"/>
            <p14:sldId id="1002"/>
            <p14:sldId id="1204"/>
            <p14:sldId id="1205"/>
            <p14:sldId id="1003"/>
            <p14:sldId id="1180"/>
            <p14:sldId id="1086"/>
            <p14:sldId id="1181"/>
            <p14:sldId id="1087"/>
            <p14:sldId id="1182"/>
            <p14:sldId id="1184"/>
            <p14:sldId id="1368"/>
            <p14:sldId id="1214"/>
            <p14:sldId id="1215"/>
            <p14:sldId id="1216"/>
            <p14:sldId id="1217"/>
            <p14:sldId id="1218"/>
            <p14:sldId id="1219"/>
            <p14:sldId id="1220"/>
            <p14:sldId id="1221"/>
            <p14:sldId id="1222"/>
            <p14:sldId id="1223"/>
            <p14:sldId id="1224"/>
            <p14:sldId id="1225"/>
            <p14:sldId id="1226"/>
            <p14:sldId id="1227"/>
            <p14:sldId id="1228"/>
            <p14:sldId id="1229"/>
            <p14:sldId id="1230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23C0D"/>
    <a:srgbClr val="000000"/>
    <a:srgbClr val="8FAADC"/>
    <a:srgbClr val="FFFCED"/>
    <a:srgbClr val="010101"/>
    <a:srgbClr val="F3F3F3"/>
    <a:srgbClr val="5F5D5E"/>
    <a:srgbClr val="0C0807"/>
    <a:srgbClr val="AD9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3076" autoAdjust="0"/>
  </p:normalViewPr>
  <p:slideViewPr>
    <p:cSldViewPr snapToGrid="0">
      <p:cViewPr>
        <p:scale>
          <a:sx n="96" d="100"/>
          <a:sy n="96" d="100"/>
        </p:scale>
        <p:origin x="1160" y="672"/>
      </p:cViewPr>
      <p:guideLst>
        <p:guide orient="horz" pos="2160"/>
        <p:guide pos="386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slide" Target="slides/slide101.xml"/><Relationship Id="rId106" Type="http://schemas.openxmlformats.org/officeDocument/2006/relationships/slide" Target="slides/slide102.xml"/><Relationship Id="rId107" Type="http://schemas.openxmlformats.org/officeDocument/2006/relationships/slide" Target="slides/slide10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8" Type="http://schemas.openxmlformats.org/officeDocument/2006/relationships/notesMaster" Target="notesMasters/notesMaster1.xml"/><Relationship Id="rId10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110" Type="http://schemas.openxmlformats.org/officeDocument/2006/relationships/commentAuthors" Target="commentAuthors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11" Type="http://schemas.openxmlformats.org/officeDocument/2006/relationships/presProps" Target="presProps.xml"/><Relationship Id="rId112" Type="http://schemas.openxmlformats.org/officeDocument/2006/relationships/viewProps" Target="viewProps.xml"/><Relationship Id="rId113" Type="http://schemas.openxmlformats.org/officeDocument/2006/relationships/theme" Target="theme/theme1.xml"/><Relationship Id="rId114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100" Type="http://schemas.openxmlformats.org/officeDocument/2006/relationships/slide" Target="slides/slide96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#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6B996-D7A8-46A6-A7A2-4590340CFE31}" type="doc">
      <dgm:prSet loTypeId="urn:microsoft.com/office/officeart/2005/8/layout/hList6" loCatId="list" qsTypeId="urn:microsoft.com/office/officeart/2005/8/quickstyle/simple5#1" qsCatId="simple" csTypeId="urn:microsoft.com/office/officeart/2005/8/colors/accent0_1#1" csCatId="mainScheme" phldr="1"/>
      <dgm:spPr/>
      <dgm:t>
        <a:bodyPr/>
        <a:lstStyle/>
        <a:p>
          <a:endParaRPr lang="zh-CN" altLang="en-US"/>
        </a:p>
      </dgm:t>
    </dgm:pt>
    <dgm:pt modelId="{1869441C-AA8B-4B21-A7B6-5B28328BFD32}">
      <dgm:prSet phldrT="[文本]" custT="1"/>
      <dgm:spPr/>
      <dgm:t>
        <a:bodyPr/>
        <a:lstStyle/>
        <a:p>
          <a:pPr algn="ctr">
            <a:lnSpc>
              <a:spcPct val="90000"/>
            </a:lnSpc>
          </a:pPr>
          <a:r>
            <a:rPr lang="zh-CN" altLang="en-US" sz="2400" b="1" dirty="0" smtClean="0">
              <a:latin typeface="方正艺黑简体" pitchFamily="65" charset="-122"/>
              <a:ea typeface="方正艺黑简体" pitchFamily="65" charset="-122"/>
            </a:rPr>
            <a:t>旧民主主义革命</a:t>
          </a:r>
          <a:endParaRPr lang="en-US" altLang="zh-CN" sz="2400" b="1" dirty="0" smtClean="0">
            <a:latin typeface="方正艺黑简体" pitchFamily="65" charset="-122"/>
            <a:ea typeface="方正艺黑简体" pitchFamily="65" charset="-122"/>
          </a:endParaRPr>
        </a:p>
        <a:p>
          <a:pPr algn="ctr">
            <a:lnSpc>
              <a:spcPct val="90000"/>
            </a:lnSpc>
          </a:pPr>
          <a:r>
            <a:rPr lang="en-US" altLang="zh-CN" sz="2100" b="1" dirty="0" smtClean="0">
              <a:latin typeface="方正艺黑简体" pitchFamily="65" charset="-122"/>
              <a:ea typeface="方正艺黑简体" pitchFamily="65" charset="-122"/>
            </a:rPr>
            <a:t>[1840-1919]</a:t>
          </a:r>
          <a:endParaRPr lang="zh-CN" altLang="en-US" sz="2100" b="1" dirty="0">
            <a:latin typeface="方正艺黑简体" pitchFamily="65" charset="-122"/>
            <a:ea typeface="方正艺黑简体" pitchFamily="65" charset="-122"/>
          </a:endParaRPr>
        </a:p>
      </dgm:t>
    </dgm:pt>
    <dgm:pt modelId="{30786834-C4D1-487A-A154-CC21B42AF6A4}" type="parTrans" cxnId="{0E9737D2-0B98-481A-A724-2ACBD8095255}">
      <dgm:prSet/>
      <dgm:spPr/>
      <dgm:t>
        <a:bodyPr/>
        <a:lstStyle/>
        <a:p>
          <a:endParaRPr lang="zh-CN" altLang="en-US"/>
        </a:p>
      </dgm:t>
    </dgm:pt>
    <dgm:pt modelId="{54810A60-0FCF-4422-AC44-25930276C540}" type="sibTrans" cxnId="{0E9737D2-0B98-481A-A724-2ACBD8095255}">
      <dgm:prSet/>
      <dgm:spPr/>
      <dgm:t>
        <a:bodyPr/>
        <a:lstStyle/>
        <a:p>
          <a:endParaRPr lang="zh-CN" altLang="en-US"/>
        </a:p>
      </dgm:t>
    </dgm:pt>
    <dgm:pt modelId="{98E5B406-2B01-460F-91F4-AAC53E39DDF9}">
      <dgm:prSet phldrT="[文本]" custT="1"/>
      <dgm:spPr/>
      <dgm:t>
        <a:bodyPr/>
        <a:lstStyle/>
        <a:p>
          <a:pPr algn="l">
            <a:lnSpc>
              <a:spcPct val="150000"/>
            </a:lnSpc>
          </a:pPr>
          <a:r>
            <a:rPr lang="zh-CN" altLang="en-US" sz="1800" b="1" smtClean="0">
              <a:latin typeface="方正艺黑简体" pitchFamily="65" charset="-122"/>
              <a:ea typeface="方正艺黑简体" pitchFamily="65" charset="-122"/>
            </a:rPr>
            <a:t>鸦片战争</a:t>
          </a:r>
          <a:r>
            <a:rPr lang="en-US" altLang="zh-CN" sz="1800" b="1" smtClean="0">
              <a:latin typeface="方正艺黑简体" pitchFamily="65" charset="-122"/>
              <a:ea typeface="方正艺黑简体" pitchFamily="65" charset="-122"/>
            </a:rPr>
            <a:t>——</a:t>
          </a:r>
          <a:r>
            <a:rPr lang="zh-CN" altLang="en-US" sz="2400" b="1" u="sng" smtClean="0">
              <a:latin typeface="方正艺黑简体" pitchFamily="65" charset="-122"/>
              <a:ea typeface="方正艺黑简体" pitchFamily="65" charset="-122"/>
            </a:rPr>
            <a:t>五四运动</a:t>
          </a:r>
          <a:endParaRPr lang="zh-CN" altLang="en-US" sz="2400" b="1" u="sng" dirty="0">
            <a:latin typeface="方正艺黑简体" pitchFamily="65" charset="-122"/>
            <a:ea typeface="方正艺黑简体" pitchFamily="65" charset="-122"/>
          </a:endParaRPr>
        </a:p>
      </dgm:t>
    </dgm:pt>
    <dgm:pt modelId="{AFE3D227-7F2E-4807-9A45-DC9D12C87A00}" type="parTrans" cxnId="{1C930954-7B60-4EE5-B17F-D1258005B13C}">
      <dgm:prSet/>
      <dgm:spPr/>
      <dgm:t>
        <a:bodyPr/>
        <a:lstStyle/>
        <a:p>
          <a:endParaRPr lang="zh-CN" altLang="en-US"/>
        </a:p>
      </dgm:t>
    </dgm:pt>
    <dgm:pt modelId="{64852FFD-78C8-432D-84E2-A896F755B55D}" type="sibTrans" cxnId="{1C930954-7B60-4EE5-B17F-D1258005B13C}">
      <dgm:prSet/>
      <dgm:spPr/>
      <dgm:t>
        <a:bodyPr/>
        <a:lstStyle/>
        <a:p>
          <a:endParaRPr lang="zh-CN" altLang="en-US"/>
        </a:p>
      </dgm:t>
    </dgm:pt>
    <dgm:pt modelId="{7815DD30-A72C-49CF-A0E1-3BB4AB1C8915}">
      <dgm:prSet phldrT="[文本]" custT="1"/>
      <dgm:spPr/>
      <dgm:t>
        <a:bodyPr/>
        <a:lstStyle/>
        <a:p>
          <a:pPr algn="ctr">
            <a:lnSpc>
              <a:spcPct val="90000"/>
            </a:lnSpc>
          </a:pPr>
          <a:r>
            <a:rPr lang="zh-CN" altLang="en-US" sz="2400" b="1" dirty="0" smtClean="0">
              <a:latin typeface="方正艺黑简体" pitchFamily="65" charset="-122"/>
              <a:ea typeface="方正艺黑简体" pitchFamily="65" charset="-122"/>
            </a:rPr>
            <a:t>新民主主义革命</a:t>
          </a:r>
          <a:endParaRPr lang="en-US" altLang="zh-CN" sz="2400" b="1" dirty="0" smtClean="0">
            <a:latin typeface="方正艺黑简体" pitchFamily="65" charset="-122"/>
            <a:ea typeface="方正艺黑简体" pitchFamily="65" charset="-122"/>
          </a:endParaRPr>
        </a:p>
        <a:p>
          <a:pPr algn="ctr">
            <a:lnSpc>
              <a:spcPct val="90000"/>
            </a:lnSpc>
          </a:pPr>
          <a:r>
            <a:rPr lang="en-US" altLang="zh-CN" sz="2100" b="1" dirty="0" smtClean="0">
              <a:latin typeface="方正艺黑简体" pitchFamily="65" charset="-122"/>
              <a:ea typeface="方正艺黑简体" pitchFamily="65" charset="-122"/>
            </a:rPr>
            <a:t>[1919-1949]</a:t>
          </a:r>
          <a:endParaRPr lang="zh-CN" altLang="en-US" sz="2100" b="1" dirty="0">
            <a:latin typeface="方正艺黑简体" pitchFamily="65" charset="-122"/>
            <a:ea typeface="方正艺黑简体" pitchFamily="65" charset="-122"/>
          </a:endParaRPr>
        </a:p>
      </dgm:t>
    </dgm:pt>
    <dgm:pt modelId="{2A4BFD4F-84DB-4E0A-877A-E54221C984DE}" type="parTrans" cxnId="{DDE0F0B5-68C8-4EDA-83B1-425FA9073347}">
      <dgm:prSet/>
      <dgm:spPr/>
      <dgm:t>
        <a:bodyPr/>
        <a:lstStyle/>
        <a:p>
          <a:endParaRPr lang="zh-CN" altLang="en-US"/>
        </a:p>
      </dgm:t>
    </dgm:pt>
    <dgm:pt modelId="{81AA5268-3E2B-4E35-A958-4D235696ACCF}" type="sibTrans" cxnId="{DDE0F0B5-68C8-4EDA-83B1-425FA9073347}">
      <dgm:prSet/>
      <dgm:spPr/>
      <dgm:t>
        <a:bodyPr/>
        <a:lstStyle/>
        <a:p>
          <a:endParaRPr lang="zh-CN" altLang="en-US"/>
        </a:p>
      </dgm:t>
    </dgm:pt>
    <dgm:pt modelId="{66A5D2CD-3A4A-4E32-AEBC-8C55DA2AB91A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zh-CN" altLang="en-US" sz="2400" b="1" u="sng" smtClean="0">
              <a:latin typeface="方正艺黑简体" pitchFamily="65" charset="-122"/>
              <a:ea typeface="方正艺黑简体" pitchFamily="65" charset="-122"/>
            </a:rPr>
            <a:t>五四运动</a:t>
          </a:r>
          <a:r>
            <a:rPr lang="en-US" altLang="zh-CN" sz="1800" b="1" smtClean="0">
              <a:latin typeface="方正艺黑简体" pitchFamily="65" charset="-122"/>
              <a:ea typeface="方正艺黑简体" pitchFamily="65" charset="-122"/>
            </a:rPr>
            <a:t>——</a:t>
          </a:r>
          <a:r>
            <a:rPr lang="zh-CN" altLang="en-US" sz="2000" b="1" smtClean="0">
              <a:latin typeface="方正艺黑简体" pitchFamily="65" charset="-122"/>
              <a:ea typeface="方正艺黑简体" pitchFamily="65" charset="-122"/>
            </a:rPr>
            <a:t>新中国成立</a:t>
          </a:r>
          <a:endParaRPr lang="zh-CN" altLang="en-US" sz="2000" b="1" dirty="0">
            <a:latin typeface="方正艺黑简体" pitchFamily="65" charset="-122"/>
            <a:ea typeface="方正艺黑简体" pitchFamily="65" charset="-122"/>
          </a:endParaRPr>
        </a:p>
      </dgm:t>
    </dgm:pt>
    <dgm:pt modelId="{CACA78FB-ABE3-457D-91D2-1B2569A6F54F}" type="parTrans" cxnId="{4D83F5A8-B943-4D4F-9AE3-7E9A1883A774}">
      <dgm:prSet/>
      <dgm:spPr/>
      <dgm:t>
        <a:bodyPr/>
        <a:lstStyle/>
        <a:p>
          <a:endParaRPr lang="zh-CN" altLang="en-US"/>
        </a:p>
      </dgm:t>
    </dgm:pt>
    <dgm:pt modelId="{E5A9A166-35FB-4DD8-BE53-E252E810A9EB}" type="sibTrans" cxnId="{4D83F5A8-B943-4D4F-9AE3-7E9A1883A774}">
      <dgm:prSet/>
      <dgm:spPr/>
      <dgm:t>
        <a:bodyPr/>
        <a:lstStyle/>
        <a:p>
          <a:endParaRPr lang="zh-CN" altLang="en-US"/>
        </a:p>
      </dgm:t>
    </dgm:pt>
    <dgm:pt modelId="{6A31C754-6A74-4808-9632-A866CD209642}" type="pres">
      <dgm:prSet presAssocID="{FCB6B996-D7A8-46A6-A7A2-4590340CFE3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656B56-7D57-407F-A3DB-0B469C3E75EA}" type="pres">
      <dgm:prSet presAssocID="{1869441C-AA8B-4B21-A7B6-5B28328BFD32}" presName="node" presStyleLbl="node1" presStyleIdx="0" presStyleCnt="2" custLinFactX="-19172" custLinFactNeighborX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AEA23A-7D34-4A4F-AAAB-7A5441B4BE1F}" type="pres">
      <dgm:prSet presAssocID="{54810A60-0FCF-4422-AC44-25930276C540}" presName="sibTrans" presStyleCnt="0"/>
      <dgm:spPr/>
      <dgm:t>
        <a:bodyPr/>
        <a:lstStyle/>
        <a:p>
          <a:endParaRPr lang="zh-CN" altLang="en-US"/>
        </a:p>
      </dgm:t>
    </dgm:pt>
    <dgm:pt modelId="{328DFE1A-4AC5-4C6F-9C2A-5DC5CD410859}" type="pres">
      <dgm:prSet presAssocID="{7815DD30-A72C-49CF-A0E1-3BB4AB1C891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930954-7B60-4EE5-B17F-D1258005B13C}" srcId="{1869441C-AA8B-4B21-A7B6-5B28328BFD32}" destId="{98E5B406-2B01-460F-91F4-AAC53E39DDF9}" srcOrd="0" destOrd="0" parTransId="{AFE3D227-7F2E-4807-9A45-DC9D12C87A00}" sibTransId="{64852FFD-78C8-432D-84E2-A896F755B55D}"/>
    <dgm:cxn modelId="{DDE0F0B5-68C8-4EDA-83B1-425FA9073347}" srcId="{FCB6B996-D7A8-46A6-A7A2-4590340CFE31}" destId="{7815DD30-A72C-49CF-A0E1-3BB4AB1C8915}" srcOrd="1" destOrd="0" parTransId="{2A4BFD4F-84DB-4E0A-877A-E54221C984DE}" sibTransId="{81AA5268-3E2B-4E35-A958-4D235696ACCF}"/>
    <dgm:cxn modelId="{3B481219-67BE-4E2F-B2BE-B3C5648AE4CE}" type="presOf" srcId="{1869441C-AA8B-4B21-A7B6-5B28328BFD32}" destId="{F5656B56-7D57-407F-A3DB-0B469C3E75EA}" srcOrd="0" destOrd="0" presId="urn:microsoft.com/office/officeart/2005/8/layout/hList6"/>
    <dgm:cxn modelId="{9E6C7FF2-A77F-4981-874B-54516D7197D8}" type="presOf" srcId="{98E5B406-2B01-460F-91F4-AAC53E39DDF9}" destId="{F5656B56-7D57-407F-A3DB-0B469C3E75EA}" srcOrd="0" destOrd="1" presId="urn:microsoft.com/office/officeart/2005/8/layout/hList6"/>
    <dgm:cxn modelId="{4D83F5A8-B943-4D4F-9AE3-7E9A1883A774}" srcId="{7815DD30-A72C-49CF-A0E1-3BB4AB1C8915}" destId="{66A5D2CD-3A4A-4E32-AEBC-8C55DA2AB91A}" srcOrd="0" destOrd="0" parTransId="{CACA78FB-ABE3-457D-91D2-1B2569A6F54F}" sibTransId="{E5A9A166-35FB-4DD8-BE53-E252E810A9EB}"/>
    <dgm:cxn modelId="{0E9737D2-0B98-481A-A724-2ACBD8095255}" srcId="{FCB6B996-D7A8-46A6-A7A2-4590340CFE31}" destId="{1869441C-AA8B-4B21-A7B6-5B28328BFD32}" srcOrd="0" destOrd="0" parTransId="{30786834-C4D1-487A-A154-CC21B42AF6A4}" sibTransId="{54810A60-0FCF-4422-AC44-25930276C540}"/>
    <dgm:cxn modelId="{6C5C3E4E-32EC-47C0-B475-60B40DBD65F4}" type="presOf" srcId="{7815DD30-A72C-49CF-A0E1-3BB4AB1C8915}" destId="{328DFE1A-4AC5-4C6F-9C2A-5DC5CD410859}" srcOrd="0" destOrd="0" presId="urn:microsoft.com/office/officeart/2005/8/layout/hList6"/>
    <dgm:cxn modelId="{B96917FD-C6E9-4732-BAAD-81EE1CE9EC7D}" type="presOf" srcId="{FCB6B996-D7A8-46A6-A7A2-4590340CFE31}" destId="{6A31C754-6A74-4808-9632-A866CD209642}" srcOrd="0" destOrd="0" presId="urn:microsoft.com/office/officeart/2005/8/layout/hList6"/>
    <dgm:cxn modelId="{871DDA47-B181-409C-AAAB-728887E10A84}" type="presOf" srcId="{66A5D2CD-3A4A-4E32-AEBC-8C55DA2AB91A}" destId="{328DFE1A-4AC5-4C6F-9C2A-5DC5CD410859}" srcOrd="0" destOrd="1" presId="urn:microsoft.com/office/officeart/2005/8/layout/hList6"/>
    <dgm:cxn modelId="{F5E63183-D6F7-4804-A814-8BB16587D011}" type="presParOf" srcId="{6A31C754-6A74-4808-9632-A866CD209642}" destId="{F5656B56-7D57-407F-A3DB-0B469C3E75EA}" srcOrd="0" destOrd="0" presId="urn:microsoft.com/office/officeart/2005/8/layout/hList6"/>
    <dgm:cxn modelId="{73911552-8D32-4930-8B11-D0C95FA72E47}" type="presParOf" srcId="{6A31C754-6A74-4808-9632-A866CD209642}" destId="{D8AEA23A-7D34-4A4F-AAAB-7A5441B4BE1F}" srcOrd="1" destOrd="0" presId="urn:microsoft.com/office/officeart/2005/8/layout/hList6"/>
    <dgm:cxn modelId="{0B5B11B9-DD37-498B-96B9-0A5666D1B6BD}" type="presParOf" srcId="{6A31C754-6A74-4808-9632-A866CD209642}" destId="{328DFE1A-4AC5-4C6F-9C2A-5DC5CD410859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56B56-7D57-407F-A3DB-0B469C3E75EA}">
      <dsp:nvSpPr>
        <dsp:cNvPr id="0" name=""/>
        <dsp:cNvSpPr/>
      </dsp:nvSpPr>
      <dsp:spPr>
        <a:xfrm rot="16200000">
          <a:off x="-83716" y="83716"/>
          <a:ext cx="3631880" cy="3464446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方正艺黑简体" pitchFamily="65" charset="-122"/>
              <a:ea typeface="方正艺黑简体" pitchFamily="65" charset="-122"/>
            </a:rPr>
            <a:t>旧民主主义革命</a:t>
          </a:r>
          <a:endParaRPr lang="en-US" altLang="zh-CN" sz="2400" b="1" kern="1200" dirty="0" smtClean="0">
            <a:latin typeface="方正艺黑简体" pitchFamily="65" charset="-122"/>
            <a:ea typeface="方正艺黑简体" pitchFamily="65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>
              <a:latin typeface="方正艺黑简体" pitchFamily="65" charset="-122"/>
              <a:ea typeface="方正艺黑简体" pitchFamily="65" charset="-122"/>
            </a:rPr>
            <a:t>[1840-1919]</a:t>
          </a:r>
          <a:endParaRPr lang="zh-CN" altLang="en-US" sz="2100" b="1" kern="1200" dirty="0">
            <a:latin typeface="方正艺黑简体" pitchFamily="65" charset="-122"/>
            <a:ea typeface="方正艺黑简体" pitchFamily="65" charset="-122"/>
          </a:endParaRP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smtClean="0">
              <a:latin typeface="方正艺黑简体" pitchFamily="65" charset="-122"/>
              <a:ea typeface="方正艺黑简体" pitchFamily="65" charset="-122"/>
            </a:rPr>
            <a:t>鸦片战争</a:t>
          </a:r>
          <a:r>
            <a:rPr lang="en-US" altLang="zh-CN" sz="1800" b="1" kern="1200" smtClean="0">
              <a:latin typeface="方正艺黑简体" pitchFamily="65" charset="-122"/>
              <a:ea typeface="方正艺黑简体" pitchFamily="65" charset="-122"/>
            </a:rPr>
            <a:t>——</a:t>
          </a:r>
          <a:r>
            <a:rPr lang="zh-CN" altLang="en-US" sz="2400" b="1" u="sng" kern="1200" smtClean="0">
              <a:latin typeface="方正艺黑简体" pitchFamily="65" charset="-122"/>
              <a:ea typeface="方正艺黑简体" pitchFamily="65" charset="-122"/>
            </a:rPr>
            <a:t>五四运动</a:t>
          </a:r>
          <a:endParaRPr lang="zh-CN" altLang="en-US" sz="2400" b="1" u="sng" kern="1200" dirty="0">
            <a:latin typeface="方正艺黑简体" pitchFamily="65" charset="-122"/>
            <a:ea typeface="方正艺黑简体" pitchFamily="65" charset="-122"/>
          </a:endParaRPr>
        </a:p>
      </dsp:txBody>
      <dsp:txXfrm rot="5400000">
        <a:off x="1" y="726375"/>
        <a:ext cx="3464446" cy="2179128"/>
      </dsp:txXfrm>
    </dsp:sp>
    <dsp:sp modelId="{328DFE1A-4AC5-4C6F-9C2A-5DC5CD410859}">
      <dsp:nvSpPr>
        <dsp:cNvPr id="0" name=""/>
        <dsp:cNvSpPr/>
      </dsp:nvSpPr>
      <dsp:spPr>
        <a:xfrm rot="16200000">
          <a:off x="3644165" y="83716"/>
          <a:ext cx="3631880" cy="3464446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方正艺黑简体" pitchFamily="65" charset="-122"/>
              <a:ea typeface="方正艺黑简体" pitchFamily="65" charset="-122"/>
            </a:rPr>
            <a:t>新民主主义革命</a:t>
          </a:r>
          <a:endParaRPr lang="en-US" altLang="zh-CN" sz="2400" b="1" kern="1200" dirty="0" smtClean="0">
            <a:latin typeface="方正艺黑简体" pitchFamily="65" charset="-122"/>
            <a:ea typeface="方正艺黑简体" pitchFamily="65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>
              <a:latin typeface="方正艺黑简体" pitchFamily="65" charset="-122"/>
              <a:ea typeface="方正艺黑简体" pitchFamily="65" charset="-122"/>
            </a:rPr>
            <a:t>[1919-1949]</a:t>
          </a:r>
          <a:endParaRPr lang="zh-CN" altLang="en-US" sz="2100" b="1" kern="1200" dirty="0">
            <a:latin typeface="方正艺黑简体" pitchFamily="65" charset="-122"/>
            <a:ea typeface="方正艺黑简体" pitchFamily="65" charset="-122"/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u="sng" kern="1200" smtClean="0">
              <a:latin typeface="方正艺黑简体" pitchFamily="65" charset="-122"/>
              <a:ea typeface="方正艺黑简体" pitchFamily="65" charset="-122"/>
            </a:rPr>
            <a:t>五四运动</a:t>
          </a:r>
          <a:r>
            <a:rPr lang="en-US" altLang="zh-CN" sz="1800" b="1" kern="1200" smtClean="0">
              <a:latin typeface="方正艺黑简体" pitchFamily="65" charset="-122"/>
              <a:ea typeface="方正艺黑简体" pitchFamily="65" charset="-122"/>
            </a:rPr>
            <a:t>——</a:t>
          </a:r>
          <a:r>
            <a:rPr lang="zh-CN" altLang="en-US" sz="2000" b="1" kern="1200" smtClean="0">
              <a:latin typeface="方正艺黑简体" pitchFamily="65" charset="-122"/>
              <a:ea typeface="方正艺黑简体" pitchFamily="65" charset="-122"/>
            </a:rPr>
            <a:t>新中国成立</a:t>
          </a:r>
          <a:endParaRPr lang="zh-CN" altLang="en-US" sz="2000" b="1" kern="1200" dirty="0">
            <a:latin typeface="方正艺黑简体" pitchFamily="65" charset="-122"/>
            <a:ea typeface="方正艺黑简体" pitchFamily="65" charset="-122"/>
          </a:endParaRPr>
        </a:p>
      </dsp:txBody>
      <dsp:txXfrm rot="5400000">
        <a:off x="3727882" y="726375"/>
        <a:ext cx="3464446" cy="2179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19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7B41C-2517-4BF8-AD08-596BD1D5E37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F6675-9CA1-4822-BCBC-3C14710B2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6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Arial" panose="020B0604020202020204" pitchFamily="34" charset="0"/>
              </a:rPr>
              <a:t>顾维钧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sym typeface="Arial" panose="020B0604020202020204" pitchFamily="34" charset="0"/>
              </a:rPr>
              <a:t>1919</a:t>
            </a:r>
            <a:r>
              <a:rPr lang="zh-CN" altLang="en-US" dirty="0" smtClean="0">
                <a:sym typeface="Arial" panose="020B0604020202020204" pitchFamily="34" charset="0"/>
              </a:rPr>
              <a:t>和</a:t>
            </a:r>
            <a:r>
              <a:rPr lang="en-US" altLang="zh-CN" dirty="0" smtClean="0">
                <a:sym typeface="Arial" panose="020B0604020202020204" pitchFamily="34" charset="0"/>
              </a:rPr>
              <a:t>1921</a:t>
            </a:r>
            <a:r>
              <a:rPr lang="zh-CN" altLang="en-US" dirty="0" smtClean="0">
                <a:sym typeface="Arial" panose="020B0604020202020204" pitchFamily="34" charset="0"/>
              </a:rPr>
              <a:t>年作为中国代表团成员出席巴黎和会和华盛顿会议。在巴黎和会上，就山东的主权问题据理力争，以出色的辩论才能阐述中国对山东有不容争辩的主权，为维护中华民族的权益作出了贡献。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成立一个组织专门宣传马克思主义，并且把马克思主义运用到中国的自救中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论述题多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论述题多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论述题多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43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论述题多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44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宋体" panose="02010600030101010101" pitchFamily="2" charset="-122"/>
              </a:rPr>
              <a:t>国民党中央设立了农民部，由共产党员林伯渠任部长，彭湃任秘书长，自</a:t>
            </a:r>
            <a:r>
              <a:rPr lang="en-US" altLang="zh-CN" dirty="0" smtClean="0">
                <a:sym typeface="宋体" panose="02010600030101010101" pitchFamily="2" charset="-122"/>
              </a:rPr>
              <a:t>1924</a:t>
            </a:r>
            <a:r>
              <a:rPr lang="zh-CN" altLang="en-US" dirty="0" smtClean="0">
                <a:sym typeface="宋体" panose="02010600030101010101" pitchFamily="2" charset="-122"/>
              </a:rPr>
              <a:t>年</a:t>
            </a:r>
            <a:r>
              <a:rPr lang="en-US" altLang="zh-CN" dirty="0" smtClean="0">
                <a:sym typeface="宋体" panose="02010600030101010101" pitchFamily="2" charset="-122"/>
              </a:rPr>
              <a:t>7</a:t>
            </a:r>
            <a:r>
              <a:rPr lang="zh-CN" altLang="en-US" dirty="0" smtClean="0">
                <a:sym typeface="宋体" panose="02010600030101010101" pitchFamily="2" charset="-122"/>
              </a:rPr>
              <a:t>月起在广州开办农民运动讲习所，先后由共产党人彭湃、阮啸仙、毛泽东等主持，培养了一批农民运动的骨干力量。</a:t>
            </a:r>
            <a:endParaRPr lang="en-US" altLang="zh-CN" dirty="0" smtClean="0">
              <a:sym typeface="宋体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mtClean="0"/>
              <a:t>奉系军阀是北洋军阀主要派系之一。因首领张作霖出生在奉天故称奉系。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66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>
                <a:sym typeface="微软雅黑" panose="020B0503020204020204" pitchFamily="34" charset="-122"/>
              </a:rPr>
              <a:t>国民党在政治文化上执行政策后，在经济上的政策，导致这个时候中国人民被三座经济大山压制</a:t>
            </a:r>
            <a:endParaRPr lang="en-US" altLang="zh-CN" sz="1200" dirty="0" smtClean="0">
              <a:sym typeface="微软雅黑" panose="020B0503020204020204" pitchFamily="34" charset="-122"/>
            </a:endParaRPr>
          </a:p>
          <a:p>
            <a:r>
              <a:rPr lang="zh-CN" altLang="en-US" sz="1200" dirty="0" smtClean="0">
                <a:sym typeface="微软雅黑" panose="020B0503020204020204" pitchFamily="34" charset="-122"/>
              </a:rPr>
              <a:t>（中国银行、中央银行、交通银行、中国农民银行）</a:t>
            </a:r>
            <a:endParaRPr lang="en-US" altLang="zh-CN" sz="1200" dirty="0" smtClean="0">
              <a:sym typeface="微软雅黑" panose="020B0503020204020204" pitchFamily="34" charset="-122"/>
            </a:endParaRPr>
          </a:p>
          <a:p>
            <a:r>
              <a:rPr lang="zh-CN" altLang="en-US" sz="1200" dirty="0" smtClean="0">
                <a:sym typeface="微软雅黑" panose="020B0503020204020204" pitchFamily="34" charset="-122"/>
              </a:rPr>
              <a:t>（邮政储金汇业局和中央信托局）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86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dirty="0" smtClean="0"/>
              <a:t>http://</a:t>
            </a:r>
            <a:r>
              <a:rPr lang="en-US" altLang="zh-CN" dirty="0" err="1" smtClean="0"/>
              <a:t>docer.wps.cn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北京大学生在天安门游行示威，学生行动被北洋军阀政府镇压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接着商人罢市、学生罢课。这场反帝爱国运动扩展到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多个省区、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多个城市。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日，北洋军阀政府释放被捕学生，罢免曹汝霖、章宗祥、陆宗舆。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日中国代表没有出席巴黎和约签字仪式。</a:t>
            </a:r>
          </a:p>
          <a:p>
            <a:pPr eaLnBrk="1" hangingPunct="1">
              <a:spcBef>
                <a:spcPct val="0"/>
              </a:spcBef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CBA6DC4-F4F8-44D7-8332-A764D1DDEC2C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pPr/>
              <a:t>8</a:t>
            </a:fld>
            <a:endParaRPr lang="zh-CN" altLang="en-US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此时也有好的经济发展形式，民族资本主义，与官僚资本主义有所区分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87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此时也有好的经济发展形式，民族资本主义，与官僚资本主义有所区分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88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此时也有好的经济发展形式，民族资本主义，与官僚资本主义有所区分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89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此时也有好的经济发展形式，民族资本主义，与官僚资本主义有所区分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90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梁漱溟为首的乡村建设派，黄炎培为首的中华职业教育社。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张君劢、张东荪、罗隆基为代表的中国国家社会党（又称再造派）等。 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101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梁漱溟为首的乡村建设派，黄炎培为首的中华职业教育社。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张君劢、张东荪、罗隆基为代表的中国国家社会党（又称再造派）等。 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102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梁漱溟为首的乡村建设派，黄炎培为首的中华职业教育社。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张君劢、张东荪、罗隆基为代表的中国国家社会党（又称再造派）等。 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103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panose="020B0604020202020204" pitchFamily="34" charset="0"/>
              </a:rPr>
              <a:t>，表现了反帝反封建的彻底性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r>
              <a:rPr lang="zh-CN" altLang="en-US" dirty="0" smtClean="0">
                <a:sym typeface="Arial" panose="020B0604020202020204" pitchFamily="34" charset="0"/>
              </a:rPr>
              <a:t>真正的群众性革命运动。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Arial" panose="020B0604020202020204" pitchFamily="34" charset="0"/>
              </a:rPr>
              <a:t>五四运动后，无产阶级成为中国民族民主革命的领导者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panose="020B0604020202020204" pitchFamily="34" charset="0"/>
              </a:rPr>
              <a:t>，表现了反帝反封建的彻底性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r>
              <a:rPr lang="zh-CN" altLang="en-US" dirty="0" smtClean="0">
                <a:sym typeface="Arial" panose="020B0604020202020204" pitchFamily="34" charset="0"/>
              </a:rPr>
              <a:t>真正的群众性革命运动。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Arial" panose="020B0604020202020204" pitchFamily="34" charset="0"/>
              </a:rPr>
              <a:t>五四运动后，无产阶级成为中国民族民主革命的领导者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panose="020B0604020202020204" pitchFamily="34" charset="0"/>
              </a:rPr>
              <a:t>，表现了反帝反封建的彻底性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r>
              <a:rPr lang="zh-CN" altLang="en-US" dirty="0" smtClean="0">
                <a:sym typeface="Arial" panose="020B0604020202020204" pitchFamily="34" charset="0"/>
              </a:rPr>
              <a:t>真正的群众性革命运动。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Arial" panose="020B0604020202020204" pitchFamily="34" charset="0"/>
              </a:rPr>
              <a:t>五四运动后，无产阶级成为中国民族民主革命的领导者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（一）早期宣传马克思主义的三类人</a:t>
            </a:r>
            <a:r>
              <a:rPr lang="en-US" altLang="zh-CN" sz="1600" b="1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老中青三代</a:t>
            </a:r>
            <a:r>
              <a:rPr lang="en-US" altLang="zh-CN" sz="1600" b="1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：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0000"/>
                </a:solidFill>
              </a:rPr>
              <a:t>五四运动</a:t>
            </a:r>
            <a:r>
              <a:rPr lang="zh-CN" altLang="en-US" dirty="0" smtClean="0"/>
              <a:t>前的新文化运动的精神领袖（陈独秀、李大钊）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</a:t>
            </a:r>
            <a:r>
              <a:rPr lang="zh-CN" altLang="en-US" dirty="0" smtClean="0"/>
              <a:t>李大钊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我的马克思主义观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、陈独秀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谈政治</a:t>
            </a:r>
            <a:r>
              <a:rPr lang="en-US" altLang="zh-CN" dirty="0" smtClean="0"/>
              <a:t>》</a:t>
            </a:r>
            <a:endParaRPr lang="zh-CN" altLang="en-US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、五四运动中的左翼骨干（毛泽东、周恩来、杨匏安、蔡和森等）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杨匏安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马克思主义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（科学的社会主义）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、一部分原同盟会员、辛亥革命时期的活动家</a:t>
            </a:r>
            <a:r>
              <a:rPr lang="zh-CN" altLang="en-US" dirty="0" smtClean="0">
                <a:solidFill>
                  <a:srgbClr val="000000"/>
                </a:solidFill>
              </a:rPr>
              <a:t>（董必武、吴玉章、林伯渠等）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ym typeface="Calibri" panose="020F0502020204030204" charset="0"/>
              </a:rPr>
              <a:t> 新民学会、互助社、觉悟社等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（一）早期宣传马克思主义的三类人</a:t>
            </a:r>
            <a:r>
              <a:rPr lang="en-US" altLang="zh-CN" sz="1600" b="1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老中青三代</a:t>
            </a:r>
            <a:r>
              <a:rPr lang="en-US" altLang="zh-CN" sz="1600" b="1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：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0000"/>
                </a:solidFill>
              </a:rPr>
              <a:t>五四运动</a:t>
            </a:r>
            <a:r>
              <a:rPr lang="zh-CN" altLang="en-US" dirty="0" smtClean="0"/>
              <a:t>前的新文化运动的精神领袖（陈独秀、李大钊）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</a:t>
            </a:r>
            <a:r>
              <a:rPr lang="zh-CN" altLang="en-US" dirty="0" smtClean="0"/>
              <a:t>李大钊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我的马克思主义观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、陈独秀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谈政治</a:t>
            </a:r>
            <a:r>
              <a:rPr lang="en-US" altLang="zh-CN" dirty="0" smtClean="0"/>
              <a:t>》</a:t>
            </a:r>
            <a:endParaRPr lang="zh-CN" altLang="en-US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、五四运动中的左翼骨干（毛泽东、周恩来、杨匏安、蔡和森等）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杨匏安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马克思主义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（科学的社会主义）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、一部分原同盟会员、辛亥革命时期的活动家</a:t>
            </a:r>
            <a:r>
              <a:rPr lang="zh-CN" altLang="en-US" dirty="0" smtClean="0">
                <a:solidFill>
                  <a:srgbClr val="000000"/>
                </a:solidFill>
              </a:rPr>
              <a:t>（董必武、吴玉章、林伯渠等）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ym typeface="Calibri" panose="020F0502020204030204" charset="0"/>
              </a:rPr>
              <a:t> 新民学会、互助社、觉悟社等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微软雅黑" panose="020B0503020204020204" pitchFamily="34" charset="-122"/>
              </a:rPr>
              <a:t>明确地同第二国际的社会民主主义划清界限，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微软雅黑" panose="020B0503020204020204" pitchFamily="34" charset="-122"/>
              </a:rPr>
              <a:t>明确地同第二国际的社会民主主义划清界限，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780" y="146050"/>
            <a:ext cx="951865" cy="130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1118035" y="1575185"/>
            <a:ext cx="9976945" cy="113736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685639" y="699378"/>
            <a:ext cx="2841736" cy="644142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78372" y="3087501"/>
            <a:ext cx="11403725" cy="10510"/>
          </a:xfrm>
          <a:prstGeom prst="line">
            <a:avLst/>
          </a:prstGeom>
          <a:ln w="19050">
            <a:solidFill>
              <a:srgbClr val="D33D1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4288221" y="2913345"/>
            <a:ext cx="3865179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HULUO</a:t>
            </a:r>
            <a:r>
              <a:rPr lang="zh-CN" altLang="en-US" b="1" dirty="0" smtClean="0">
                <a:solidFill>
                  <a:srgbClr val="C00000"/>
                </a:solidFill>
              </a:rPr>
              <a:t>·</a:t>
            </a:r>
            <a:r>
              <a:rPr lang="en-US" altLang="zh-CN" b="1" dirty="0" smtClean="0">
                <a:solidFill>
                  <a:srgbClr val="C00000"/>
                </a:solidFill>
              </a:rPr>
              <a:t>MORE THAN ACCOUNTING</a:t>
            </a:r>
            <a:endParaRPr lang="en-US" altLang="zh-CN" b="1" baseline="0" dirty="0" smtClean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811135" y="5892800"/>
            <a:ext cx="4368800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4357" y="439366"/>
            <a:ext cx="9301843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fontAlgn="auto" latinLnBrk="0" hangingPunct="1"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780" y="146050"/>
            <a:ext cx="951865" cy="130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1118035" y="1575185"/>
            <a:ext cx="9976945" cy="113736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685639" y="699378"/>
            <a:ext cx="2841736" cy="644142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78372" y="3087501"/>
            <a:ext cx="11403725" cy="10510"/>
          </a:xfrm>
          <a:prstGeom prst="line">
            <a:avLst/>
          </a:prstGeom>
          <a:ln w="19050">
            <a:solidFill>
              <a:srgbClr val="D33D1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4288221" y="2913345"/>
            <a:ext cx="3865179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HULUO</a:t>
            </a:r>
            <a:r>
              <a:rPr lang="zh-CN" altLang="en-US" b="1" dirty="0" smtClean="0">
                <a:solidFill>
                  <a:srgbClr val="C00000"/>
                </a:solidFill>
              </a:rPr>
              <a:t>·</a:t>
            </a:r>
            <a:r>
              <a:rPr lang="en-US" altLang="zh-CN" b="1" dirty="0" smtClean="0">
                <a:solidFill>
                  <a:srgbClr val="C00000"/>
                </a:solidFill>
              </a:rPr>
              <a:t>MORE THAN ACCOUNTING</a:t>
            </a:r>
            <a:endParaRPr lang="en-US" altLang="zh-CN" b="1" baseline="0" dirty="0" smtClean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811135" y="5892800"/>
            <a:ext cx="4368800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fontAlgn="auto" latinLnBrk="0" hangingPunct="1"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5100" y="532130"/>
            <a:ext cx="8178800" cy="4600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5100" y="532130"/>
            <a:ext cx="8178800" cy="4600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7780" y="146050"/>
            <a:ext cx="951865" cy="130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1118035" y="1575185"/>
            <a:ext cx="9976945" cy="113736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685639" y="699378"/>
            <a:ext cx="2841736" cy="644142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78372" y="3087501"/>
            <a:ext cx="11403725" cy="10510"/>
          </a:xfrm>
          <a:prstGeom prst="line">
            <a:avLst/>
          </a:prstGeom>
          <a:ln w="19050">
            <a:solidFill>
              <a:srgbClr val="D33D1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4288221" y="2913345"/>
            <a:ext cx="3865179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HULUO</a:t>
            </a:r>
            <a:r>
              <a:rPr lang="zh-CN" altLang="en-US" b="1" dirty="0" smtClean="0">
                <a:solidFill>
                  <a:srgbClr val="C00000"/>
                </a:solidFill>
              </a:rPr>
              <a:t>·</a:t>
            </a:r>
            <a:r>
              <a:rPr lang="en-US" altLang="zh-CN" b="1" dirty="0" smtClean="0">
                <a:solidFill>
                  <a:srgbClr val="C00000"/>
                </a:solidFill>
              </a:rPr>
              <a:t>MORE THAN ACCOUNTING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811135" y="5892800"/>
            <a:ext cx="4368800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3172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fontAlgn="auto" latinLnBrk="0" hangingPunct="1"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988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5100" y="532130"/>
            <a:ext cx="81788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850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028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601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49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171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434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74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9487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5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89822"/>
            <a:ext cx="10515600" cy="498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063" y="5054600"/>
            <a:ext cx="2166937" cy="1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9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方正清刻本悦宋简体" panose="02000000000000000000" pitchFamily="2" charset="-122"/>
          <a:ea typeface="方正清刻本悦宋简体" panose="020000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89822"/>
            <a:ext cx="10515600" cy="498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063" y="5054600"/>
            <a:ext cx="2166937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 userDrawn="1"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粗倩简体" panose="03000509000000000000" pitchFamily="65" charset="-122"/>
              <a:ea typeface="方正粗倩简体" panose="03000509000000000000" pitchFamily="65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方正清刻本悦宋简体" panose="02000000000000000000" pitchFamily="2" charset="-122"/>
          <a:ea typeface="方正清刻本悦宋简体" panose="020000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89822"/>
            <a:ext cx="10515600" cy="498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063" y="5054600"/>
            <a:ext cx="2166937" cy="1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9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27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方正清刻本悦宋简体" panose="02000000000000000000" pitchFamily="2" charset="-122"/>
          <a:ea typeface="方正清刻本悦宋简体" panose="020000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21.png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21.png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3.emf"/><Relationship Id="rId5" Type="http://schemas.openxmlformats.org/officeDocument/2006/relationships/image" Target="../media/image24.jpe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5.png"/><Relationship Id="rId3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8.xml"/><Relationship Id="rId2" Type="http://schemas.openxmlformats.org/officeDocument/2006/relationships/diagramData" Target="../diagrams/data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1.png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slideLayout" Target="../slideLayouts/slideLayout42.xml"/><Relationship Id="rId10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383" y="2646620"/>
            <a:ext cx="100463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中国近现代史纲要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403618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第一节 新文化运动与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五四运动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93" y="1087240"/>
            <a:ext cx="11801707" cy="559146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五四运动的历史意义</a:t>
            </a:r>
            <a:endParaRPr lang="en-US" altLang="zh-CN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先锋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第一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次独立登上政治舞台，成为主力军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促进了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中国的广泛传播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近代史上一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次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   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反帝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反封建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的革命运动。</a:t>
            </a:r>
          </a:p>
          <a:p>
            <a:pPr>
              <a:lnSpc>
                <a:spcPct val="2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伟大开端。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312" y="1487196"/>
            <a:ext cx="1708936" cy="52796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628" y="40383"/>
            <a:ext cx="4914900" cy="13716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776206" y="3445651"/>
            <a:ext cx="2743200" cy="8746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群众思想彻底开始</a:t>
            </a:r>
            <a:endParaRPr kumimoji="1"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5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479" y="365126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主张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415" y="1279786"/>
            <a:ext cx="10515600" cy="4798706"/>
          </a:xfrm>
        </p:spPr>
        <p:txBody>
          <a:bodyPr>
            <a:normAutofit/>
          </a:bodyPr>
          <a:lstStyle/>
          <a:p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中间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党派的活动及其政治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主张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影响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较大的中间党派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1.1930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8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邓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演达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领导的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中国国民党临时行动委员会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（又称第三党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>
              <a:lnSpc>
                <a:spcPct val="170000"/>
              </a:lnSpc>
              <a:spcBef>
                <a:spcPts val="0"/>
              </a:spcBef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梁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漱溟为首的乡村建设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派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>
              <a:lnSpc>
                <a:spcPct val="170000"/>
              </a:lnSpc>
              <a:spcBef>
                <a:spcPts val="0"/>
              </a:spcBef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炎培为首的中华职业教育社。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033" y="3060383"/>
            <a:ext cx="1478501" cy="4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568" y="510228"/>
            <a:ext cx="4843432" cy="1539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479" y="365126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主张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415" y="1279787"/>
            <a:ext cx="10515600" cy="1436910"/>
          </a:xfrm>
        </p:spPr>
        <p:txBody>
          <a:bodyPr>
            <a:normAutofit/>
          </a:bodyPr>
          <a:lstStyle/>
          <a:p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中间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党派的活动及其政治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主张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影响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较大的中间党派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41" y="1998242"/>
            <a:ext cx="1478501" cy="4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568" y="510228"/>
            <a:ext cx="4843432" cy="15391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05243" y="3195568"/>
            <a:ext cx="110799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邓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演达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梁漱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溟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黄炎培</a:t>
            </a:r>
          </a:p>
        </p:txBody>
      </p:sp>
      <p:sp>
        <p:nvSpPr>
          <p:cNvPr id="7" name="矩形 6"/>
          <p:cNvSpPr/>
          <p:nvPr/>
        </p:nvSpPr>
        <p:spPr>
          <a:xfrm>
            <a:off x="6565191" y="3195568"/>
            <a:ext cx="203132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乡村建设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派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第三党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中华职业教育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479" y="365126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主张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415" y="1279787"/>
            <a:ext cx="10515600" cy="1436910"/>
          </a:xfrm>
        </p:spPr>
        <p:txBody>
          <a:bodyPr>
            <a:normAutofit/>
          </a:bodyPr>
          <a:lstStyle/>
          <a:p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中间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党派的活动及其政治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主张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影响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较大的中间党派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41" y="1998242"/>
            <a:ext cx="1478501" cy="4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568" y="510228"/>
            <a:ext cx="4843432" cy="15391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05243" y="3195568"/>
            <a:ext cx="110799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邓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演达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梁漱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溟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黄炎培</a:t>
            </a:r>
          </a:p>
        </p:txBody>
      </p:sp>
      <p:sp>
        <p:nvSpPr>
          <p:cNvPr id="7" name="矩形 6"/>
          <p:cNvSpPr/>
          <p:nvPr/>
        </p:nvSpPr>
        <p:spPr>
          <a:xfrm>
            <a:off x="6565191" y="3195568"/>
            <a:ext cx="203132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乡村建设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派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第三党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中华职业教育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3645663" y="3435152"/>
            <a:ext cx="2987104" cy="7460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V="1">
            <a:off x="3603278" y="3435152"/>
            <a:ext cx="3029489" cy="7299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603277" y="4883519"/>
            <a:ext cx="3071875" cy="160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403618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第一节 新文化运动与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五四运动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93" y="1087240"/>
            <a:ext cx="11801707" cy="559146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五四运动的历史意义</a:t>
            </a:r>
            <a:endParaRPr lang="en-US" altLang="zh-CN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青年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学生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是先锋，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工人阶级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第一次独立登上政治舞台，成为主力军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促进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了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马克思主义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在中国的广泛传播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近代史上一次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彻底的反帝反封建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的革命运动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</a:p>
          <a:p>
            <a:pPr>
              <a:lnSpc>
                <a:spcPct val="2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是中国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新民主主义革命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的伟大开端。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312" y="1487196"/>
            <a:ext cx="1708936" cy="52796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628" y="40383"/>
            <a:ext cx="4914900" cy="13716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521147" y="3445651"/>
            <a:ext cx="2743200" cy="8746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群众思想彻底开始</a:t>
            </a:r>
            <a:endParaRPr kumimoji="1"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2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78" y="1839179"/>
            <a:ext cx="10515600" cy="379299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的直接导火线是（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俄国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十月革命的影响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工人阶级和民族资产阶级力量的壮大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巴黎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和会上中国外交的失败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文化运动掀起的思想解放潮流的推动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7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78" y="1839179"/>
            <a:ext cx="10515600" cy="379299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的直接导火线是（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俄国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十月革命的影响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工人阶级和民族资产阶级力量的壮大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巴黎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和会上中国外交的失败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文化运动掀起的思想解放潮流的推动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96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78" y="1839179"/>
            <a:ext cx="10515600" cy="379299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关于五四运动特点和意义的叙述不正确的是（       ）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是中国近代史上一次彻底反帝反封建的革命运动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工人阶级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在运动后期发挥了主力军作用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促进了马克思主义同工人运动的结合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是中国社会主义革命的开端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9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78" y="1839179"/>
            <a:ext cx="10515600" cy="379299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关于五四运动特点和意义的叙述不正确的是（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是中国近代史上一次彻底反帝反封建的革命运动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工人阶级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在运动后期发挥了主力军作用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促进了马克思主义同工人运动的结合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是中国社会主义革命的开端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4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115444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986277" y="2672064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6498" y="3390694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共产党诞生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36550" y="535161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36499" y="2542183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早期马克思主义思想运动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236497" y="4254126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反帝反封纲领制定与工农运动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1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115444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986277" y="2672064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6498" y="3390694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共产党诞生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36550" y="535161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36499" y="2542183"/>
            <a:ext cx="2436689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早期马克思主义思想运动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236497" y="4254126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反帝反封纲领制定与工农运动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8673187" y="2057562"/>
            <a:ext cx="250222" cy="16795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923409" y="1869349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</a:t>
            </a:r>
            <a:r>
              <a:rPr lang="zh-CN" altLang="en-US" sz="240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马克思主义的传播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923409" y="3119526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研究马克思主义的特点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4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451" y="360676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561" y="1299511"/>
            <a:ext cx="11231379" cy="452321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早期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马克思主义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传播：先驱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作品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社团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先驱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  早期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宣传马克思主义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的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老中青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三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代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一部分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原同盟会员、辛亥革命时期的活动家（董必武、吴玉章、林伯渠等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五四运动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新文化运动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的精神领袖（陈独秀、李大钊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dirty="0" smtClean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李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大钊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我的马克思主义观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、陈独秀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谈政治</a:t>
            </a:r>
            <a:r>
              <a:rPr lang="en-US" altLang="zh-CN" dirty="0" smtClean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青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五四运动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中的左翼骨干（毛泽东、周恩来、杨匏安、蔡和森等）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杨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匏安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马克思主义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（科学的社会主义）</a:t>
            </a:r>
            <a:endParaRPr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endParaRPr lang="zh-CN" altLang="en-US" dirty="0">
              <a:solidFill>
                <a:srgbClr val="0D0D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spcBef>
                <a:spcPct val="2000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564" y="1845630"/>
            <a:ext cx="1690865" cy="5390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26" y="83574"/>
            <a:ext cx="3956326" cy="16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451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822" y="1678805"/>
            <a:ext cx="11098857" cy="4284674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早期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马克思主义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传播：</a:t>
            </a:r>
            <a:r>
              <a:rPr lang="zh-CN" altLang="en-US" dirty="0" smtClean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先驱</a:t>
            </a:r>
            <a:r>
              <a:rPr lang="en-US" altLang="zh-CN" dirty="0" smtClean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作品</a:t>
            </a:r>
            <a:r>
              <a:rPr lang="en-US" altLang="zh-CN" dirty="0" smtClean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社团</a:t>
            </a:r>
            <a:endParaRPr lang="zh-CN" altLang="en-US" dirty="0">
              <a:solidFill>
                <a:srgbClr val="0D0D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作品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马克思主义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著作的翻译和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出版：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spcBef>
                <a:spcPct val="200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        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陈望道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第一个翻译出《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共产党宣言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》。</a:t>
            </a:r>
            <a:endParaRPr lang="zh-CN" altLang="en-US" u="sng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spcBef>
                <a:spcPct val="2000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社团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学习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、研究和宣传马克思主义的社团纷纷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涌现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spcBef>
                <a:spcPct val="2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李大钊（北京）：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马克思学说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研究会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我的马克思主义观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Calibri" panose="020F0502020204030204" charset="0"/>
              </a:rPr>
              <a:t>   </a:t>
            </a:r>
          </a:p>
          <a:p>
            <a:pPr>
              <a:spcBef>
                <a:spcPct val="200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       陈独秀（上海）：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马克思主义研究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会</a:t>
            </a:r>
            <a:r>
              <a:rPr lang="zh-CN" altLang="en-US" dirty="0" smtClean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谈政治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endParaRPr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spcBef>
                <a:spcPct val="2000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spcBef>
                <a:spcPct val="2000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77" y="1243277"/>
            <a:ext cx="1690865" cy="5390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26" y="83574"/>
            <a:ext cx="3956326" cy="16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838" y="1715892"/>
            <a:ext cx="6815926" cy="385012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中国近现代史纲要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思维导图，脉络明晰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知识考点，重点分析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历年真题，深度解析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考场演兵，巩固练习</a:t>
            </a:r>
          </a:p>
          <a:p>
            <a:pPr>
              <a:lnSpc>
                <a:spcPct val="200000"/>
              </a:lnSpc>
            </a:pPr>
            <a:endParaRPr lang="zh-CN" altLang="en-US" sz="20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289957" y="429427"/>
            <a:ext cx="9301843" cy="544050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关于教材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22" y="225331"/>
            <a:ext cx="5690560" cy="569056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6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84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66534"/>
            <a:ext cx="10781371" cy="507851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早期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研究、传播马克思主义思想运动的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特点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sym typeface="微软雅黑" panose="020B0503020204020204" pitchFamily="34" charset="-122"/>
              </a:rPr>
              <a:t>群众</a:t>
            </a:r>
            <a:r>
              <a:rPr lang="zh-CN" altLang="en-US" b="1" dirty="0" smtClean="0">
                <a:sym typeface="微软雅黑" panose="020B0503020204020204" pitchFamily="34" charset="-122"/>
              </a:rPr>
              <a:t>：</a:t>
            </a:r>
            <a:endParaRPr lang="en-US" altLang="zh-CN" b="1" dirty="0" smtClean="0">
              <a:sym typeface="微软雅黑" panose="020B0503020204020204" pitchFamily="34" charset="-122"/>
            </a:endParaRPr>
          </a:p>
          <a:p>
            <a:endParaRPr lang="en-US" altLang="zh-CN" dirty="0">
              <a:sym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sym typeface="微软雅黑" panose="020B0503020204020204" pitchFamily="34" charset="-122"/>
              </a:rPr>
              <a:t>理论</a:t>
            </a:r>
            <a:r>
              <a:rPr lang="zh-CN" altLang="en-US" b="1" dirty="0" smtClean="0">
                <a:sym typeface="微软雅黑" panose="020B0503020204020204" pitchFamily="34" charset="-122"/>
              </a:rPr>
              <a:t>：</a:t>
            </a:r>
            <a:endParaRPr lang="en-US" altLang="zh-CN" b="1" dirty="0" smtClean="0">
              <a:sym typeface="微软雅黑" panose="020B0503020204020204" pitchFamily="34" charset="-122"/>
            </a:endParaRPr>
          </a:p>
          <a:p>
            <a:endParaRPr lang="en-US" altLang="zh-CN" b="1" dirty="0" smtClean="0">
              <a:sym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sym typeface="微软雅黑" panose="020B0503020204020204" pitchFamily="34" charset="-122"/>
              </a:rPr>
              <a:t>联系实际</a:t>
            </a:r>
            <a:r>
              <a:rPr lang="zh-CN" altLang="en-US" b="1" dirty="0" smtClean="0">
                <a:sym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758" y="0"/>
            <a:ext cx="4304242" cy="18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84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313" y="1147264"/>
            <a:ext cx="10781371" cy="507851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早期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研究、传播马克思主义思想运动的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特点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sym typeface="微软雅黑" panose="020B0503020204020204" pitchFamily="34" charset="-122"/>
              </a:rPr>
              <a:t>群众</a:t>
            </a:r>
            <a:r>
              <a:rPr lang="zh-CN" altLang="en-US" b="1" dirty="0" smtClean="0"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开始提出知识分子应当同劳动群众相结合的思想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b="1" dirty="0" smtClean="0">
              <a:sym typeface="微软雅黑" panose="020B0503020204020204" pitchFamily="34" charset="-122"/>
            </a:endParaRPr>
          </a:p>
          <a:p>
            <a:endParaRPr lang="en-US" altLang="zh-CN" dirty="0">
              <a:sym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sym typeface="微软雅黑" panose="020B0503020204020204" pitchFamily="34" charset="-122"/>
              </a:rPr>
              <a:t>理论</a:t>
            </a:r>
            <a:r>
              <a:rPr lang="zh-CN" altLang="en-US" b="1" dirty="0" smtClean="0"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重视对马克思主义基本理论的学习，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坚持了马克思主义的革命原则和正确方向</a:t>
            </a:r>
            <a:endParaRPr lang="en-US" altLang="zh-CN" b="1" dirty="0" smtClean="0">
              <a:sym typeface="微软雅黑" panose="020B0503020204020204" pitchFamily="34" charset="-122"/>
            </a:endParaRPr>
          </a:p>
          <a:p>
            <a:endParaRPr lang="en-US" altLang="zh-CN" b="1" dirty="0" smtClean="0">
              <a:sym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sym typeface="微软雅黑" panose="020B0503020204020204" pitchFamily="34" charset="-122"/>
              </a:rPr>
              <a:t>联系实际</a:t>
            </a:r>
            <a:r>
              <a:rPr lang="zh-CN" altLang="en-US" b="1" dirty="0" smtClean="0"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注意从中国实际出发，初步形成了马克思主义应当与中国实际相结合的思想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758" y="0"/>
            <a:ext cx="4304242" cy="18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957" y="1613892"/>
            <a:ext cx="10515600" cy="3686978"/>
          </a:xfrm>
        </p:spPr>
        <p:txBody>
          <a:bodyPr/>
          <a:lstStyle/>
          <a:p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共产党宣言》第一个中文全译本的译者是（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李大钊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陈独秀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毛泽东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陈望道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9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957" y="1613892"/>
            <a:ext cx="10515600" cy="3686978"/>
          </a:xfrm>
        </p:spPr>
        <p:txBody>
          <a:bodyPr/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共产党宣言》第一个中文全译本的译者是（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李大钊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陈独秀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毛泽东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陈望道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8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957" y="1613892"/>
            <a:ext cx="10515600" cy="3686978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以下不属于早期马克思主义思想运动的特点是（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重视对马克思主义基本理论的学习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注意从中国的实际出发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开始提出知识分子应当忠于民众，到民间去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走有中国特色的社会主义革命道路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5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957" y="1613892"/>
            <a:ext cx="10515600" cy="3686978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以下不属于早期马克思主义思想运动的特点是（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重视对马克思主义基本理论的学习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注意从中国的实际出发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开始提出知识分子应当忠于民众，到民间去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走有中国特色的社会主义革命道路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6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115444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986277" y="2672064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6498" y="3390694"/>
            <a:ext cx="2436689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共产党诞生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36550" y="535161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36499" y="2542183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早期马克思主义思想运动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236497" y="4254126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反帝反封纲领制定与工农运动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8707244" y="2931300"/>
            <a:ext cx="250222" cy="16795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991522" y="2651474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早期活动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991522" y="3959356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中共一大召开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8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6348" y="2353333"/>
            <a:ext cx="6108053" cy="31009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早期活动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1920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年2月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“南陈北李，相约建党”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：陈独秀（上海）、李大钊（北京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lnSpc>
                <a:spcPct val="16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李中主持成立共产党早期组织的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第一个产业工会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上海机器工会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6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grpSp>
        <p:nvGrpSpPr>
          <p:cNvPr id="6" name="组合 4"/>
          <p:cNvGrpSpPr/>
          <p:nvPr/>
        </p:nvGrpSpPr>
        <p:grpSpPr bwMode="auto">
          <a:xfrm>
            <a:off x="-2036001" y="1139688"/>
            <a:ext cx="6398401" cy="5283995"/>
            <a:chOff x="1595438" y="968375"/>
            <a:chExt cx="5953125" cy="4921250"/>
          </a:xfrm>
          <a:solidFill>
            <a:schemeClr val="bg1">
              <a:lumMod val="85000"/>
            </a:schemeClr>
          </a:solidFill>
        </p:grpSpPr>
        <p:sp>
          <p:nvSpPr>
            <p:cNvPr id="7" name="内蒙古"/>
            <p:cNvSpPr/>
            <p:nvPr/>
          </p:nvSpPr>
          <p:spPr bwMode="auto">
            <a:xfrm>
              <a:off x="4095750" y="1023938"/>
              <a:ext cx="2608263" cy="2225675"/>
            </a:xfrm>
            <a:custGeom>
              <a:avLst/>
              <a:gdLst>
                <a:gd name="T0" fmla="*/ 2147483646 w 1428"/>
                <a:gd name="T1" fmla="*/ 2147483646 h 1218"/>
                <a:gd name="T2" fmla="*/ 2147483646 w 1428"/>
                <a:gd name="T3" fmla="*/ 2147483646 h 1218"/>
                <a:gd name="T4" fmla="*/ 2147483646 w 1428"/>
                <a:gd name="T5" fmla="*/ 2147483646 h 1218"/>
                <a:gd name="T6" fmla="*/ 2147483646 w 1428"/>
                <a:gd name="T7" fmla="*/ 2147483646 h 1218"/>
                <a:gd name="T8" fmla="*/ 2147483646 w 1428"/>
                <a:gd name="T9" fmla="*/ 2147483646 h 1218"/>
                <a:gd name="T10" fmla="*/ 2147483646 w 1428"/>
                <a:gd name="T11" fmla="*/ 2147483646 h 1218"/>
                <a:gd name="T12" fmla="*/ 2147483646 w 1428"/>
                <a:gd name="T13" fmla="*/ 2147483646 h 1218"/>
                <a:gd name="T14" fmla="*/ 2147483646 w 1428"/>
                <a:gd name="T15" fmla="*/ 2147483646 h 1218"/>
                <a:gd name="T16" fmla="*/ 2147483646 w 1428"/>
                <a:gd name="T17" fmla="*/ 2147483646 h 1218"/>
                <a:gd name="T18" fmla="*/ 2147483646 w 1428"/>
                <a:gd name="T19" fmla="*/ 2147483646 h 1218"/>
                <a:gd name="T20" fmla="*/ 2147483646 w 1428"/>
                <a:gd name="T21" fmla="*/ 2147483646 h 1218"/>
                <a:gd name="T22" fmla="*/ 2147483646 w 1428"/>
                <a:gd name="T23" fmla="*/ 2147483646 h 1218"/>
                <a:gd name="T24" fmla="*/ 2147483646 w 1428"/>
                <a:gd name="T25" fmla="*/ 2147483646 h 1218"/>
                <a:gd name="T26" fmla="*/ 2147483646 w 1428"/>
                <a:gd name="T27" fmla="*/ 2147483646 h 1218"/>
                <a:gd name="T28" fmla="*/ 2147483646 w 1428"/>
                <a:gd name="T29" fmla="*/ 2147483646 h 1218"/>
                <a:gd name="T30" fmla="*/ 2147483646 w 1428"/>
                <a:gd name="T31" fmla="*/ 2147483646 h 1218"/>
                <a:gd name="T32" fmla="*/ 2147483646 w 1428"/>
                <a:gd name="T33" fmla="*/ 2147483646 h 1218"/>
                <a:gd name="T34" fmla="*/ 2147483646 w 1428"/>
                <a:gd name="T35" fmla="*/ 2147483646 h 1218"/>
                <a:gd name="T36" fmla="*/ 2147483646 w 1428"/>
                <a:gd name="T37" fmla="*/ 2147483646 h 1218"/>
                <a:gd name="T38" fmla="*/ 2147483646 w 1428"/>
                <a:gd name="T39" fmla="*/ 2147483646 h 1218"/>
                <a:gd name="T40" fmla="*/ 2147483646 w 1428"/>
                <a:gd name="T41" fmla="*/ 2147483646 h 1218"/>
                <a:gd name="T42" fmla="*/ 2147483646 w 1428"/>
                <a:gd name="T43" fmla="*/ 2147483646 h 1218"/>
                <a:gd name="T44" fmla="*/ 0 w 1428"/>
                <a:gd name="T45" fmla="*/ 2147483646 h 1218"/>
                <a:gd name="T46" fmla="*/ 2147483646 w 1428"/>
                <a:gd name="T47" fmla="*/ 2147483646 h 1218"/>
                <a:gd name="T48" fmla="*/ 2147483646 w 1428"/>
                <a:gd name="T49" fmla="*/ 2147483646 h 1218"/>
                <a:gd name="T50" fmla="*/ 2147483646 w 1428"/>
                <a:gd name="T51" fmla="*/ 2147483646 h 1218"/>
                <a:gd name="T52" fmla="*/ 2147483646 w 1428"/>
                <a:gd name="T53" fmla="*/ 2147483646 h 1218"/>
                <a:gd name="T54" fmla="*/ 2147483646 w 1428"/>
                <a:gd name="T55" fmla="*/ 2147483646 h 1218"/>
                <a:gd name="T56" fmla="*/ 2147483646 w 1428"/>
                <a:gd name="T57" fmla="*/ 2147483646 h 1218"/>
                <a:gd name="T58" fmla="*/ 2147483646 w 1428"/>
                <a:gd name="T59" fmla="*/ 2147483646 h 1218"/>
                <a:gd name="T60" fmla="*/ 2147483646 w 1428"/>
                <a:gd name="T61" fmla="*/ 2147483646 h 1218"/>
                <a:gd name="T62" fmla="*/ 2147483646 w 1428"/>
                <a:gd name="T63" fmla="*/ 2147483646 h 1218"/>
                <a:gd name="T64" fmla="*/ 2147483646 w 1428"/>
                <a:gd name="T65" fmla="*/ 2147483646 h 1218"/>
                <a:gd name="T66" fmla="*/ 2147483646 w 1428"/>
                <a:gd name="T67" fmla="*/ 2147483646 h 1218"/>
                <a:gd name="T68" fmla="*/ 2147483646 w 1428"/>
                <a:gd name="T69" fmla="*/ 2147483646 h 1218"/>
                <a:gd name="T70" fmla="*/ 2147483646 w 1428"/>
                <a:gd name="T71" fmla="*/ 2147483646 h 1218"/>
                <a:gd name="T72" fmla="*/ 2147483646 w 1428"/>
                <a:gd name="T73" fmla="*/ 2147483646 h 1218"/>
                <a:gd name="T74" fmla="*/ 2147483646 w 1428"/>
                <a:gd name="T75" fmla="*/ 2147483646 h 1218"/>
                <a:gd name="T76" fmla="*/ 2147483646 w 1428"/>
                <a:gd name="T77" fmla="*/ 2147483646 h 1218"/>
                <a:gd name="T78" fmla="*/ 2147483646 w 1428"/>
                <a:gd name="T79" fmla="*/ 2147483646 h 1218"/>
                <a:gd name="T80" fmla="*/ 2147483646 w 1428"/>
                <a:gd name="T81" fmla="*/ 2147483646 h 1218"/>
                <a:gd name="T82" fmla="*/ 2147483646 w 1428"/>
                <a:gd name="T83" fmla="*/ 2147483646 h 1218"/>
                <a:gd name="T84" fmla="*/ 2147483646 w 1428"/>
                <a:gd name="T85" fmla="*/ 2147483646 h 1218"/>
                <a:gd name="T86" fmla="*/ 2147483646 w 1428"/>
                <a:gd name="T87" fmla="*/ 2147483646 h 1218"/>
                <a:gd name="T88" fmla="*/ 2147483646 w 1428"/>
                <a:gd name="T89" fmla="*/ 2147483646 h 1218"/>
                <a:gd name="T90" fmla="*/ 2147483646 w 1428"/>
                <a:gd name="T91" fmla="*/ 2147483646 h 1218"/>
                <a:gd name="T92" fmla="*/ 2147483646 w 1428"/>
                <a:gd name="T93" fmla="*/ 2147483646 h 1218"/>
                <a:gd name="T94" fmla="*/ 2147483646 w 1428"/>
                <a:gd name="T95" fmla="*/ 2147483646 h 1218"/>
                <a:gd name="T96" fmla="*/ 2147483646 w 1428"/>
                <a:gd name="T97" fmla="*/ 2147483646 h 1218"/>
                <a:gd name="T98" fmla="*/ 2147483646 w 1428"/>
                <a:gd name="T99" fmla="*/ 2147483646 h 1218"/>
                <a:gd name="T100" fmla="*/ 2147483646 w 1428"/>
                <a:gd name="T101" fmla="*/ 2147483646 h 1218"/>
                <a:gd name="T102" fmla="*/ 2147483646 w 1428"/>
                <a:gd name="T103" fmla="*/ 2147483646 h 1218"/>
                <a:gd name="T104" fmla="*/ 2147483646 w 1428"/>
                <a:gd name="T105" fmla="*/ 2147483646 h 1218"/>
                <a:gd name="T106" fmla="*/ 2147483646 w 1428"/>
                <a:gd name="T107" fmla="*/ 2147483646 h 1218"/>
                <a:gd name="T108" fmla="*/ 2147483646 w 1428"/>
                <a:gd name="T109" fmla="*/ 2147483646 h 1218"/>
                <a:gd name="T110" fmla="*/ 2147483646 w 1428"/>
                <a:gd name="T111" fmla="*/ 2147483646 h 1218"/>
                <a:gd name="T112" fmla="*/ 2147483646 w 1428"/>
                <a:gd name="T113" fmla="*/ 2147483646 h 1218"/>
                <a:gd name="T114" fmla="*/ 2147483646 w 1428"/>
                <a:gd name="T115" fmla="*/ 2147483646 h 1218"/>
                <a:gd name="T116" fmla="*/ 2147483646 w 1428"/>
                <a:gd name="T117" fmla="*/ 2147483646 h 12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28" h="1218">
                  <a:moveTo>
                    <a:pt x="1398" y="128"/>
                  </a:moveTo>
                  <a:lnTo>
                    <a:pt x="1394" y="112"/>
                  </a:lnTo>
                  <a:lnTo>
                    <a:pt x="1378" y="86"/>
                  </a:lnTo>
                  <a:lnTo>
                    <a:pt x="1366" y="80"/>
                  </a:lnTo>
                  <a:lnTo>
                    <a:pt x="1354" y="86"/>
                  </a:lnTo>
                  <a:lnTo>
                    <a:pt x="1348" y="100"/>
                  </a:lnTo>
                  <a:lnTo>
                    <a:pt x="1346" y="102"/>
                  </a:lnTo>
                  <a:lnTo>
                    <a:pt x="1344" y="102"/>
                  </a:lnTo>
                  <a:lnTo>
                    <a:pt x="1322" y="106"/>
                  </a:lnTo>
                  <a:lnTo>
                    <a:pt x="1318" y="108"/>
                  </a:lnTo>
                  <a:lnTo>
                    <a:pt x="1316" y="112"/>
                  </a:lnTo>
                  <a:lnTo>
                    <a:pt x="1310" y="116"/>
                  </a:lnTo>
                  <a:lnTo>
                    <a:pt x="1298" y="126"/>
                  </a:lnTo>
                  <a:lnTo>
                    <a:pt x="1296" y="128"/>
                  </a:lnTo>
                  <a:lnTo>
                    <a:pt x="1286" y="130"/>
                  </a:lnTo>
                  <a:lnTo>
                    <a:pt x="1276" y="126"/>
                  </a:lnTo>
                  <a:lnTo>
                    <a:pt x="1264" y="118"/>
                  </a:lnTo>
                  <a:lnTo>
                    <a:pt x="1262" y="116"/>
                  </a:lnTo>
                  <a:lnTo>
                    <a:pt x="1244" y="96"/>
                  </a:lnTo>
                  <a:lnTo>
                    <a:pt x="1240" y="90"/>
                  </a:lnTo>
                  <a:lnTo>
                    <a:pt x="1238" y="84"/>
                  </a:lnTo>
                  <a:lnTo>
                    <a:pt x="1238" y="62"/>
                  </a:lnTo>
                  <a:lnTo>
                    <a:pt x="1238" y="60"/>
                  </a:lnTo>
                  <a:lnTo>
                    <a:pt x="1242" y="56"/>
                  </a:lnTo>
                  <a:lnTo>
                    <a:pt x="1218" y="48"/>
                  </a:lnTo>
                  <a:lnTo>
                    <a:pt x="1218" y="56"/>
                  </a:lnTo>
                  <a:lnTo>
                    <a:pt x="1216" y="60"/>
                  </a:lnTo>
                  <a:lnTo>
                    <a:pt x="1210" y="64"/>
                  </a:lnTo>
                  <a:lnTo>
                    <a:pt x="1202" y="68"/>
                  </a:lnTo>
                  <a:lnTo>
                    <a:pt x="1200" y="68"/>
                  </a:lnTo>
                  <a:lnTo>
                    <a:pt x="1200" y="66"/>
                  </a:lnTo>
                  <a:lnTo>
                    <a:pt x="1188" y="64"/>
                  </a:lnTo>
                  <a:lnTo>
                    <a:pt x="1190" y="72"/>
                  </a:lnTo>
                  <a:lnTo>
                    <a:pt x="1170" y="60"/>
                  </a:lnTo>
                  <a:lnTo>
                    <a:pt x="1168" y="60"/>
                  </a:lnTo>
                  <a:lnTo>
                    <a:pt x="1168" y="58"/>
                  </a:lnTo>
                  <a:lnTo>
                    <a:pt x="1164" y="46"/>
                  </a:lnTo>
                  <a:lnTo>
                    <a:pt x="1162" y="32"/>
                  </a:lnTo>
                  <a:lnTo>
                    <a:pt x="1164" y="22"/>
                  </a:lnTo>
                  <a:lnTo>
                    <a:pt x="1166" y="16"/>
                  </a:lnTo>
                  <a:lnTo>
                    <a:pt x="1172" y="6"/>
                  </a:lnTo>
                  <a:lnTo>
                    <a:pt x="1170" y="0"/>
                  </a:lnTo>
                  <a:lnTo>
                    <a:pt x="1150" y="2"/>
                  </a:lnTo>
                  <a:lnTo>
                    <a:pt x="1142" y="4"/>
                  </a:lnTo>
                  <a:lnTo>
                    <a:pt x="1136" y="8"/>
                  </a:lnTo>
                  <a:lnTo>
                    <a:pt x="1132" y="14"/>
                  </a:lnTo>
                  <a:lnTo>
                    <a:pt x="1128" y="22"/>
                  </a:lnTo>
                  <a:lnTo>
                    <a:pt x="1116" y="40"/>
                  </a:lnTo>
                  <a:lnTo>
                    <a:pt x="1128" y="40"/>
                  </a:lnTo>
                  <a:lnTo>
                    <a:pt x="1130" y="40"/>
                  </a:lnTo>
                  <a:lnTo>
                    <a:pt x="1140" y="44"/>
                  </a:lnTo>
                  <a:lnTo>
                    <a:pt x="1142" y="44"/>
                  </a:lnTo>
                  <a:lnTo>
                    <a:pt x="1142" y="46"/>
                  </a:lnTo>
                  <a:lnTo>
                    <a:pt x="1142" y="48"/>
                  </a:lnTo>
                  <a:lnTo>
                    <a:pt x="1144" y="64"/>
                  </a:lnTo>
                  <a:lnTo>
                    <a:pt x="1150" y="80"/>
                  </a:lnTo>
                  <a:lnTo>
                    <a:pt x="1150" y="82"/>
                  </a:lnTo>
                  <a:lnTo>
                    <a:pt x="1150" y="84"/>
                  </a:lnTo>
                  <a:lnTo>
                    <a:pt x="1122" y="136"/>
                  </a:lnTo>
                  <a:lnTo>
                    <a:pt x="1120" y="142"/>
                  </a:lnTo>
                  <a:lnTo>
                    <a:pt x="1118" y="154"/>
                  </a:lnTo>
                  <a:lnTo>
                    <a:pt x="1114" y="190"/>
                  </a:lnTo>
                  <a:lnTo>
                    <a:pt x="1114" y="192"/>
                  </a:lnTo>
                  <a:lnTo>
                    <a:pt x="1104" y="212"/>
                  </a:lnTo>
                  <a:lnTo>
                    <a:pt x="1110" y="220"/>
                  </a:lnTo>
                  <a:lnTo>
                    <a:pt x="1110" y="222"/>
                  </a:lnTo>
                  <a:lnTo>
                    <a:pt x="1110" y="236"/>
                  </a:lnTo>
                  <a:lnTo>
                    <a:pt x="1110" y="242"/>
                  </a:lnTo>
                  <a:lnTo>
                    <a:pt x="1108" y="244"/>
                  </a:lnTo>
                  <a:lnTo>
                    <a:pt x="1106" y="244"/>
                  </a:lnTo>
                  <a:lnTo>
                    <a:pt x="1098" y="250"/>
                  </a:lnTo>
                  <a:lnTo>
                    <a:pt x="1088" y="262"/>
                  </a:lnTo>
                  <a:lnTo>
                    <a:pt x="1052" y="302"/>
                  </a:lnTo>
                  <a:lnTo>
                    <a:pt x="1050" y="304"/>
                  </a:lnTo>
                  <a:lnTo>
                    <a:pt x="1048" y="304"/>
                  </a:lnTo>
                  <a:lnTo>
                    <a:pt x="1046" y="302"/>
                  </a:lnTo>
                  <a:lnTo>
                    <a:pt x="1030" y="292"/>
                  </a:lnTo>
                  <a:lnTo>
                    <a:pt x="1020" y="282"/>
                  </a:lnTo>
                  <a:lnTo>
                    <a:pt x="1014" y="280"/>
                  </a:lnTo>
                  <a:lnTo>
                    <a:pt x="1008" y="278"/>
                  </a:lnTo>
                  <a:lnTo>
                    <a:pt x="982" y="276"/>
                  </a:lnTo>
                  <a:lnTo>
                    <a:pt x="982" y="314"/>
                  </a:lnTo>
                  <a:lnTo>
                    <a:pt x="966" y="384"/>
                  </a:lnTo>
                  <a:lnTo>
                    <a:pt x="964" y="392"/>
                  </a:lnTo>
                  <a:lnTo>
                    <a:pt x="964" y="402"/>
                  </a:lnTo>
                  <a:lnTo>
                    <a:pt x="962" y="432"/>
                  </a:lnTo>
                  <a:lnTo>
                    <a:pt x="968" y="440"/>
                  </a:lnTo>
                  <a:lnTo>
                    <a:pt x="974" y="430"/>
                  </a:lnTo>
                  <a:lnTo>
                    <a:pt x="974" y="428"/>
                  </a:lnTo>
                  <a:lnTo>
                    <a:pt x="994" y="420"/>
                  </a:lnTo>
                  <a:lnTo>
                    <a:pt x="1044" y="428"/>
                  </a:lnTo>
                  <a:lnTo>
                    <a:pt x="1050" y="420"/>
                  </a:lnTo>
                  <a:lnTo>
                    <a:pt x="1058" y="408"/>
                  </a:lnTo>
                  <a:lnTo>
                    <a:pt x="1060" y="406"/>
                  </a:lnTo>
                  <a:lnTo>
                    <a:pt x="1080" y="402"/>
                  </a:lnTo>
                  <a:lnTo>
                    <a:pt x="1106" y="400"/>
                  </a:lnTo>
                  <a:lnTo>
                    <a:pt x="1112" y="404"/>
                  </a:lnTo>
                  <a:lnTo>
                    <a:pt x="1120" y="410"/>
                  </a:lnTo>
                  <a:lnTo>
                    <a:pt x="1136" y="428"/>
                  </a:lnTo>
                  <a:lnTo>
                    <a:pt x="1158" y="440"/>
                  </a:lnTo>
                  <a:lnTo>
                    <a:pt x="1174" y="452"/>
                  </a:lnTo>
                  <a:lnTo>
                    <a:pt x="1184" y="462"/>
                  </a:lnTo>
                  <a:lnTo>
                    <a:pt x="1190" y="472"/>
                  </a:lnTo>
                  <a:lnTo>
                    <a:pt x="1192" y="480"/>
                  </a:lnTo>
                  <a:lnTo>
                    <a:pt x="1190" y="488"/>
                  </a:lnTo>
                  <a:lnTo>
                    <a:pt x="1186" y="492"/>
                  </a:lnTo>
                  <a:lnTo>
                    <a:pt x="1184" y="496"/>
                  </a:lnTo>
                  <a:lnTo>
                    <a:pt x="1174" y="498"/>
                  </a:lnTo>
                  <a:lnTo>
                    <a:pt x="1172" y="498"/>
                  </a:lnTo>
                  <a:lnTo>
                    <a:pt x="1126" y="498"/>
                  </a:lnTo>
                  <a:lnTo>
                    <a:pt x="1112" y="498"/>
                  </a:lnTo>
                  <a:lnTo>
                    <a:pt x="1102" y="500"/>
                  </a:lnTo>
                  <a:lnTo>
                    <a:pt x="1084" y="512"/>
                  </a:lnTo>
                  <a:lnTo>
                    <a:pt x="1054" y="532"/>
                  </a:lnTo>
                  <a:lnTo>
                    <a:pt x="1042" y="536"/>
                  </a:lnTo>
                  <a:lnTo>
                    <a:pt x="1034" y="538"/>
                  </a:lnTo>
                  <a:lnTo>
                    <a:pt x="1018" y="540"/>
                  </a:lnTo>
                  <a:lnTo>
                    <a:pt x="1010" y="580"/>
                  </a:lnTo>
                  <a:lnTo>
                    <a:pt x="1004" y="596"/>
                  </a:lnTo>
                  <a:lnTo>
                    <a:pt x="1000" y="602"/>
                  </a:lnTo>
                  <a:lnTo>
                    <a:pt x="996" y="606"/>
                  </a:lnTo>
                  <a:lnTo>
                    <a:pt x="990" y="610"/>
                  </a:lnTo>
                  <a:lnTo>
                    <a:pt x="984" y="614"/>
                  </a:lnTo>
                  <a:lnTo>
                    <a:pt x="966" y="620"/>
                  </a:lnTo>
                  <a:lnTo>
                    <a:pt x="956" y="622"/>
                  </a:lnTo>
                  <a:lnTo>
                    <a:pt x="946" y="626"/>
                  </a:lnTo>
                  <a:lnTo>
                    <a:pt x="926" y="634"/>
                  </a:lnTo>
                  <a:lnTo>
                    <a:pt x="914" y="664"/>
                  </a:lnTo>
                  <a:lnTo>
                    <a:pt x="912" y="664"/>
                  </a:lnTo>
                  <a:lnTo>
                    <a:pt x="910" y="664"/>
                  </a:lnTo>
                  <a:lnTo>
                    <a:pt x="874" y="680"/>
                  </a:lnTo>
                  <a:lnTo>
                    <a:pt x="872" y="680"/>
                  </a:lnTo>
                  <a:lnTo>
                    <a:pt x="854" y="676"/>
                  </a:lnTo>
                  <a:lnTo>
                    <a:pt x="834" y="670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6" y="660"/>
                  </a:lnTo>
                  <a:lnTo>
                    <a:pt x="798" y="660"/>
                  </a:lnTo>
                  <a:lnTo>
                    <a:pt x="790" y="662"/>
                  </a:lnTo>
                  <a:lnTo>
                    <a:pt x="784" y="672"/>
                  </a:lnTo>
                  <a:lnTo>
                    <a:pt x="778" y="684"/>
                  </a:lnTo>
                  <a:lnTo>
                    <a:pt x="776" y="698"/>
                  </a:lnTo>
                  <a:lnTo>
                    <a:pt x="776" y="710"/>
                  </a:lnTo>
                  <a:lnTo>
                    <a:pt x="778" y="722"/>
                  </a:lnTo>
                  <a:lnTo>
                    <a:pt x="782" y="728"/>
                  </a:lnTo>
                  <a:lnTo>
                    <a:pt x="786" y="728"/>
                  </a:lnTo>
                  <a:lnTo>
                    <a:pt x="794" y="724"/>
                  </a:lnTo>
                  <a:lnTo>
                    <a:pt x="794" y="748"/>
                  </a:lnTo>
                  <a:lnTo>
                    <a:pt x="794" y="756"/>
                  </a:lnTo>
                  <a:lnTo>
                    <a:pt x="792" y="760"/>
                  </a:lnTo>
                  <a:lnTo>
                    <a:pt x="790" y="764"/>
                  </a:lnTo>
                  <a:lnTo>
                    <a:pt x="786" y="768"/>
                  </a:lnTo>
                  <a:lnTo>
                    <a:pt x="776" y="774"/>
                  </a:lnTo>
                  <a:lnTo>
                    <a:pt x="764" y="778"/>
                  </a:lnTo>
                  <a:lnTo>
                    <a:pt x="758" y="780"/>
                  </a:lnTo>
                  <a:lnTo>
                    <a:pt x="750" y="786"/>
                  </a:lnTo>
                  <a:lnTo>
                    <a:pt x="738" y="798"/>
                  </a:lnTo>
                  <a:lnTo>
                    <a:pt x="724" y="818"/>
                  </a:lnTo>
                  <a:lnTo>
                    <a:pt x="708" y="844"/>
                  </a:lnTo>
                  <a:lnTo>
                    <a:pt x="706" y="844"/>
                  </a:lnTo>
                  <a:lnTo>
                    <a:pt x="682" y="860"/>
                  </a:lnTo>
                  <a:lnTo>
                    <a:pt x="688" y="860"/>
                  </a:lnTo>
                  <a:lnTo>
                    <a:pt x="688" y="862"/>
                  </a:lnTo>
                  <a:lnTo>
                    <a:pt x="688" y="864"/>
                  </a:lnTo>
                  <a:lnTo>
                    <a:pt x="686" y="868"/>
                  </a:lnTo>
                  <a:lnTo>
                    <a:pt x="678" y="868"/>
                  </a:lnTo>
                  <a:lnTo>
                    <a:pt x="610" y="868"/>
                  </a:lnTo>
                  <a:lnTo>
                    <a:pt x="584" y="868"/>
                  </a:lnTo>
                  <a:lnTo>
                    <a:pt x="558" y="870"/>
                  </a:lnTo>
                  <a:lnTo>
                    <a:pt x="532" y="874"/>
                  </a:lnTo>
                  <a:lnTo>
                    <a:pt x="510" y="882"/>
                  </a:lnTo>
                  <a:lnTo>
                    <a:pt x="488" y="890"/>
                  </a:lnTo>
                  <a:lnTo>
                    <a:pt x="468" y="900"/>
                  </a:lnTo>
                  <a:lnTo>
                    <a:pt x="450" y="914"/>
                  </a:lnTo>
                  <a:lnTo>
                    <a:pt x="434" y="928"/>
                  </a:lnTo>
                  <a:lnTo>
                    <a:pt x="432" y="930"/>
                  </a:lnTo>
                  <a:lnTo>
                    <a:pt x="430" y="930"/>
                  </a:lnTo>
                  <a:lnTo>
                    <a:pt x="402" y="934"/>
                  </a:lnTo>
                  <a:lnTo>
                    <a:pt x="400" y="934"/>
                  </a:lnTo>
                  <a:lnTo>
                    <a:pt x="398" y="934"/>
                  </a:lnTo>
                  <a:lnTo>
                    <a:pt x="390" y="916"/>
                  </a:lnTo>
                  <a:lnTo>
                    <a:pt x="362" y="922"/>
                  </a:lnTo>
                  <a:lnTo>
                    <a:pt x="350" y="922"/>
                  </a:lnTo>
                  <a:lnTo>
                    <a:pt x="336" y="920"/>
                  </a:lnTo>
                  <a:lnTo>
                    <a:pt x="320" y="916"/>
                  </a:lnTo>
                  <a:lnTo>
                    <a:pt x="304" y="908"/>
                  </a:lnTo>
                  <a:lnTo>
                    <a:pt x="290" y="900"/>
                  </a:lnTo>
                  <a:lnTo>
                    <a:pt x="274" y="892"/>
                  </a:lnTo>
                  <a:lnTo>
                    <a:pt x="246" y="872"/>
                  </a:lnTo>
                  <a:lnTo>
                    <a:pt x="238" y="866"/>
                  </a:lnTo>
                  <a:lnTo>
                    <a:pt x="226" y="860"/>
                  </a:lnTo>
                  <a:lnTo>
                    <a:pt x="214" y="856"/>
                  </a:lnTo>
                  <a:lnTo>
                    <a:pt x="202" y="854"/>
                  </a:lnTo>
                  <a:lnTo>
                    <a:pt x="176" y="852"/>
                  </a:lnTo>
                  <a:lnTo>
                    <a:pt x="148" y="856"/>
                  </a:lnTo>
                  <a:lnTo>
                    <a:pt x="116" y="858"/>
                  </a:lnTo>
                  <a:lnTo>
                    <a:pt x="86" y="856"/>
                  </a:lnTo>
                  <a:lnTo>
                    <a:pt x="68" y="854"/>
                  </a:lnTo>
                  <a:lnTo>
                    <a:pt x="48" y="852"/>
                  </a:lnTo>
                  <a:lnTo>
                    <a:pt x="2" y="838"/>
                  </a:lnTo>
                  <a:lnTo>
                    <a:pt x="0" y="844"/>
                  </a:lnTo>
                  <a:lnTo>
                    <a:pt x="2" y="844"/>
                  </a:lnTo>
                  <a:lnTo>
                    <a:pt x="2" y="852"/>
                  </a:lnTo>
                  <a:lnTo>
                    <a:pt x="10" y="868"/>
                  </a:lnTo>
                  <a:lnTo>
                    <a:pt x="26" y="888"/>
                  </a:lnTo>
                  <a:lnTo>
                    <a:pt x="28" y="892"/>
                  </a:lnTo>
                  <a:lnTo>
                    <a:pt x="24" y="906"/>
                  </a:lnTo>
                  <a:lnTo>
                    <a:pt x="24" y="908"/>
                  </a:lnTo>
                  <a:lnTo>
                    <a:pt x="14" y="920"/>
                  </a:lnTo>
                  <a:lnTo>
                    <a:pt x="24" y="930"/>
                  </a:lnTo>
                  <a:lnTo>
                    <a:pt x="30" y="936"/>
                  </a:lnTo>
                  <a:lnTo>
                    <a:pt x="30" y="940"/>
                  </a:lnTo>
                  <a:lnTo>
                    <a:pt x="34" y="956"/>
                  </a:lnTo>
                  <a:lnTo>
                    <a:pt x="46" y="968"/>
                  </a:lnTo>
                  <a:lnTo>
                    <a:pt x="46" y="970"/>
                  </a:lnTo>
                  <a:lnTo>
                    <a:pt x="46" y="980"/>
                  </a:lnTo>
                  <a:lnTo>
                    <a:pt x="46" y="988"/>
                  </a:lnTo>
                  <a:lnTo>
                    <a:pt x="54" y="994"/>
                  </a:lnTo>
                  <a:lnTo>
                    <a:pt x="58" y="992"/>
                  </a:lnTo>
                  <a:lnTo>
                    <a:pt x="60" y="990"/>
                  </a:lnTo>
                  <a:lnTo>
                    <a:pt x="64" y="982"/>
                  </a:lnTo>
                  <a:lnTo>
                    <a:pt x="72" y="980"/>
                  </a:lnTo>
                  <a:lnTo>
                    <a:pt x="78" y="976"/>
                  </a:lnTo>
                  <a:lnTo>
                    <a:pt x="120" y="972"/>
                  </a:lnTo>
                  <a:lnTo>
                    <a:pt x="138" y="966"/>
                  </a:lnTo>
                  <a:lnTo>
                    <a:pt x="142" y="964"/>
                  </a:lnTo>
                  <a:lnTo>
                    <a:pt x="150" y="984"/>
                  </a:lnTo>
                  <a:lnTo>
                    <a:pt x="150" y="990"/>
                  </a:lnTo>
                  <a:lnTo>
                    <a:pt x="148" y="996"/>
                  </a:lnTo>
                  <a:lnTo>
                    <a:pt x="126" y="1028"/>
                  </a:lnTo>
                  <a:lnTo>
                    <a:pt x="126" y="1034"/>
                  </a:lnTo>
                  <a:lnTo>
                    <a:pt x="138" y="1044"/>
                  </a:lnTo>
                  <a:lnTo>
                    <a:pt x="148" y="1052"/>
                  </a:lnTo>
                  <a:lnTo>
                    <a:pt x="156" y="1060"/>
                  </a:lnTo>
                  <a:lnTo>
                    <a:pt x="162" y="1064"/>
                  </a:lnTo>
                  <a:lnTo>
                    <a:pt x="170" y="1068"/>
                  </a:lnTo>
                  <a:lnTo>
                    <a:pt x="178" y="1076"/>
                  </a:lnTo>
                  <a:lnTo>
                    <a:pt x="178" y="1078"/>
                  </a:lnTo>
                  <a:lnTo>
                    <a:pt x="186" y="1082"/>
                  </a:lnTo>
                  <a:lnTo>
                    <a:pt x="190" y="1082"/>
                  </a:lnTo>
                  <a:lnTo>
                    <a:pt x="192" y="1092"/>
                  </a:lnTo>
                  <a:lnTo>
                    <a:pt x="194" y="1100"/>
                  </a:lnTo>
                  <a:lnTo>
                    <a:pt x="196" y="1112"/>
                  </a:lnTo>
                  <a:lnTo>
                    <a:pt x="216" y="1116"/>
                  </a:lnTo>
                  <a:lnTo>
                    <a:pt x="218" y="1116"/>
                  </a:lnTo>
                  <a:lnTo>
                    <a:pt x="218" y="1118"/>
                  </a:lnTo>
                  <a:lnTo>
                    <a:pt x="220" y="1120"/>
                  </a:lnTo>
                  <a:lnTo>
                    <a:pt x="226" y="1130"/>
                  </a:lnTo>
                  <a:lnTo>
                    <a:pt x="242" y="1136"/>
                  </a:lnTo>
                  <a:lnTo>
                    <a:pt x="252" y="1130"/>
                  </a:lnTo>
                  <a:lnTo>
                    <a:pt x="250" y="1124"/>
                  </a:lnTo>
                  <a:lnTo>
                    <a:pt x="240" y="1114"/>
                  </a:lnTo>
                  <a:lnTo>
                    <a:pt x="242" y="1112"/>
                  </a:lnTo>
                  <a:lnTo>
                    <a:pt x="250" y="1094"/>
                  </a:lnTo>
                  <a:lnTo>
                    <a:pt x="270" y="1094"/>
                  </a:lnTo>
                  <a:lnTo>
                    <a:pt x="270" y="1096"/>
                  </a:lnTo>
                  <a:lnTo>
                    <a:pt x="298" y="1104"/>
                  </a:lnTo>
                  <a:lnTo>
                    <a:pt x="314" y="1102"/>
                  </a:lnTo>
                  <a:lnTo>
                    <a:pt x="326" y="1092"/>
                  </a:lnTo>
                  <a:lnTo>
                    <a:pt x="334" y="1080"/>
                  </a:lnTo>
                  <a:lnTo>
                    <a:pt x="342" y="1074"/>
                  </a:lnTo>
                  <a:lnTo>
                    <a:pt x="348" y="1070"/>
                  </a:lnTo>
                  <a:lnTo>
                    <a:pt x="354" y="1072"/>
                  </a:lnTo>
                  <a:lnTo>
                    <a:pt x="360" y="1070"/>
                  </a:lnTo>
                  <a:lnTo>
                    <a:pt x="368" y="1072"/>
                  </a:lnTo>
                  <a:lnTo>
                    <a:pt x="374" y="1072"/>
                  </a:lnTo>
                  <a:lnTo>
                    <a:pt x="374" y="1076"/>
                  </a:lnTo>
                  <a:lnTo>
                    <a:pt x="378" y="1084"/>
                  </a:lnTo>
                  <a:lnTo>
                    <a:pt x="382" y="1096"/>
                  </a:lnTo>
                  <a:lnTo>
                    <a:pt x="386" y="1108"/>
                  </a:lnTo>
                  <a:lnTo>
                    <a:pt x="386" y="1110"/>
                  </a:lnTo>
                  <a:lnTo>
                    <a:pt x="382" y="1124"/>
                  </a:lnTo>
                  <a:lnTo>
                    <a:pt x="368" y="1140"/>
                  </a:lnTo>
                  <a:lnTo>
                    <a:pt x="366" y="1142"/>
                  </a:lnTo>
                  <a:lnTo>
                    <a:pt x="338" y="1154"/>
                  </a:lnTo>
                  <a:lnTo>
                    <a:pt x="334" y="1162"/>
                  </a:lnTo>
                  <a:lnTo>
                    <a:pt x="330" y="1186"/>
                  </a:lnTo>
                  <a:lnTo>
                    <a:pt x="332" y="1196"/>
                  </a:lnTo>
                  <a:lnTo>
                    <a:pt x="340" y="1208"/>
                  </a:lnTo>
                  <a:lnTo>
                    <a:pt x="342" y="1212"/>
                  </a:lnTo>
                  <a:lnTo>
                    <a:pt x="352" y="1218"/>
                  </a:lnTo>
                  <a:lnTo>
                    <a:pt x="386" y="1218"/>
                  </a:lnTo>
                  <a:lnTo>
                    <a:pt x="414" y="1214"/>
                  </a:lnTo>
                  <a:lnTo>
                    <a:pt x="418" y="1210"/>
                  </a:lnTo>
                  <a:lnTo>
                    <a:pt x="424" y="1204"/>
                  </a:lnTo>
                  <a:lnTo>
                    <a:pt x="428" y="1204"/>
                  </a:lnTo>
                  <a:lnTo>
                    <a:pt x="448" y="1206"/>
                  </a:lnTo>
                  <a:lnTo>
                    <a:pt x="450" y="1204"/>
                  </a:lnTo>
                  <a:lnTo>
                    <a:pt x="448" y="1196"/>
                  </a:lnTo>
                  <a:lnTo>
                    <a:pt x="450" y="1188"/>
                  </a:lnTo>
                  <a:lnTo>
                    <a:pt x="458" y="1174"/>
                  </a:lnTo>
                  <a:lnTo>
                    <a:pt x="458" y="1148"/>
                  </a:lnTo>
                  <a:lnTo>
                    <a:pt x="474" y="1106"/>
                  </a:lnTo>
                  <a:lnTo>
                    <a:pt x="474" y="1104"/>
                  </a:lnTo>
                  <a:lnTo>
                    <a:pt x="500" y="1084"/>
                  </a:lnTo>
                  <a:lnTo>
                    <a:pt x="502" y="1082"/>
                  </a:lnTo>
                  <a:lnTo>
                    <a:pt x="522" y="1092"/>
                  </a:lnTo>
                  <a:lnTo>
                    <a:pt x="536" y="1102"/>
                  </a:lnTo>
                  <a:lnTo>
                    <a:pt x="538" y="1108"/>
                  </a:lnTo>
                  <a:lnTo>
                    <a:pt x="540" y="1110"/>
                  </a:lnTo>
                  <a:lnTo>
                    <a:pt x="538" y="1128"/>
                  </a:lnTo>
                  <a:lnTo>
                    <a:pt x="530" y="1140"/>
                  </a:lnTo>
                  <a:lnTo>
                    <a:pt x="526" y="1156"/>
                  </a:lnTo>
                  <a:lnTo>
                    <a:pt x="526" y="1172"/>
                  </a:lnTo>
                  <a:lnTo>
                    <a:pt x="530" y="1180"/>
                  </a:lnTo>
                  <a:lnTo>
                    <a:pt x="538" y="1180"/>
                  </a:lnTo>
                  <a:lnTo>
                    <a:pt x="540" y="1180"/>
                  </a:lnTo>
                  <a:lnTo>
                    <a:pt x="552" y="1180"/>
                  </a:lnTo>
                  <a:lnTo>
                    <a:pt x="556" y="1182"/>
                  </a:lnTo>
                  <a:lnTo>
                    <a:pt x="560" y="1186"/>
                  </a:lnTo>
                  <a:lnTo>
                    <a:pt x="566" y="1196"/>
                  </a:lnTo>
                  <a:lnTo>
                    <a:pt x="572" y="1200"/>
                  </a:lnTo>
                  <a:lnTo>
                    <a:pt x="574" y="1200"/>
                  </a:lnTo>
                  <a:lnTo>
                    <a:pt x="602" y="1212"/>
                  </a:lnTo>
                  <a:lnTo>
                    <a:pt x="614" y="1216"/>
                  </a:lnTo>
                  <a:lnTo>
                    <a:pt x="630" y="1214"/>
                  </a:lnTo>
                  <a:lnTo>
                    <a:pt x="638" y="1204"/>
                  </a:lnTo>
                  <a:lnTo>
                    <a:pt x="646" y="1164"/>
                  </a:lnTo>
                  <a:lnTo>
                    <a:pt x="648" y="1144"/>
                  </a:lnTo>
                  <a:lnTo>
                    <a:pt x="648" y="1142"/>
                  </a:lnTo>
                  <a:lnTo>
                    <a:pt x="650" y="1140"/>
                  </a:lnTo>
                  <a:lnTo>
                    <a:pt x="666" y="1128"/>
                  </a:lnTo>
                  <a:lnTo>
                    <a:pt x="674" y="1116"/>
                  </a:lnTo>
                  <a:lnTo>
                    <a:pt x="690" y="1108"/>
                  </a:lnTo>
                  <a:lnTo>
                    <a:pt x="700" y="1102"/>
                  </a:lnTo>
                  <a:lnTo>
                    <a:pt x="712" y="1098"/>
                  </a:lnTo>
                  <a:lnTo>
                    <a:pt x="706" y="1074"/>
                  </a:lnTo>
                  <a:lnTo>
                    <a:pt x="734" y="1076"/>
                  </a:lnTo>
                  <a:lnTo>
                    <a:pt x="734" y="1078"/>
                  </a:lnTo>
                  <a:lnTo>
                    <a:pt x="748" y="1084"/>
                  </a:lnTo>
                  <a:lnTo>
                    <a:pt x="748" y="1082"/>
                  </a:lnTo>
                  <a:lnTo>
                    <a:pt x="752" y="1068"/>
                  </a:lnTo>
                  <a:lnTo>
                    <a:pt x="752" y="1064"/>
                  </a:lnTo>
                  <a:lnTo>
                    <a:pt x="754" y="1066"/>
                  </a:lnTo>
                  <a:lnTo>
                    <a:pt x="756" y="1066"/>
                  </a:lnTo>
                  <a:lnTo>
                    <a:pt x="768" y="1068"/>
                  </a:lnTo>
                  <a:lnTo>
                    <a:pt x="774" y="1068"/>
                  </a:lnTo>
                  <a:lnTo>
                    <a:pt x="786" y="1056"/>
                  </a:lnTo>
                  <a:lnTo>
                    <a:pt x="788" y="1056"/>
                  </a:lnTo>
                  <a:lnTo>
                    <a:pt x="788" y="1054"/>
                  </a:lnTo>
                  <a:lnTo>
                    <a:pt x="790" y="1054"/>
                  </a:lnTo>
                  <a:lnTo>
                    <a:pt x="806" y="1052"/>
                  </a:lnTo>
                  <a:lnTo>
                    <a:pt x="818" y="1038"/>
                  </a:lnTo>
                  <a:lnTo>
                    <a:pt x="826" y="1028"/>
                  </a:lnTo>
                  <a:lnTo>
                    <a:pt x="826" y="1016"/>
                  </a:lnTo>
                  <a:lnTo>
                    <a:pt x="828" y="1010"/>
                  </a:lnTo>
                  <a:lnTo>
                    <a:pt x="834" y="1004"/>
                  </a:lnTo>
                  <a:lnTo>
                    <a:pt x="836" y="1004"/>
                  </a:lnTo>
                  <a:lnTo>
                    <a:pt x="850" y="1006"/>
                  </a:lnTo>
                  <a:lnTo>
                    <a:pt x="858" y="1002"/>
                  </a:lnTo>
                  <a:lnTo>
                    <a:pt x="860" y="992"/>
                  </a:lnTo>
                  <a:lnTo>
                    <a:pt x="876" y="986"/>
                  </a:lnTo>
                  <a:lnTo>
                    <a:pt x="878" y="986"/>
                  </a:lnTo>
                  <a:lnTo>
                    <a:pt x="898" y="988"/>
                  </a:lnTo>
                  <a:lnTo>
                    <a:pt x="914" y="984"/>
                  </a:lnTo>
                  <a:lnTo>
                    <a:pt x="922" y="976"/>
                  </a:lnTo>
                  <a:lnTo>
                    <a:pt x="930" y="962"/>
                  </a:lnTo>
                  <a:lnTo>
                    <a:pt x="918" y="950"/>
                  </a:lnTo>
                  <a:lnTo>
                    <a:pt x="918" y="948"/>
                  </a:lnTo>
                  <a:lnTo>
                    <a:pt x="914" y="940"/>
                  </a:lnTo>
                  <a:lnTo>
                    <a:pt x="912" y="924"/>
                  </a:lnTo>
                  <a:lnTo>
                    <a:pt x="918" y="912"/>
                  </a:lnTo>
                  <a:lnTo>
                    <a:pt x="920" y="904"/>
                  </a:lnTo>
                  <a:lnTo>
                    <a:pt x="928" y="896"/>
                  </a:lnTo>
                  <a:lnTo>
                    <a:pt x="936" y="878"/>
                  </a:lnTo>
                  <a:lnTo>
                    <a:pt x="936" y="876"/>
                  </a:lnTo>
                  <a:lnTo>
                    <a:pt x="938" y="876"/>
                  </a:lnTo>
                  <a:lnTo>
                    <a:pt x="946" y="864"/>
                  </a:lnTo>
                  <a:lnTo>
                    <a:pt x="958" y="840"/>
                  </a:lnTo>
                  <a:lnTo>
                    <a:pt x="968" y="856"/>
                  </a:lnTo>
                  <a:lnTo>
                    <a:pt x="970" y="856"/>
                  </a:lnTo>
                  <a:lnTo>
                    <a:pt x="970" y="858"/>
                  </a:lnTo>
                  <a:lnTo>
                    <a:pt x="974" y="874"/>
                  </a:lnTo>
                  <a:lnTo>
                    <a:pt x="976" y="890"/>
                  </a:lnTo>
                  <a:lnTo>
                    <a:pt x="986" y="896"/>
                  </a:lnTo>
                  <a:lnTo>
                    <a:pt x="988" y="896"/>
                  </a:lnTo>
                  <a:lnTo>
                    <a:pt x="990" y="896"/>
                  </a:lnTo>
                  <a:lnTo>
                    <a:pt x="992" y="896"/>
                  </a:lnTo>
                  <a:lnTo>
                    <a:pt x="1002" y="880"/>
                  </a:lnTo>
                  <a:lnTo>
                    <a:pt x="1006" y="864"/>
                  </a:lnTo>
                  <a:lnTo>
                    <a:pt x="1010" y="864"/>
                  </a:lnTo>
                  <a:lnTo>
                    <a:pt x="1012" y="864"/>
                  </a:lnTo>
                  <a:lnTo>
                    <a:pt x="1034" y="872"/>
                  </a:lnTo>
                  <a:lnTo>
                    <a:pt x="1046" y="864"/>
                  </a:lnTo>
                  <a:lnTo>
                    <a:pt x="1048" y="864"/>
                  </a:lnTo>
                  <a:lnTo>
                    <a:pt x="1060" y="862"/>
                  </a:lnTo>
                  <a:lnTo>
                    <a:pt x="1068" y="848"/>
                  </a:lnTo>
                  <a:lnTo>
                    <a:pt x="1068" y="832"/>
                  </a:lnTo>
                  <a:lnTo>
                    <a:pt x="1074" y="806"/>
                  </a:lnTo>
                  <a:lnTo>
                    <a:pt x="1074" y="808"/>
                  </a:lnTo>
                  <a:lnTo>
                    <a:pt x="1078" y="808"/>
                  </a:lnTo>
                  <a:lnTo>
                    <a:pt x="1094" y="812"/>
                  </a:lnTo>
                  <a:lnTo>
                    <a:pt x="1102" y="796"/>
                  </a:lnTo>
                  <a:lnTo>
                    <a:pt x="1104" y="796"/>
                  </a:lnTo>
                  <a:lnTo>
                    <a:pt x="1106" y="796"/>
                  </a:lnTo>
                  <a:lnTo>
                    <a:pt x="1122" y="796"/>
                  </a:lnTo>
                  <a:lnTo>
                    <a:pt x="1124" y="796"/>
                  </a:lnTo>
                  <a:lnTo>
                    <a:pt x="1126" y="796"/>
                  </a:lnTo>
                  <a:lnTo>
                    <a:pt x="1134" y="808"/>
                  </a:lnTo>
                  <a:lnTo>
                    <a:pt x="1134" y="810"/>
                  </a:lnTo>
                  <a:lnTo>
                    <a:pt x="1134" y="812"/>
                  </a:lnTo>
                  <a:lnTo>
                    <a:pt x="1136" y="828"/>
                  </a:lnTo>
                  <a:lnTo>
                    <a:pt x="1144" y="834"/>
                  </a:lnTo>
                  <a:lnTo>
                    <a:pt x="1154" y="824"/>
                  </a:lnTo>
                  <a:lnTo>
                    <a:pt x="1158" y="828"/>
                  </a:lnTo>
                  <a:lnTo>
                    <a:pt x="1162" y="834"/>
                  </a:lnTo>
                  <a:lnTo>
                    <a:pt x="1162" y="840"/>
                  </a:lnTo>
                  <a:lnTo>
                    <a:pt x="1162" y="854"/>
                  </a:lnTo>
                  <a:lnTo>
                    <a:pt x="1158" y="868"/>
                  </a:lnTo>
                  <a:lnTo>
                    <a:pt x="1162" y="876"/>
                  </a:lnTo>
                  <a:lnTo>
                    <a:pt x="1170" y="884"/>
                  </a:lnTo>
                  <a:lnTo>
                    <a:pt x="1202" y="888"/>
                  </a:lnTo>
                  <a:lnTo>
                    <a:pt x="1204" y="890"/>
                  </a:lnTo>
                  <a:lnTo>
                    <a:pt x="1206" y="890"/>
                  </a:lnTo>
                  <a:lnTo>
                    <a:pt x="1208" y="892"/>
                  </a:lnTo>
                  <a:lnTo>
                    <a:pt x="1218" y="880"/>
                  </a:lnTo>
                  <a:lnTo>
                    <a:pt x="1226" y="872"/>
                  </a:lnTo>
                  <a:lnTo>
                    <a:pt x="1222" y="860"/>
                  </a:lnTo>
                  <a:lnTo>
                    <a:pt x="1214" y="808"/>
                  </a:lnTo>
                  <a:lnTo>
                    <a:pt x="1238" y="820"/>
                  </a:lnTo>
                  <a:lnTo>
                    <a:pt x="1250" y="832"/>
                  </a:lnTo>
                  <a:lnTo>
                    <a:pt x="1256" y="838"/>
                  </a:lnTo>
                  <a:lnTo>
                    <a:pt x="1266" y="832"/>
                  </a:lnTo>
                  <a:lnTo>
                    <a:pt x="1298" y="796"/>
                  </a:lnTo>
                  <a:lnTo>
                    <a:pt x="1300" y="796"/>
                  </a:lnTo>
                  <a:lnTo>
                    <a:pt x="1312" y="786"/>
                  </a:lnTo>
                  <a:lnTo>
                    <a:pt x="1326" y="768"/>
                  </a:lnTo>
                  <a:lnTo>
                    <a:pt x="1326" y="766"/>
                  </a:lnTo>
                  <a:lnTo>
                    <a:pt x="1344" y="770"/>
                  </a:lnTo>
                  <a:lnTo>
                    <a:pt x="1354" y="770"/>
                  </a:lnTo>
                  <a:lnTo>
                    <a:pt x="1354" y="762"/>
                  </a:lnTo>
                  <a:lnTo>
                    <a:pt x="1356" y="756"/>
                  </a:lnTo>
                  <a:lnTo>
                    <a:pt x="1370" y="740"/>
                  </a:lnTo>
                  <a:lnTo>
                    <a:pt x="1374" y="736"/>
                  </a:lnTo>
                  <a:lnTo>
                    <a:pt x="1390" y="742"/>
                  </a:lnTo>
                  <a:lnTo>
                    <a:pt x="1408" y="740"/>
                  </a:lnTo>
                  <a:lnTo>
                    <a:pt x="1422" y="726"/>
                  </a:lnTo>
                  <a:lnTo>
                    <a:pt x="1428" y="714"/>
                  </a:lnTo>
                  <a:lnTo>
                    <a:pt x="1424" y="708"/>
                  </a:lnTo>
                  <a:lnTo>
                    <a:pt x="1412" y="714"/>
                  </a:lnTo>
                  <a:lnTo>
                    <a:pt x="1412" y="712"/>
                  </a:lnTo>
                  <a:lnTo>
                    <a:pt x="1410" y="712"/>
                  </a:lnTo>
                  <a:lnTo>
                    <a:pt x="1396" y="700"/>
                  </a:lnTo>
                  <a:lnTo>
                    <a:pt x="1396" y="698"/>
                  </a:lnTo>
                  <a:lnTo>
                    <a:pt x="1402" y="676"/>
                  </a:lnTo>
                  <a:lnTo>
                    <a:pt x="1402" y="660"/>
                  </a:lnTo>
                  <a:lnTo>
                    <a:pt x="1398" y="648"/>
                  </a:lnTo>
                  <a:lnTo>
                    <a:pt x="1388" y="644"/>
                  </a:lnTo>
                  <a:lnTo>
                    <a:pt x="1388" y="642"/>
                  </a:lnTo>
                  <a:lnTo>
                    <a:pt x="1386" y="642"/>
                  </a:lnTo>
                  <a:lnTo>
                    <a:pt x="1386" y="640"/>
                  </a:lnTo>
                  <a:lnTo>
                    <a:pt x="1376" y="622"/>
                  </a:lnTo>
                  <a:lnTo>
                    <a:pt x="1374" y="620"/>
                  </a:lnTo>
                  <a:lnTo>
                    <a:pt x="1362" y="636"/>
                  </a:lnTo>
                  <a:lnTo>
                    <a:pt x="1348" y="644"/>
                  </a:lnTo>
                  <a:lnTo>
                    <a:pt x="1344" y="646"/>
                  </a:lnTo>
                  <a:lnTo>
                    <a:pt x="1344" y="644"/>
                  </a:lnTo>
                  <a:lnTo>
                    <a:pt x="1342" y="644"/>
                  </a:lnTo>
                  <a:lnTo>
                    <a:pt x="1328" y="630"/>
                  </a:lnTo>
                  <a:lnTo>
                    <a:pt x="1328" y="628"/>
                  </a:lnTo>
                  <a:lnTo>
                    <a:pt x="1318" y="606"/>
                  </a:lnTo>
                  <a:lnTo>
                    <a:pt x="1314" y="590"/>
                  </a:lnTo>
                  <a:lnTo>
                    <a:pt x="1314" y="588"/>
                  </a:lnTo>
                  <a:lnTo>
                    <a:pt x="1314" y="564"/>
                  </a:lnTo>
                  <a:lnTo>
                    <a:pt x="1312" y="550"/>
                  </a:lnTo>
                  <a:lnTo>
                    <a:pt x="1300" y="546"/>
                  </a:lnTo>
                  <a:lnTo>
                    <a:pt x="1274" y="526"/>
                  </a:lnTo>
                  <a:lnTo>
                    <a:pt x="1276" y="524"/>
                  </a:lnTo>
                  <a:lnTo>
                    <a:pt x="1288" y="510"/>
                  </a:lnTo>
                  <a:lnTo>
                    <a:pt x="1288" y="508"/>
                  </a:lnTo>
                  <a:lnTo>
                    <a:pt x="1290" y="508"/>
                  </a:lnTo>
                  <a:lnTo>
                    <a:pt x="1302" y="508"/>
                  </a:lnTo>
                  <a:lnTo>
                    <a:pt x="1304" y="508"/>
                  </a:lnTo>
                  <a:lnTo>
                    <a:pt x="1310" y="510"/>
                  </a:lnTo>
                  <a:lnTo>
                    <a:pt x="1314" y="514"/>
                  </a:lnTo>
                  <a:lnTo>
                    <a:pt x="1326" y="522"/>
                  </a:lnTo>
                  <a:lnTo>
                    <a:pt x="1338" y="512"/>
                  </a:lnTo>
                  <a:lnTo>
                    <a:pt x="1346" y="500"/>
                  </a:lnTo>
                  <a:lnTo>
                    <a:pt x="1346" y="490"/>
                  </a:lnTo>
                  <a:lnTo>
                    <a:pt x="1344" y="464"/>
                  </a:lnTo>
                  <a:lnTo>
                    <a:pt x="1342" y="454"/>
                  </a:lnTo>
                  <a:lnTo>
                    <a:pt x="1324" y="452"/>
                  </a:lnTo>
                  <a:lnTo>
                    <a:pt x="1324" y="440"/>
                  </a:lnTo>
                  <a:lnTo>
                    <a:pt x="1308" y="420"/>
                  </a:lnTo>
                  <a:lnTo>
                    <a:pt x="1306" y="420"/>
                  </a:lnTo>
                  <a:lnTo>
                    <a:pt x="1298" y="406"/>
                  </a:lnTo>
                  <a:lnTo>
                    <a:pt x="1298" y="404"/>
                  </a:lnTo>
                  <a:lnTo>
                    <a:pt x="1298" y="402"/>
                  </a:lnTo>
                  <a:lnTo>
                    <a:pt x="1314" y="380"/>
                  </a:lnTo>
                  <a:lnTo>
                    <a:pt x="1314" y="378"/>
                  </a:lnTo>
                  <a:lnTo>
                    <a:pt x="1316" y="378"/>
                  </a:lnTo>
                  <a:lnTo>
                    <a:pt x="1316" y="376"/>
                  </a:lnTo>
                  <a:lnTo>
                    <a:pt x="1318" y="376"/>
                  </a:lnTo>
                  <a:lnTo>
                    <a:pt x="1324" y="376"/>
                  </a:lnTo>
                  <a:lnTo>
                    <a:pt x="1334" y="368"/>
                  </a:lnTo>
                  <a:lnTo>
                    <a:pt x="1344" y="336"/>
                  </a:lnTo>
                  <a:lnTo>
                    <a:pt x="1358" y="322"/>
                  </a:lnTo>
                  <a:lnTo>
                    <a:pt x="1358" y="320"/>
                  </a:lnTo>
                  <a:lnTo>
                    <a:pt x="1374" y="316"/>
                  </a:lnTo>
                  <a:lnTo>
                    <a:pt x="1374" y="318"/>
                  </a:lnTo>
                  <a:lnTo>
                    <a:pt x="1382" y="326"/>
                  </a:lnTo>
                  <a:lnTo>
                    <a:pt x="1386" y="328"/>
                  </a:lnTo>
                  <a:lnTo>
                    <a:pt x="1392" y="302"/>
                  </a:lnTo>
                  <a:lnTo>
                    <a:pt x="1386" y="284"/>
                  </a:lnTo>
                  <a:lnTo>
                    <a:pt x="1386" y="282"/>
                  </a:lnTo>
                  <a:lnTo>
                    <a:pt x="1388" y="262"/>
                  </a:lnTo>
                  <a:lnTo>
                    <a:pt x="1388" y="260"/>
                  </a:lnTo>
                  <a:lnTo>
                    <a:pt x="1398" y="250"/>
                  </a:lnTo>
                  <a:lnTo>
                    <a:pt x="1404" y="240"/>
                  </a:lnTo>
                  <a:lnTo>
                    <a:pt x="1404" y="230"/>
                  </a:lnTo>
                  <a:lnTo>
                    <a:pt x="1402" y="220"/>
                  </a:lnTo>
                  <a:lnTo>
                    <a:pt x="1398" y="204"/>
                  </a:lnTo>
                  <a:lnTo>
                    <a:pt x="1398" y="186"/>
                  </a:lnTo>
                  <a:lnTo>
                    <a:pt x="1398" y="184"/>
                  </a:lnTo>
                  <a:lnTo>
                    <a:pt x="1402" y="168"/>
                  </a:lnTo>
                  <a:lnTo>
                    <a:pt x="1398" y="158"/>
                  </a:lnTo>
                  <a:lnTo>
                    <a:pt x="1396" y="152"/>
                  </a:lnTo>
                  <a:lnTo>
                    <a:pt x="1398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甘肃"/>
            <p:cNvSpPr/>
            <p:nvPr/>
          </p:nvSpPr>
          <p:spPr bwMode="auto">
            <a:xfrm>
              <a:off x="3594100" y="2528888"/>
              <a:ext cx="1666875" cy="1411287"/>
            </a:xfrm>
            <a:custGeom>
              <a:avLst/>
              <a:gdLst>
                <a:gd name="T0" fmla="*/ 2147483646 w 912"/>
                <a:gd name="T1" fmla="*/ 2147483646 h 772"/>
                <a:gd name="T2" fmla="*/ 2147483646 w 912"/>
                <a:gd name="T3" fmla="*/ 2147483646 h 772"/>
                <a:gd name="T4" fmla="*/ 2147483646 w 912"/>
                <a:gd name="T5" fmla="*/ 2147483646 h 772"/>
                <a:gd name="T6" fmla="*/ 2147483646 w 912"/>
                <a:gd name="T7" fmla="*/ 2147483646 h 772"/>
                <a:gd name="T8" fmla="*/ 2147483646 w 912"/>
                <a:gd name="T9" fmla="*/ 2147483646 h 772"/>
                <a:gd name="T10" fmla="*/ 2147483646 w 912"/>
                <a:gd name="T11" fmla="*/ 2147483646 h 772"/>
                <a:gd name="T12" fmla="*/ 2147483646 w 912"/>
                <a:gd name="T13" fmla="*/ 2147483646 h 772"/>
                <a:gd name="T14" fmla="*/ 2147483646 w 912"/>
                <a:gd name="T15" fmla="*/ 2147483646 h 772"/>
                <a:gd name="T16" fmla="*/ 2147483646 w 912"/>
                <a:gd name="T17" fmla="*/ 2147483646 h 772"/>
                <a:gd name="T18" fmla="*/ 2147483646 w 912"/>
                <a:gd name="T19" fmla="*/ 2147483646 h 772"/>
                <a:gd name="T20" fmla="*/ 2147483646 w 912"/>
                <a:gd name="T21" fmla="*/ 2147483646 h 772"/>
                <a:gd name="T22" fmla="*/ 2147483646 w 912"/>
                <a:gd name="T23" fmla="*/ 2147483646 h 772"/>
                <a:gd name="T24" fmla="*/ 2147483646 w 912"/>
                <a:gd name="T25" fmla="*/ 2147483646 h 772"/>
                <a:gd name="T26" fmla="*/ 2147483646 w 912"/>
                <a:gd name="T27" fmla="*/ 2147483646 h 772"/>
                <a:gd name="T28" fmla="*/ 2147483646 w 912"/>
                <a:gd name="T29" fmla="*/ 2147483646 h 772"/>
                <a:gd name="T30" fmla="*/ 2147483646 w 912"/>
                <a:gd name="T31" fmla="*/ 2147483646 h 772"/>
                <a:gd name="T32" fmla="*/ 2147483646 w 912"/>
                <a:gd name="T33" fmla="*/ 2147483646 h 772"/>
                <a:gd name="T34" fmla="*/ 2147483646 w 912"/>
                <a:gd name="T35" fmla="*/ 2147483646 h 772"/>
                <a:gd name="T36" fmla="*/ 2147483646 w 912"/>
                <a:gd name="T37" fmla="*/ 2147483646 h 772"/>
                <a:gd name="T38" fmla="*/ 2147483646 w 912"/>
                <a:gd name="T39" fmla="*/ 2147483646 h 772"/>
                <a:gd name="T40" fmla="*/ 2147483646 w 912"/>
                <a:gd name="T41" fmla="*/ 2147483646 h 772"/>
                <a:gd name="T42" fmla="*/ 2147483646 w 912"/>
                <a:gd name="T43" fmla="*/ 2147483646 h 772"/>
                <a:gd name="T44" fmla="*/ 2147483646 w 912"/>
                <a:gd name="T45" fmla="*/ 2147483646 h 772"/>
                <a:gd name="T46" fmla="*/ 2147483646 w 912"/>
                <a:gd name="T47" fmla="*/ 2147483646 h 772"/>
                <a:gd name="T48" fmla="*/ 2147483646 w 912"/>
                <a:gd name="T49" fmla="*/ 2147483646 h 772"/>
                <a:gd name="T50" fmla="*/ 2147483646 w 912"/>
                <a:gd name="T51" fmla="*/ 2147483646 h 772"/>
                <a:gd name="T52" fmla="*/ 2147483646 w 912"/>
                <a:gd name="T53" fmla="*/ 2147483646 h 772"/>
                <a:gd name="T54" fmla="*/ 2147483646 w 912"/>
                <a:gd name="T55" fmla="*/ 2147483646 h 772"/>
                <a:gd name="T56" fmla="*/ 2147483646 w 912"/>
                <a:gd name="T57" fmla="*/ 2147483646 h 772"/>
                <a:gd name="T58" fmla="*/ 2147483646 w 912"/>
                <a:gd name="T59" fmla="*/ 2147483646 h 772"/>
                <a:gd name="T60" fmla="*/ 2147483646 w 912"/>
                <a:gd name="T61" fmla="*/ 2147483646 h 772"/>
                <a:gd name="T62" fmla="*/ 2147483646 w 912"/>
                <a:gd name="T63" fmla="*/ 2147483646 h 772"/>
                <a:gd name="T64" fmla="*/ 2147483646 w 912"/>
                <a:gd name="T65" fmla="*/ 2147483646 h 772"/>
                <a:gd name="T66" fmla="*/ 2147483646 w 912"/>
                <a:gd name="T67" fmla="*/ 2147483646 h 772"/>
                <a:gd name="T68" fmla="*/ 2147483646 w 912"/>
                <a:gd name="T69" fmla="*/ 2147483646 h 772"/>
                <a:gd name="T70" fmla="*/ 2147483646 w 912"/>
                <a:gd name="T71" fmla="*/ 2147483646 h 772"/>
                <a:gd name="T72" fmla="*/ 2147483646 w 912"/>
                <a:gd name="T73" fmla="*/ 2147483646 h 772"/>
                <a:gd name="T74" fmla="*/ 2147483646 w 912"/>
                <a:gd name="T75" fmla="*/ 2147483646 h 772"/>
                <a:gd name="T76" fmla="*/ 2147483646 w 912"/>
                <a:gd name="T77" fmla="*/ 2147483646 h 772"/>
                <a:gd name="T78" fmla="*/ 2147483646 w 912"/>
                <a:gd name="T79" fmla="*/ 2147483646 h 772"/>
                <a:gd name="T80" fmla="*/ 2147483646 w 912"/>
                <a:gd name="T81" fmla="*/ 2147483646 h 772"/>
                <a:gd name="T82" fmla="*/ 2147483646 w 912"/>
                <a:gd name="T83" fmla="*/ 2147483646 h 772"/>
                <a:gd name="T84" fmla="*/ 2147483646 w 912"/>
                <a:gd name="T85" fmla="*/ 2147483646 h 772"/>
                <a:gd name="T86" fmla="*/ 2147483646 w 912"/>
                <a:gd name="T87" fmla="*/ 2147483646 h 772"/>
                <a:gd name="T88" fmla="*/ 2147483646 w 912"/>
                <a:gd name="T89" fmla="*/ 2147483646 h 772"/>
                <a:gd name="T90" fmla="*/ 2147483646 w 912"/>
                <a:gd name="T91" fmla="*/ 2147483646 h 772"/>
                <a:gd name="T92" fmla="*/ 2147483646 w 912"/>
                <a:gd name="T93" fmla="*/ 2147483646 h 772"/>
                <a:gd name="T94" fmla="*/ 2147483646 w 912"/>
                <a:gd name="T95" fmla="*/ 2147483646 h 772"/>
                <a:gd name="T96" fmla="*/ 2147483646 w 912"/>
                <a:gd name="T97" fmla="*/ 2147483646 h 772"/>
                <a:gd name="T98" fmla="*/ 2147483646 w 912"/>
                <a:gd name="T99" fmla="*/ 2147483646 h 772"/>
                <a:gd name="T100" fmla="*/ 2147483646 w 912"/>
                <a:gd name="T101" fmla="*/ 2147483646 h 772"/>
                <a:gd name="T102" fmla="*/ 2147483646 w 912"/>
                <a:gd name="T103" fmla="*/ 2147483646 h 772"/>
                <a:gd name="T104" fmla="*/ 2147483646 w 912"/>
                <a:gd name="T105" fmla="*/ 2147483646 h 772"/>
                <a:gd name="T106" fmla="*/ 2147483646 w 912"/>
                <a:gd name="T107" fmla="*/ 2147483646 h 772"/>
                <a:gd name="T108" fmla="*/ 2147483646 w 912"/>
                <a:gd name="T109" fmla="*/ 2147483646 h 772"/>
                <a:gd name="T110" fmla="*/ 2147483646 w 912"/>
                <a:gd name="T111" fmla="*/ 2147483646 h 7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12" h="772">
                  <a:moveTo>
                    <a:pt x="542" y="280"/>
                  </a:moveTo>
                  <a:lnTo>
                    <a:pt x="530" y="280"/>
                  </a:lnTo>
                  <a:lnTo>
                    <a:pt x="526" y="288"/>
                  </a:lnTo>
                  <a:lnTo>
                    <a:pt x="532" y="296"/>
                  </a:lnTo>
                  <a:lnTo>
                    <a:pt x="536" y="308"/>
                  </a:lnTo>
                  <a:lnTo>
                    <a:pt x="536" y="310"/>
                  </a:lnTo>
                  <a:lnTo>
                    <a:pt x="536" y="312"/>
                  </a:lnTo>
                  <a:lnTo>
                    <a:pt x="518" y="320"/>
                  </a:lnTo>
                  <a:lnTo>
                    <a:pt x="516" y="320"/>
                  </a:lnTo>
                  <a:lnTo>
                    <a:pt x="506" y="320"/>
                  </a:lnTo>
                  <a:lnTo>
                    <a:pt x="500" y="316"/>
                  </a:lnTo>
                  <a:lnTo>
                    <a:pt x="494" y="314"/>
                  </a:lnTo>
                  <a:lnTo>
                    <a:pt x="492" y="310"/>
                  </a:lnTo>
                  <a:lnTo>
                    <a:pt x="488" y="300"/>
                  </a:lnTo>
                  <a:lnTo>
                    <a:pt x="464" y="296"/>
                  </a:lnTo>
                  <a:lnTo>
                    <a:pt x="456" y="264"/>
                  </a:lnTo>
                  <a:lnTo>
                    <a:pt x="450" y="262"/>
                  </a:lnTo>
                  <a:lnTo>
                    <a:pt x="446" y="258"/>
                  </a:lnTo>
                  <a:lnTo>
                    <a:pt x="444" y="256"/>
                  </a:lnTo>
                  <a:lnTo>
                    <a:pt x="440" y="250"/>
                  </a:lnTo>
                  <a:lnTo>
                    <a:pt x="432" y="248"/>
                  </a:lnTo>
                  <a:lnTo>
                    <a:pt x="424" y="242"/>
                  </a:lnTo>
                  <a:lnTo>
                    <a:pt x="416" y="232"/>
                  </a:lnTo>
                  <a:lnTo>
                    <a:pt x="406" y="228"/>
                  </a:lnTo>
                  <a:lnTo>
                    <a:pt x="392" y="214"/>
                  </a:lnTo>
                  <a:lnTo>
                    <a:pt x="390" y="204"/>
                  </a:lnTo>
                  <a:lnTo>
                    <a:pt x="390" y="202"/>
                  </a:lnTo>
                  <a:lnTo>
                    <a:pt x="416" y="168"/>
                  </a:lnTo>
                  <a:lnTo>
                    <a:pt x="416" y="164"/>
                  </a:lnTo>
                  <a:lnTo>
                    <a:pt x="416" y="162"/>
                  </a:lnTo>
                  <a:lnTo>
                    <a:pt x="412" y="152"/>
                  </a:lnTo>
                  <a:lnTo>
                    <a:pt x="398" y="156"/>
                  </a:lnTo>
                  <a:lnTo>
                    <a:pt x="396" y="156"/>
                  </a:lnTo>
                  <a:lnTo>
                    <a:pt x="396" y="158"/>
                  </a:lnTo>
                  <a:lnTo>
                    <a:pt x="360" y="160"/>
                  </a:lnTo>
                  <a:lnTo>
                    <a:pt x="348" y="164"/>
                  </a:lnTo>
                  <a:lnTo>
                    <a:pt x="342" y="168"/>
                  </a:lnTo>
                  <a:lnTo>
                    <a:pt x="340" y="172"/>
                  </a:lnTo>
                  <a:lnTo>
                    <a:pt x="334" y="178"/>
                  </a:lnTo>
                  <a:lnTo>
                    <a:pt x="330" y="178"/>
                  </a:lnTo>
                  <a:lnTo>
                    <a:pt x="324" y="178"/>
                  </a:lnTo>
                  <a:lnTo>
                    <a:pt x="324" y="176"/>
                  </a:lnTo>
                  <a:lnTo>
                    <a:pt x="312" y="168"/>
                  </a:lnTo>
                  <a:lnTo>
                    <a:pt x="312" y="148"/>
                  </a:lnTo>
                  <a:lnTo>
                    <a:pt x="304" y="142"/>
                  </a:lnTo>
                  <a:lnTo>
                    <a:pt x="300" y="134"/>
                  </a:lnTo>
                  <a:lnTo>
                    <a:pt x="296" y="116"/>
                  </a:lnTo>
                  <a:lnTo>
                    <a:pt x="288" y="108"/>
                  </a:lnTo>
                  <a:lnTo>
                    <a:pt x="280" y="100"/>
                  </a:lnTo>
                  <a:lnTo>
                    <a:pt x="276" y="98"/>
                  </a:lnTo>
                  <a:lnTo>
                    <a:pt x="290" y="80"/>
                  </a:lnTo>
                  <a:lnTo>
                    <a:pt x="292" y="68"/>
                  </a:lnTo>
                  <a:lnTo>
                    <a:pt x="276" y="48"/>
                  </a:lnTo>
                  <a:lnTo>
                    <a:pt x="268" y="32"/>
                  </a:lnTo>
                  <a:lnTo>
                    <a:pt x="268" y="24"/>
                  </a:lnTo>
                  <a:lnTo>
                    <a:pt x="256" y="16"/>
                  </a:lnTo>
                  <a:lnTo>
                    <a:pt x="256" y="14"/>
                  </a:lnTo>
                  <a:lnTo>
                    <a:pt x="246" y="2"/>
                  </a:lnTo>
                  <a:lnTo>
                    <a:pt x="232" y="0"/>
                  </a:lnTo>
                  <a:lnTo>
                    <a:pt x="216" y="4"/>
                  </a:lnTo>
                  <a:lnTo>
                    <a:pt x="212" y="8"/>
                  </a:lnTo>
                  <a:lnTo>
                    <a:pt x="210" y="30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192" y="62"/>
                  </a:lnTo>
                  <a:lnTo>
                    <a:pt x="178" y="64"/>
                  </a:lnTo>
                  <a:lnTo>
                    <a:pt x="168" y="70"/>
                  </a:lnTo>
                  <a:lnTo>
                    <a:pt x="154" y="74"/>
                  </a:lnTo>
                  <a:lnTo>
                    <a:pt x="152" y="76"/>
                  </a:lnTo>
                  <a:lnTo>
                    <a:pt x="124" y="68"/>
                  </a:lnTo>
                  <a:lnTo>
                    <a:pt x="114" y="80"/>
                  </a:lnTo>
                  <a:lnTo>
                    <a:pt x="108" y="86"/>
                  </a:lnTo>
                  <a:lnTo>
                    <a:pt x="98" y="88"/>
                  </a:lnTo>
                  <a:lnTo>
                    <a:pt x="82" y="102"/>
                  </a:lnTo>
                  <a:lnTo>
                    <a:pt x="72" y="116"/>
                  </a:lnTo>
                  <a:lnTo>
                    <a:pt x="72" y="118"/>
                  </a:lnTo>
                  <a:lnTo>
                    <a:pt x="66" y="128"/>
                  </a:lnTo>
                  <a:lnTo>
                    <a:pt x="60" y="13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44" y="150"/>
                  </a:lnTo>
                  <a:lnTo>
                    <a:pt x="32" y="152"/>
                  </a:lnTo>
                  <a:lnTo>
                    <a:pt x="12" y="152"/>
                  </a:lnTo>
                  <a:lnTo>
                    <a:pt x="8" y="158"/>
                  </a:lnTo>
                  <a:lnTo>
                    <a:pt x="0" y="172"/>
                  </a:lnTo>
                  <a:lnTo>
                    <a:pt x="4" y="184"/>
                  </a:lnTo>
                  <a:lnTo>
                    <a:pt x="2" y="216"/>
                  </a:lnTo>
                  <a:lnTo>
                    <a:pt x="8" y="224"/>
                  </a:lnTo>
                  <a:lnTo>
                    <a:pt x="8" y="226"/>
                  </a:lnTo>
                  <a:lnTo>
                    <a:pt x="10" y="232"/>
                  </a:lnTo>
                  <a:lnTo>
                    <a:pt x="22" y="232"/>
                  </a:lnTo>
                  <a:lnTo>
                    <a:pt x="40" y="236"/>
                  </a:lnTo>
                  <a:lnTo>
                    <a:pt x="66" y="238"/>
                  </a:lnTo>
                  <a:lnTo>
                    <a:pt x="76" y="236"/>
                  </a:lnTo>
                  <a:lnTo>
                    <a:pt x="78" y="236"/>
                  </a:lnTo>
                  <a:lnTo>
                    <a:pt x="80" y="236"/>
                  </a:lnTo>
                  <a:lnTo>
                    <a:pt x="100" y="244"/>
                  </a:lnTo>
                  <a:lnTo>
                    <a:pt x="102" y="244"/>
                  </a:lnTo>
                  <a:lnTo>
                    <a:pt x="112" y="254"/>
                  </a:lnTo>
                  <a:lnTo>
                    <a:pt x="136" y="262"/>
                  </a:lnTo>
                  <a:lnTo>
                    <a:pt x="138" y="262"/>
                  </a:lnTo>
                  <a:lnTo>
                    <a:pt x="154" y="272"/>
                  </a:lnTo>
                  <a:lnTo>
                    <a:pt x="192" y="308"/>
                  </a:lnTo>
                  <a:lnTo>
                    <a:pt x="210" y="316"/>
                  </a:lnTo>
                  <a:lnTo>
                    <a:pt x="218" y="312"/>
                  </a:lnTo>
                  <a:lnTo>
                    <a:pt x="224" y="300"/>
                  </a:lnTo>
                  <a:lnTo>
                    <a:pt x="220" y="278"/>
                  </a:lnTo>
                  <a:lnTo>
                    <a:pt x="222" y="274"/>
                  </a:lnTo>
                  <a:lnTo>
                    <a:pt x="224" y="270"/>
                  </a:lnTo>
                  <a:lnTo>
                    <a:pt x="236" y="264"/>
                  </a:lnTo>
                  <a:lnTo>
                    <a:pt x="236" y="262"/>
                  </a:lnTo>
                  <a:lnTo>
                    <a:pt x="286" y="292"/>
                  </a:lnTo>
                  <a:lnTo>
                    <a:pt x="292" y="290"/>
                  </a:lnTo>
                  <a:lnTo>
                    <a:pt x="302" y="284"/>
                  </a:lnTo>
                  <a:lnTo>
                    <a:pt x="304" y="284"/>
                  </a:lnTo>
                  <a:lnTo>
                    <a:pt x="310" y="284"/>
                  </a:lnTo>
                  <a:lnTo>
                    <a:pt x="320" y="276"/>
                  </a:lnTo>
                  <a:lnTo>
                    <a:pt x="322" y="276"/>
                  </a:lnTo>
                  <a:lnTo>
                    <a:pt x="324" y="276"/>
                  </a:lnTo>
                  <a:lnTo>
                    <a:pt x="352" y="296"/>
                  </a:lnTo>
                  <a:lnTo>
                    <a:pt x="354" y="298"/>
                  </a:lnTo>
                  <a:lnTo>
                    <a:pt x="372" y="312"/>
                  </a:lnTo>
                  <a:lnTo>
                    <a:pt x="380" y="320"/>
                  </a:lnTo>
                  <a:lnTo>
                    <a:pt x="388" y="330"/>
                  </a:lnTo>
                  <a:lnTo>
                    <a:pt x="398" y="340"/>
                  </a:lnTo>
                  <a:lnTo>
                    <a:pt x="404" y="338"/>
                  </a:lnTo>
                  <a:lnTo>
                    <a:pt x="412" y="324"/>
                  </a:lnTo>
                  <a:lnTo>
                    <a:pt x="430" y="336"/>
                  </a:lnTo>
                  <a:lnTo>
                    <a:pt x="432" y="336"/>
                  </a:lnTo>
                  <a:lnTo>
                    <a:pt x="444" y="352"/>
                  </a:lnTo>
                  <a:lnTo>
                    <a:pt x="480" y="380"/>
                  </a:lnTo>
                  <a:lnTo>
                    <a:pt x="492" y="392"/>
                  </a:lnTo>
                  <a:lnTo>
                    <a:pt x="522" y="382"/>
                  </a:lnTo>
                  <a:lnTo>
                    <a:pt x="524" y="406"/>
                  </a:lnTo>
                  <a:lnTo>
                    <a:pt x="538" y="420"/>
                  </a:lnTo>
                  <a:lnTo>
                    <a:pt x="548" y="436"/>
                  </a:lnTo>
                  <a:lnTo>
                    <a:pt x="548" y="438"/>
                  </a:lnTo>
                  <a:lnTo>
                    <a:pt x="548" y="440"/>
                  </a:lnTo>
                  <a:lnTo>
                    <a:pt x="560" y="494"/>
                  </a:lnTo>
                  <a:lnTo>
                    <a:pt x="572" y="516"/>
                  </a:lnTo>
                  <a:lnTo>
                    <a:pt x="556" y="558"/>
                  </a:lnTo>
                  <a:lnTo>
                    <a:pt x="556" y="560"/>
                  </a:lnTo>
                  <a:lnTo>
                    <a:pt x="544" y="564"/>
                  </a:lnTo>
                  <a:lnTo>
                    <a:pt x="544" y="576"/>
                  </a:lnTo>
                  <a:lnTo>
                    <a:pt x="542" y="576"/>
                  </a:lnTo>
                  <a:lnTo>
                    <a:pt x="528" y="598"/>
                  </a:lnTo>
                  <a:lnTo>
                    <a:pt x="508" y="600"/>
                  </a:lnTo>
                  <a:lnTo>
                    <a:pt x="488" y="616"/>
                  </a:lnTo>
                  <a:lnTo>
                    <a:pt x="494" y="620"/>
                  </a:lnTo>
                  <a:lnTo>
                    <a:pt x="500" y="622"/>
                  </a:lnTo>
                  <a:lnTo>
                    <a:pt x="504" y="626"/>
                  </a:lnTo>
                  <a:lnTo>
                    <a:pt x="508" y="630"/>
                  </a:lnTo>
                  <a:lnTo>
                    <a:pt x="508" y="634"/>
                  </a:lnTo>
                  <a:lnTo>
                    <a:pt x="504" y="642"/>
                  </a:lnTo>
                  <a:lnTo>
                    <a:pt x="504" y="644"/>
                  </a:lnTo>
                  <a:lnTo>
                    <a:pt x="492" y="656"/>
                  </a:lnTo>
                  <a:lnTo>
                    <a:pt x="490" y="656"/>
                  </a:lnTo>
                  <a:lnTo>
                    <a:pt x="490" y="658"/>
                  </a:lnTo>
                  <a:lnTo>
                    <a:pt x="488" y="658"/>
                  </a:lnTo>
                  <a:lnTo>
                    <a:pt x="450" y="652"/>
                  </a:lnTo>
                  <a:lnTo>
                    <a:pt x="448" y="666"/>
                  </a:lnTo>
                  <a:lnTo>
                    <a:pt x="452" y="696"/>
                  </a:lnTo>
                  <a:lnTo>
                    <a:pt x="484" y="708"/>
                  </a:lnTo>
                  <a:lnTo>
                    <a:pt x="484" y="710"/>
                  </a:lnTo>
                  <a:lnTo>
                    <a:pt x="496" y="706"/>
                  </a:lnTo>
                  <a:lnTo>
                    <a:pt x="498" y="706"/>
                  </a:lnTo>
                  <a:lnTo>
                    <a:pt x="500" y="704"/>
                  </a:lnTo>
                  <a:lnTo>
                    <a:pt x="500" y="706"/>
                  </a:lnTo>
                  <a:lnTo>
                    <a:pt x="510" y="712"/>
                  </a:lnTo>
                  <a:lnTo>
                    <a:pt x="524" y="712"/>
                  </a:lnTo>
                  <a:lnTo>
                    <a:pt x="528" y="710"/>
                  </a:lnTo>
                  <a:lnTo>
                    <a:pt x="524" y="696"/>
                  </a:lnTo>
                  <a:lnTo>
                    <a:pt x="520" y="680"/>
                  </a:lnTo>
                  <a:lnTo>
                    <a:pt x="520" y="678"/>
                  </a:lnTo>
                  <a:lnTo>
                    <a:pt x="520" y="676"/>
                  </a:lnTo>
                  <a:lnTo>
                    <a:pt x="526" y="670"/>
                  </a:lnTo>
                  <a:lnTo>
                    <a:pt x="528" y="668"/>
                  </a:lnTo>
                  <a:lnTo>
                    <a:pt x="536" y="656"/>
                  </a:lnTo>
                  <a:lnTo>
                    <a:pt x="538" y="654"/>
                  </a:lnTo>
                  <a:lnTo>
                    <a:pt x="552" y="644"/>
                  </a:lnTo>
                  <a:lnTo>
                    <a:pt x="552" y="642"/>
                  </a:lnTo>
                  <a:lnTo>
                    <a:pt x="554" y="642"/>
                  </a:lnTo>
                  <a:lnTo>
                    <a:pt x="572" y="640"/>
                  </a:lnTo>
                  <a:lnTo>
                    <a:pt x="572" y="644"/>
                  </a:lnTo>
                  <a:lnTo>
                    <a:pt x="572" y="656"/>
                  </a:lnTo>
                  <a:lnTo>
                    <a:pt x="576" y="664"/>
                  </a:lnTo>
                  <a:lnTo>
                    <a:pt x="580" y="674"/>
                  </a:lnTo>
                  <a:lnTo>
                    <a:pt x="596" y="684"/>
                  </a:lnTo>
                  <a:lnTo>
                    <a:pt x="640" y="688"/>
                  </a:lnTo>
                  <a:lnTo>
                    <a:pt x="642" y="688"/>
                  </a:lnTo>
                  <a:lnTo>
                    <a:pt x="644" y="688"/>
                  </a:lnTo>
                  <a:lnTo>
                    <a:pt x="644" y="690"/>
                  </a:lnTo>
                  <a:lnTo>
                    <a:pt x="644" y="692"/>
                  </a:lnTo>
                  <a:lnTo>
                    <a:pt x="644" y="706"/>
                  </a:lnTo>
                  <a:lnTo>
                    <a:pt x="656" y="720"/>
                  </a:lnTo>
                  <a:lnTo>
                    <a:pt x="666" y="724"/>
                  </a:lnTo>
                  <a:lnTo>
                    <a:pt x="668" y="724"/>
                  </a:lnTo>
                  <a:lnTo>
                    <a:pt x="668" y="726"/>
                  </a:lnTo>
                  <a:lnTo>
                    <a:pt x="668" y="732"/>
                  </a:lnTo>
                  <a:lnTo>
                    <a:pt x="668" y="740"/>
                  </a:lnTo>
                  <a:lnTo>
                    <a:pt x="664" y="756"/>
                  </a:lnTo>
                  <a:lnTo>
                    <a:pt x="670" y="760"/>
                  </a:lnTo>
                  <a:lnTo>
                    <a:pt x="678" y="760"/>
                  </a:lnTo>
                  <a:lnTo>
                    <a:pt x="684" y="762"/>
                  </a:lnTo>
                  <a:lnTo>
                    <a:pt x="688" y="764"/>
                  </a:lnTo>
                  <a:lnTo>
                    <a:pt x="706" y="772"/>
                  </a:lnTo>
                  <a:lnTo>
                    <a:pt x="716" y="764"/>
                  </a:lnTo>
                  <a:lnTo>
                    <a:pt x="728" y="750"/>
                  </a:lnTo>
                  <a:lnTo>
                    <a:pt x="730" y="744"/>
                  </a:lnTo>
                  <a:lnTo>
                    <a:pt x="732" y="742"/>
                  </a:lnTo>
                  <a:lnTo>
                    <a:pt x="734" y="740"/>
                  </a:lnTo>
                  <a:lnTo>
                    <a:pt x="730" y="722"/>
                  </a:lnTo>
                  <a:lnTo>
                    <a:pt x="728" y="714"/>
                  </a:lnTo>
                  <a:lnTo>
                    <a:pt x="728" y="712"/>
                  </a:lnTo>
                  <a:lnTo>
                    <a:pt x="728" y="710"/>
                  </a:lnTo>
                  <a:lnTo>
                    <a:pt x="736" y="700"/>
                  </a:lnTo>
                  <a:lnTo>
                    <a:pt x="748" y="690"/>
                  </a:lnTo>
                  <a:lnTo>
                    <a:pt x="750" y="690"/>
                  </a:lnTo>
                  <a:lnTo>
                    <a:pt x="776" y="690"/>
                  </a:lnTo>
                  <a:lnTo>
                    <a:pt x="780" y="688"/>
                  </a:lnTo>
                  <a:lnTo>
                    <a:pt x="780" y="676"/>
                  </a:lnTo>
                  <a:lnTo>
                    <a:pt x="776" y="664"/>
                  </a:lnTo>
                  <a:lnTo>
                    <a:pt x="766" y="648"/>
                  </a:lnTo>
                  <a:lnTo>
                    <a:pt x="766" y="628"/>
                  </a:lnTo>
                  <a:lnTo>
                    <a:pt x="766" y="626"/>
                  </a:lnTo>
                  <a:lnTo>
                    <a:pt x="770" y="614"/>
                  </a:lnTo>
                  <a:lnTo>
                    <a:pt x="772" y="614"/>
                  </a:lnTo>
                  <a:lnTo>
                    <a:pt x="792" y="582"/>
                  </a:lnTo>
                  <a:lnTo>
                    <a:pt x="794" y="582"/>
                  </a:lnTo>
                  <a:lnTo>
                    <a:pt x="796" y="580"/>
                  </a:lnTo>
                  <a:lnTo>
                    <a:pt x="800" y="580"/>
                  </a:lnTo>
                  <a:lnTo>
                    <a:pt x="808" y="582"/>
                  </a:lnTo>
                  <a:lnTo>
                    <a:pt x="828" y="592"/>
                  </a:lnTo>
                  <a:lnTo>
                    <a:pt x="840" y="596"/>
                  </a:lnTo>
                  <a:lnTo>
                    <a:pt x="840" y="590"/>
                  </a:lnTo>
                  <a:lnTo>
                    <a:pt x="838" y="588"/>
                  </a:lnTo>
                  <a:lnTo>
                    <a:pt x="838" y="586"/>
                  </a:lnTo>
                  <a:lnTo>
                    <a:pt x="840" y="580"/>
                  </a:lnTo>
                  <a:lnTo>
                    <a:pt x="846" y="572"/>
                  </a:lnTo>
                  <a:lnTo>
                    <a:pt x="860" y="562"/>
                  </a:lnTo>
                  <a:lnTo>
                    <a:pt x="860" y="560"/>
                  </a:lnTo>
                  <a:lnTo>
                    <a:pt x="876" y="556"/>
                  </a:lnTo>
                  <a:lnTo>
                    <a:pt x="890" y="556"/>
                  </a:lnTo>
                  <a:lnTo>
                    <a:pt x="892" y="556"/>
                  </a:lnTo>
                  <a:lnTo>
                    <a:pt x="900" y="556"/>
                  </a:lnTo>
                  <a:lnTo>
                    <a:pt x="904" y="536"/>
                  </a:lnTo>
                  <a:lnTo>
                    <a:pt x="904" y="524"/>
                  </a:lnTo>
                  <a:lnTo>
                    <a:pt x="906" y="512"/>
                  </a:lnTo>
                  <a:lnTo>
                    <a:pt x="906" y="510"/>
                  </a:lnTo>
                  <a:lnTo>
                    <a:pt x="908" y="508"/>
                  </a:lnTo>
                  <a:lnTo>
                    <a:pt x="912" y="496"/>
                  </a:lnTo>
                  <a:lnTo>
                    <a:pt x="906" y="488"/>
                  </a:lnTo>
                  <a:lnTo>
                    <a:pt x="896" y="480"/>
                  </a:lnTo>
                  <a:lnTo>
                    <a:pt x="876" y="476"/>
                  </a:lnTo>
                  <a:lnTo>
                    <a:pt x="868" y="472"/>
                  </a:lnTo>
                  <a:lnTo>
                    <a:pt x="852" y="460"/>
                  </a:lnTo>
                  <a:lnTo>
                    <a:pt x="840" y="456"/>
                  </a:lnTo>
                  <a:lnTo>
                    <a:pt x="840" y="454"/>
                  </a:lnTo>
                  <a:lnTo>
                    <a:pt x="824" y="436"/>
                  </a:lnTo>
                  <a:lnTo>
                    <a:pt x="812" y="436"/>
                  </a:lnTo>
                  <a:lnTo>
                    <a:pt x="810" y="436"/>
                  </a:lnTo>
                  <a:lnTo>
                    <a:pt x="798" y="430"/>
                  </a:lnTo>
                  <a:lnTo>
                    <a:pt x="790" y="440"/>
                  </a:lnTo>
                  <a:lnTo>
                    <a:pt x="788" y="476"/>
                  </a:lnTo>
                  <a:lnTo>
                    <a:pt x="792" y="492"/>
                  </a:lnTo>
                  <a:lnTo>
                    <a:pt x="796" y="492"/>
                  </a:lnTo>
                  <a:lnTo>
                    <a:pt x="798" y="492"/>
                  </a:lnTo>
                  <a:lnTo>
                    <a:pt x="808" y="496"/>
                  </a:lnTo>
                  <a:lnTo>
                    <a:pt x="814" y="510"/>
                  </a:lnTo>
                  <a:lnTo>
                    <a:pt x="816" y="510"/>
                  </a:lnTo>
                  <a:lnTo>
                    <a:pt x="816" y="512"/>
                  </a:lnTo>
                  <a:lnTo>
                    <a:pt x="812" y="536"/>
                  </a:lnTo>
                  <a:lnTo>
                    <a:pt x="812" y="538"/>
                  </a:lnTo>
                  <a:lnTo>
                    <a:pt x="812" y="540"/>
                  </a:lnTo>
                  <a:lnTo>
                    <a:pt x="800" y="546"/>
                  </a:lnTo>
                  <a:lnTo>
                    <a:pt x="798" y="548"/>
                  </a:lnTo>
                  <a:lnTo>
                    <a:pt x="798" y="546"/>
                  </a:lnTo>
                  <a:lnTo>
                    <a:pt x="796" y="546"/>
                  </a:lnTo>
                  <a:lnTo>
                    <a:pt x="792" y="544"/>
                  </a:lnTo>
                  <a:lnTo>
                    <a:pt x="778" y="550"/>
                  </a:lnTo>
                  <a:lnTo>
                    <a:pt x="778" y="552"/>
                  </a:lnTo>
                  <a:lnTo>
                    <a:pt x="780" y="552"/>
                  </a:lnTo>
                  <a:lnTo>
                    <a:pt x="782" y="574"/>
                  </a:lnTo>
                  <a:lnTo>
                    <a:pt x="780" y="578"/>
                  </a:lnTo>
                  <a:lnTo>
                    <a:pt x="776" y="580"/>
                  </a:lnTo>
                  <a:lnTo>
                    <a:pt x="768" y="580"/>
                  </a:lnTo>
                  <a:lnTo>
                    <a:pt x="762" y="578"/>
                  </a:lnTo>
                  <a:lnTo>
                    <a:pt x="758" y="576"/>
                  </a:lnTo>
                  <a:lnTo>
                    <a:pt x="748" y="568"/>
                  </a:lnTo>
                  <a:lnTo>
                    <a:pt x="746" y="568"/>
                  </a:lnTo>
                  <a:lnTo>
                    <a:pt x="746" y="566"/>
                  </a:lnTo>
                  <a:lnTo>
                    <a:pt x="740" y="552"/>
                  </a:lnTo>
                  <a:lnTo>
                    <a:pt x="736" y="550"/>
                  </a:lnTo>
                  <a:lnTo>
                    <a:pt x="728" y="546"/>
                  </a:lnTo>
                  <a:lnTo>
                    <a:pt x="726" y="546"/>
                  </a:lnTo>
                  <a:lnTo>
                    <a:pt x="714" y="538"/>
                  </a:lnTo>
                  <a:lnTo>
                    <a:pt x="712" y="538"/>
                  </a:lnTo>
                  <a:lnTo>
                    <a:pt x="712" y="536"/>
                  </a:lnTo>
                  <a:lnTo>
                    <a:pt x="710" y="524"/>
                  </a:lnTo>
                  <a:lnTo>
                    <a:pt x="712" y="512"/>
                  </a:lnTo>
                  <a:lnTo>
                    <a:pt x="716" y="506"/>
                  </a:lnTo>
                  <a:lnTo>
                    <a:pt x="716" y="502"/>
                  </a:lnTo>
                  <a:lnTo>
                    <a:pt x="712" y="488"/>
                  </a:lnTo>
                  <a:lnTo>
                    <a:pt x="700" y="478"/>
                  </a:lnTo>
                  <a:lnTo>
                    <a:pt x="700" y="476"/>
                  </a:lnTo>
                  <a:lnTo>
                    <a:pt x="698" y="444"/>
                  </a:lnTo>
                  <a:lnTo>
                    <a:pt x="690" y="436"/>
                  </a:lnTo>
                  <a:lnTo>
                    <a:pt x="688" y="436"/>
                  </a:lnTo>
                  <a:lnTo>
                    <a:pt x="688" y="434"/>
                  </a:lnTo>
                  <a:lnTo>
                    <a:pt x="682" y="420"/>
                  </a:lnTo>
                  <a:lnTo>
                    <a:pt x="652" y="416"/>
                  </a:lnTo>
                  <a:lnTo>
                    <a:pt x="644" y="410"/>
                  </a:lnTo>
                  <a:lnTo>
                    <a:pt x="638" y="402"/>
                  </a:lnTo>
                  <a:lnTo>
                    <a:pt x="624" y="402"/>
                  </a:lnTo>
                  <a:lnTo>
                    <a:pt x="618" y="398"/>
                  </a:lnTo>
                  <a:lnTo>
                    <a:pt x="610" y="392"/>
                  </a:lnTo>
                  <a:lnTo>
                    <a:pt x="608" y="390"/>
                  </a:lnTo>
                  <a:lnTo>
                    <a:pt x="604" y="384"/>
                  </a:lnTo>
                  <a:lnTo>
                    <a:pt x="598" y="376"/>
                  </a:lnTo>
                  <a:lnTo>
                    <a:pt x="596" y="362"/>
                  </a:lnTo>
                  <a:lnTo>
                    <a:pt x="596" y="360"/>
                  </a:lnTo>
                  <a:lnTo>
                    <a:pt x="600" y="336"/>
                  </a:lnTo>
                  <a:lnTo>
                    <a:pt x="604" y="324"/>
                  </a:lnTo>
                  <a:lnTo>
                    <a:pt x="606" y="324"/>
                  </a:lnTo>
                  <a:lnTo>
                    <a:pt x="636" y="310"/>
                  </a:lnTo>
                  <a:lnTo>
                    <a:pt x="648" y="296"/>
                  </a:lnTo>
                  <a:lnTo>
                    <a:pt x="650" y="284"/>
                  </a:lnTo>
                  <a:lnTo>
                    <a:pt x="648" y="276"/>
                  </a:lnTo>
                  <a:lnTo>
                    <a:pt x="644" y="262"/>
                  </a:lnTo>
                  <a:lnTo>
                    <a:pt x="640" y="254"/>
                  </a:lnTo>
                  <a:lnTo>
                    <a:pt x="634" y="256"/>
                  </a:lnTo>
                  <a:lnTo>
                    <a:pt x="624" y="254"/>
                  </a:lnTo>
                  <a:lnTo>
                    <a:pt x="616" y="260"/>
                  </a:lnTo>
                  <a:lnTo>
                    <a:pt x="606" y="272"/>
                  </a:lnTo>
                  <a:lnTo>
                    <a:pt x="592" y="286"/>
                  </a:lnTo>
                  <a:lnTo>
                    <a:pt x="590" y="286"/>
                  </a:lnTo>
                  <a:lnTo>
                    <a:pt x="578" y="290"/>
                  </a:lnTo>
                  <a:lnTo>
                    <a:pt x="568" y="288"/>
                  </a:lnTo>
                  <a:lnTo>
                    <a:pt x="542" y="2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宁夏"/>
            <p:cNvSpPr/>
            <p:nvPr/>
          </p:nvSpPr>
          <p:spPr bwMode="auto">
            <a:xfrm>
              <a:off x="4778375" y="3019425"/>
              <a:ext cx="336550" cy="555625"/>
            </a:xfrm>
            <a:custGeom>
              <a:avLst/>
              <a:gdLst>
                <a:gd name="T0" fmla="*/ 2147483646 w 184"/>
                <a:gd name="T1" fmla="*/ 2147483646 h 304"/>
                <a:gd name="T2" fmla="*/ 2147483646 w 184"/>
                <a:gd name="T3" fmla="*/ 2147483646 h 304"/>
                <a:gd name="T4" fmla="*/ 2147483646 w 184"/>
                <a:gd name="T5" fmla="*/ 2147483646 h 304"/>
                <a:gd name="T6" fmla="*/ 2147483646 w 184"/>
                <a:gd name="T7" fmla="*/ 2147483646 h 304"/>
                <a:gd name="T8" fmla="*/ 2147483646 w 184"/>
                <a:gd name="T9" fmla="*/ 2147483646 h 304"/>
                <a:gd name="T10" fmla="*/ 2147483646 w 184"/>
                <a:gd name="T11" fmla="*/ 2147483646 h 304"/>
                <a:gd name="T12" fmla="*/ 2147483646 w 184"/>
                <a:gd name="T13" fmla="*/ 2147483646 h 304"/>
                <a:gd name="T14" fmla="*/ 2147483646 w 184"/>
                <a:gd name="T15" fmla="*/ 2147483646 h 304"/>
                <a:gd name="T16" fmla="*/ 2147483646 w 184"/>
                <a:gd name="T17" fmla="*/ 2147483646 h 304"/>
                <a:gd name="T18" fmla="*/ 2147483646 w 184"/>
                <a:gd name="T19" fmla="*/ 2147483646 h 304"/>
                <a:gd name="T20" fmla="*/ 2147483646 w 184"/>
                <a:gd name="T21" fmla="*/ 2147483646 h 304"/>
                <a:gd name="T22" fmla="*/ 2147483646 w 184"/>
                <a:gd name="T23" fmla="*/ 2147483646 h 304"/>
                <a:gd name="T24" fmla="*/ 2147483646 w 184"/>
                <a:gd name="T25" fmla="*/ 2147483646 h 304"/>
                <a:gd name="T26" fmla="*/ 2147483646 w 184"/>
                <a:gd name="T27" fmla="*/ 2147483646 h 304"/>
                <a:gd name="T28" fmla="*/ 2147483646 w 184"/>
                <a:gd name="T29" fmla="*/ 2147483646 h 304"/>
                <a:gd name="T30" fmla="*/ 2147483646 w 184"/>
                <a:gd name="T31" fmla="*/ 2147483646 h 304"/>
                <a:gd name="T32" fmla="*/ 2147483646 w 184"/>
                <a:gd name="T33" fmla="*/ 2147483646 h 304"/>
                <a:gd name="T34" fmla="*/ 2147483646 w 184"/>
                <a:gd name="T35" fmla="*/ 2147483646 h 304"/>
                <a:gd name="T36" fmla="*/ 2147483646 w 184"/>
                <a:gd name="T37" fmla="*/ 2147483646 h 304"/>
                <a:gd name="T38" fmla="*/ 2147483646 w 184"/>
                <a:gd name="T39" fmla="*/ 2147483646 h 304"/>
                <a:gd name="T40" fmla="*/ 2147483646 w 184"/>
                <a:gd name="T41" fmla="*/ 2147483646 h 304"/>
                <a:gd name="T42" fmla="*/ 2147483646 w 184"/>
                <a:gd name="T43" fmla="*/ 2147483646 h 304"/>
                <a:gd name="T44" fmla="*/ 2147483646 w 184"/>
                <a:gd name="T45" fmla="*/ 2147483646 h 304"/>
                <a:gd name="T46" fmla="*/ 2147483646 w 184"/>
                <a:gd name="T47" fmla="*/ 2147483646 h 304"/>
                <a:gd name="T48" fmla="*/ 2147483646 w 184"/>
                <a:gd name="T49" fmla="*/ 2147483646 h 304"/>
                <a:gd name="T50" fmla="*/ 2147483646 w 184"/>
                <a:gd name="T51" fmla="*/ 2147483646 h 304"/>
                <a:gd name="T52" fmla="*/ 2147483646 w 184"/>
                <a:gd name="T53" fmla="*/ 2147483646 h 304"/>
                <a:gd name="T54" fmla="*/ 2147483646 w 184"/>
                <a:gd name="T55" fmla="*/ 2147483646 h 304"/>
                <a:gd name="T56" fmla="*/ 2147483646 w 184"/>
                <a:gd name="T57" fmla="*/ 2147483646 h 304"/>
                <a:gd name="T58" fmla="*/ 2147483646 w 184"/>
                <a:gd name="T59" fmla="*/ 2147483646 h 304"/>
                <a:gd name="T60" fmla="*/ 2147483646 w 184"/>
                <a:gd name="T61" fmla="*/ 2147483646 h 304"/>
                <a:gd name="T62" fmla="*/ 2147483646 w 184"/>
                <a:gd name="T63" fmla="*/ 2147483646 h 304"/>
                <a:gd name="T64" fmla="*/ 2147483646 w 184"/>
                <a:gd name="T65" fmla="*/ 2147483646 h 304"/>
                <a:gd name="T66" fmla="*/ 2147483646 w 184"/>
                <a:gd name="T67" fmla="*/ 2147483646 h 304"/>
                <a:gd name="T68" fmla="*/ 2147483646 w 184"/>
                <a:gd name="T69" fmla="*/ 2147483646 h 304"/>
                <a:gd name="T70" fmla="*/ 2147483646 w 184"/>
                <a:gd name="T71" fmla="*/ 2147483646 h 304"/>
                <a:gd name="T72" fmla="*/ 2147483646 w 184"/>
                <a:gd name="T73" fmla="*/ 2147483646 h 304"/>
                <a:gd name="T74" fmla="*/ 2147483646 w 184"/>
                <a:gd name="T75" fmla="*/ 2147483646 h 304"/>
                <a:gd name="T76" fmla="*/ 2147483646 w 184"/>
                <a:gd name="T77" fmla="*/ 2147483646 h 304"/>
                <a:gd name="T78" fmla="*/ 2147483646 w 184"/>
                <a:gd name="T79" fmla="*/ 2147483646 h 304"/>
                <a:gd name="T80" fmla="*/ 2147483646 w 184"/>
                <a:gd name="T81" fmla="*/ 2147483646 h 304"/>
                <a:gd name="T82" fmla="*/ 2147483646 w 184"/>
                <a:gd name="T83" fmla="*/ 2147483646 h 304"/>
                <a:gd name="T84" fmla="*/ 2147483646 w 184"/>
                <a:gd name="T85" fmla="*/ 2147483646 h 304"/>
                <a:gd name="T86" fmla="*/ 2147483646 w 184"/>
                <a:gd name="T87" fmla="*/ 2147483646 h 304"/>
                <a:gd name="T88" fmla="*/ 2147483646 w 184"/>
                <a:gd name="T89" fmla="*/ 2147483646 h 304"/>
                <a:gd name="T90" fmla="*/ 2147483646 w 184"/>
                <a:gd name="T91" fmla="*/ 2147483646 h 304"/>
                <a:gd name="T92" fmla="*/ 2147483646 w 184"/>
                <a:gd name="T93" fmla="*/ 2147483646 h 304"/>
                <a:gd name="T94" fmla="*/ 2147483646 w 184"/>
                <a:gd name="T95" fmla="*/ 2147483646 h 304"/>
                <a:gd name="T96" fmla="*/ 2147483646 w 184"/>
                <a:gd name="T97" fmla="*/ 2147483646 h 304"/>
                <a:gd name="T98" fmla="*/ 2147483646 w 184"/>
                <a:gd name="T99" fmla="*/ 0 h 30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4" h="304">
                  <a:moveTo>
                    <a:pt x="108" y="18"/>
                  </a:moveTo>
                  <a:lnTo>
                    <a:pt x="92" y="58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84" y="100"/>
                  </a:lnTo>
                  <a:lnTo>
                    <a:pt x="84" y="108"/>
                  </a:lnTo>
                  <a:lnTo>
                    <a:pt x="84" y="112"/>
                  </a:lnTo>
                  <a:lnTo>
                    <a:pt x="82" y="116"/>
                  </a:lnTo>
                  <a:lnTo>
                    <a:pt x="80" y="120"/>
                  </a:lnTo>
                  <a:lnTo>
                    <a:pt x="76" y="122"/>
                  </a:lnTo>
                  <a:lnTo>
                    <a:pt x="76" y="124"/>
                  </a:lnTo>
                  <a:lnTo>
                    <a:pt x="74" y="124"/>
                  </a:lnTo>
                  <a:lnTo>
                    <a:pt x="74" y="122"/>
                  </a:lnTo>
                  <a:lnTo>
                    <a:pt x="54" y="120"/>
                  </a:lnTo>
                  <a:lnTo>
                    <a:pt x="44" y="130"/>
                  </a:lnTo>
                  <a:lnTo>
                    <a:pt x="12" y="134"/>
                  </a:lnTo>
                  <a:lnTo>
                    <a:pt x="0" y="134"/>
                  </a:lnTo>
                  <a:lnTo>
                    <a:pt x="8" y="140"/>
                  </a:lnTo>
                  <a:lnTo>
                    <a:pt x="36" y="144"/>
                  </a:lnTo>
                  <a:lnTo>
                    <a:pt x="38" y="144"/>
                  </a:lnTo>
                  <a:lnTo>
                    <a:pt x="40" y="144"/>
                  </a:lnTo>
                  <a:lnTo>
                    <a:pt x="48" y="162"/>
                  </a:lnTo>
                  <a:lnTo>
                    <a:pt x="56" y="168"/>
                  </a:lnTo>
                  <a:lnTo>
                    <a:pt x="60" y="174"/>
                  </a:lnTo>
                  <a:lnTo>
                    <a:pt x="60" y="184"/>
                  </a:lnTo>
                  <a:lnTo>
                    <a:pt x="60" y="206"/>
                  </a:lnTo>
                  <a:lnTo>
                    <a:pt x="70" y="216"/>
                  </a:lnTo>
                  <a:lnTo>
                    <a:pt x="72" y="216"/>
                  </a:lnTo>
                  <a:lnTo>
                    <a:pt x="76" y="232"/>
                  </a:lnTo>
                  <a:lnTo>
                    <a:pt x="76" y="240"/>
                  </a:lnTo>
                  <a:lnTo>
                    <a:pt x="72" y="248"/>
                  </a:lnTo>
                  <a:lnTo>
                    <a:pt x="70" y="256"/>
                  </a:lnTo>
                  <a:lnTo>
                    <a:pt x="72" y="264"/>
                  </a:lnTo>
                  <a:lnTo>
                    <a:pt x="82" y="270"/>
                  </a:lnTo>
                  <a:lnTo>
                    <a:pt x="94" y="276"/>
                  </a:lnTo>
                  <a:lnTo>
                    <a:pt x="100" y="280"/>
                  </a:lnTo>
                  <a:lnTo>
                    <a:pt x="106" y="292"/>
                  </a:lnTo>
                  <a:lnTo>
                    <a:pt x="114" y="298"/>
                  </a:lnTo>
                  <a:lnTo>
                    <a:pt x="116" y="302"/>
                  </a:lnTo>
                  <a:lnTo>
                    <a:pt x="124" y="304"/>
                  </a:lnTo>
                  <a:lnTo>
                    <a:pt x="122" y="288"/>
                  </a:lnTo>
                  <a:lnTo>
                    <a:pt x="122" y="282"/>
                  </a:lnTo>
                  <a:lnTo>
                    <a:pt x="122" y="278"/>
                  </a:lnTo>
                  <a:lnTo>
                    <a:pt x="126" y="274"/>
                  </a:lnTo>
                  <a:lnTo>
                    <a:pt x="128" y="272"/>
                  </a:lnTo>
                  <a:lnTo>
                    <a:pt x="140" y="268"/>
                  </a:lnTo>
                  <a:lnTo>
                    <a:pt x="142" y="268"/>
                  </a:lnTo>
                  <a:lnTo>
                    <a:pt x="144" y="268"/>
                  </a:lnTo>
                  <a:lnTo>
                    <a:pt x="148" y="270"/>
                  </a:lnTo>
                  <a:lnTo>
                    <a:pt x="156" y="266"/>
                  </a:lnTo>
                  <a:lnTo>
                    <a:pt x="156" y="264"/>
                  </a:lnTo>
                  <a:lnTo>
                    <a:pt x="158" y="244"/>
                  </a:lnTo>
                  <a:lnTo>
                    <a:pt x="154" y="236"/>
                  </a:lnTo>
                  <a:lnTo>
                    <a:pt x="148" y="232"/>
                  </a:lnTo>
                  <a:lnTo>
                    <a:pt x="140" y="232"/>
                  </a:lnTo>
                  <a:lnTo>
                    <a:pt x="138" y="232"/>
                  </a:lnTo>
                  <a:lnTo>
                    <a:pt x="136" y="230"/>
                  </a:lnTo>
                  <a:lnTo>
                    <a:pt x="132" y="210"/>
                  </a:lnTo>
                  <a:lnTo>
                    <a:pt x="134" y="168"/>
                  </a:lnTo>
                  <a:lnTo>
                    <a:pt x="136" y="168"/>
                  </a:lnTo>
                  <a:lnTo>
                    <a:pt x="148" y="150"/>
                  </a:lnTo>
                  <a:lnTo>
                    <a:pt x="164" y="160"/>
                  </a:lnTo>
                  <a:lnTo>
                    <a:pt x="176" y="160"/>
                  </a:lnTo>
                  <a:lnTo>
                    <a:pt x="184" y="108"/>
                  </a:lnTo>
                  <a:lnTo>
                    <a:pt x="180" y="100"/>
                  </a:lnTo>
                  <a:lnTo>
                    <a:pt x="174" y="96"/>
                  </a:lnTo>
                  <a:lnTo>
                    <a:pt x="168" y="96"/>
                  </a:lnTo>
                  <a:lnTo>
                    <a:pt x="166" y="96"/>
                  </a:lnTo>
                  <a:lnTo>
                    <a:pt x="154" y="98"/>
                  </a:lnTo>
                  <a:lnTo>
                    <a:pt x="152" y="96"/>
                  </a:lnTo>
                  <a:lnTo>
                    <a:pt x="144" y="84"/>
                  </a:lnTo>
                  <a:lnTo>
                    <a:pt x="142" y="84"/>
                  </a:lnTo>
                  <a:lnTo>
                    <a:pt x="142" y="64"/>
                  </a:lnTo>
                  <a:lnTo>
                    <a:pt x="146" y="52"/>
                  </a:lnTo>
                  <a:lnTo>
                    <a:pt x="148" y="48"/>
                  </a:lnTo>
                  <a:lnTo>
                    <a:pt x="150" y="42"/>
                  </a:lnTo>
                  <a:lnTo>
                    <a:pt x="152" y="36"/>
                  </a:lnTo>
                  <a:lnTo>
                    <a:pt x="156" y="32"/>
                  </a:lnTo>
                  <a:lnTo>
                    <a:pt x="156" y="20"/>
                  </a:lnTo>
                  <a:lnTo>
                    <a:pt x="144" y="8"/>
                  </a:lnTo>
                  <a:lnTo>
                    <a:pt x="128" y="0"/>
                  </a:lnTo>
                  <a:lnTo>
                    <a:pt x="108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新疆"/>
            <p:cNvSpPr/>
            <p:nvPr/>
          </p:nvSpPr>
          <p:spPr bwMode="auto">
            <a:xfrm>
              <a:off x="1595438" y="1557338"/>
              <a:ext cx="2382837" cy="1801812"/>
            </a:xfrm>
            <a:custGeom>
              <a:avLst/>
              <a:gdLst>
                <a:gd name="T0" fmla="*/ 2147483646 w 1304"/>
                <a:gd name="T1" fmla="*/ 2147483646 h 986"/>
                <a:gd name="T2" fmla="*/ 2147483646 w 1304"/>
                <a:gd name="T3" fmla="*/ 2147483646 h 986"/>
                <a:gd name="T4" fmla="*/ 2147483646 w 1304"/>
                <a:gd name="T5" fmla="*/ 2147483646 h 986"/>
                <a:gd name="T6" fmla="*/ 2147483646 w 1304"/>
                <a:gd name="T7" fmla="*/ 2147483646 h 986"/>
                <a:gd name="T8" fmla="*/ 2147483646 w 1304"/>
                <a:gd name="T9" fmla="*/ 2147483646 h 986"/>
                <a:gd name="T10" fmla="*/ 2147483646 w 1304"/>
                <a:gd name="T11" fmla="*/ 2147483646 h 986"/>
                <a:gd name="T12" fmla="*/ 2147483646 w 1304"/>
                <a:gd name="T13" fmla="*/ 2147483646 h 986"/>
                <a:gd name="T14" fmla="*/ 2147483646 w 1304"/>
                <a:gd name="T15" fmla="*/ 2147483646 h 986"/>
                <a:gd name="T16" fmla="*/ 2147483646 w 1304"/>
                <a:gd name="T17" fmla="*/ 2147483646 h 986"/>
                <a:gd name="T18" fmla="*/ 2147483646 w 1304"/>
                <a:gd name="T19" fmla="*/ 2147483646 h 986"/>
                <a:gd name="T20" fmla="*/ 2147483646 w 1304"/>
                <a:gd name="T21" fmla="*/ 2147483646 h 986"/>
                <a:gd name="T22" fmla="*/ 2147483646 w 1304"/>
                <a:gd name="T23" fmla="*/ 2147483646 h 986"/>
                <a:gd name="T24" fmla="*/ 2147483646 w 1304"/>
                <a:gd name="T25" fmla="*/ 2147483646 h 986"/>
                <a:gd name="T26" fmla="*/ 2147483646 w 1304"/>
                <a:gd name="T27" fmla="*/ 2147483646 h 986"/>
                <a:gd name="T28" fmla="*/ 2147483646 w 1304"/>
                <a:gd name="T29" fmla="*/ 2147483646 h 986"/>
                <a:gd name="T30" fmla="*/ 2147483646 w 1304"/>
                <a:gd name="T31" fmla="*/ 2147483646 h 986"/>
                <a:gd name="T32" fmla="*/ 2147483646 w 1304"/>
                <a:gd name="T33" fmla="*/ 2147483646 h 986"/>
                <a:gd name="T34" fmla="*/ 2147483646 w 1304"/>
                <a:gd name="T35" fmla="*/ 2147483646 h 986"/>
                <a:gd name="T36" fmla="*/ 2147483646 w 1304"/>
                <a:gd name="T37" fmla="*/ 2147483646 h 986"/>
                <a:gd name="T38" fmla="*/ 2147483646 w 1304"/>
                <a:gd name="T39" fmla="*/ 2147483646 h 986"/>
                <a:gd name="T40" fmla="*/ 2147483646 w 1304"/>
                <a:gd name="T41" fmla="*/ 2147483646 h 986"/>
                <a:gd name="T42" fmla="*/ 2147483646 w 1304"/>
                <a:gd name="T43" fmla="*/ 2147483646 h 986"/>
                <a:gd name="T44" fmla="*/ 2147483646 w 1304"/>
                <a:gd name="T45" fmla="*/ 2147483646 h 986"/>
                <a:gd name="T46" fmla="*/ 2147483646 w 1304"/>
                <a:gd name="T47" fmla="*/ 2147483646 h 986"/>
                <a:gd name="T48" fmla="*/ 2147483646 w 1304"/>
                <a:gd name="T49" fmla="*/ 2147483646 h 986"/>
                <a:gd name="T50" fmla="*/ 2147483646 w 1304"/>
                <a:gd name="T51" fmla="*/ 2147483646 h 986"/>
                <a:gd name="T52" fmla="*/ 2147483646 w 1304"/>
                <a:gd name="T53" fmla="*/ 2147483646 h 986"/>
                <a:gd name="T54" fmla="*/ 2147483646 w 1304"/>
                <a:gd name="T55" fmla="*/ 2147483646 h 986"/>
                <a:gd name="T56" fmla="*/ 2147483646 w 1304"/>
                <a:gd name="T57" fmla="*/ 2147483646 h 986"/>
                <a:gd name="T58" fmla="*/ 2147483646 w 1304"/>
                <a:gd name="T59" fmla="*/ 2147483646 h 986"/>
                <a:gd name="T60" fmla="*/ 2147483646 w 1304"/>
                <a:gd name="T61" fmla="*/ 2147483646 h 986"/>
                <a:gd name="T62" fmla="*/ 2147483646 w 1304"/>
                <a:gd name="T63" fmla="*/ 2147483646 h 986"/>
                <a:gd name="T64" fmla="*/ 2147483646 w 1304"/>
                <a:gd name="T65" fmla="*/ 2147483646 h 986"/>
                <a:gd name="T66" fmla="*/ 2147483646 w 1304"/>
                <a:gd name="T67" fmla="*/ 2147483646 h 986"/>
                <a:gd name="T68" fmla="*/ 2147483646 w 1304"/>
                <a:gd name="T69" fmla="*/ 2147483646 h 986"/>
                <a:gd name="T70" fmla="*/ 2147483646 w 1304"/>
                <a:gd name="T71" fmla="*/ 2147483646 h 986"/>
                <a:gd name="T72" fmla="*/ 2147483646 w 1304"/>
                <a:gd name="T73" fmla="*/ 2147483646 h 986"/>
                <a:gd name="T74" fmla="*/ 2147483646 w 1304"/>
                <a:gd name="T75" fmla="*/ 2147483646 h 986"/>
                <a:gd name="T76" fmla="*/ 2147483646 w 1304"/>
                <a:gd name="T77" fmla="*/ 2147483646 h 986"/>
                <a:gd name="T78" fmla="*/ 2147483646 w 1304"/>
                <a:gd name="T79" fmla="*/ 2147483646 h 986"/>
                <a:gd name="T80" fmla="*/ 2147483646 w 1304"/>
                <a:gd name="T81" fmla="*/ 2147483646 h 986"/>
                <a:gd name="T82" fmla="*/ 2147483646 w 1304"/>
                <a:gd name="T83" fmla="*/ 2147483646 h 986"/>
                <a:gd name="T84" fmla="*/ 2147483646 w 1304"/>
                <a:gd name="T85" fmla="*/ 2147483646 h 986"/>
                <a:gd name="T86" fmla="*/ 2147483646 w 1304"/>
                <a:gd name="T87" fmla="*/ 2147483646 h 986"/>
                <a:gd name="T88" fmla="*/ 2147483646 w 1304"/>
                <a:gd name="T89" fmla="*/ 2147483646 h 986"/>
                <a:gd name="T90" fmla="*/ 2147483646 w 1304"/>
                <a:gd name="T91" fmla="*/ 2147483646 h 986"/>
                <a:gd name="T92" fmla="*/ 2147483646 w 1304"/>
                <a:gd name="T93" fmla="*/ 2147483646 h 986"/>
                <a:gd name="T94" fmla="*/ 2147483646 w 1304"/>
                <a:gd name="T95" fmla="*/ 2147483646 h 986"/>
                <a:gd name="T96" fmla="*/ 2147483646 w 1304"/>
                <a:gd name="T97" fmla="*/ 2147483646 h 986"/>
                <a:gd name="T98" fmla="*/ 2147483646 w 1304"/>
                <a:gd name="T99" fmla="*/ 2147483646 h 986"/>
                <a:gd name="T100" fmla="*/ 2147483646 w 1304"/>
                <a:gd name="T101" fmla="*/ 2147483646 h 986"/>
                <a:gd name="T102" fmla="*/ 2147483646 w 1304"/>
                <a:gd name="T103" fmla="*/ 2147483646 h 986"/>
                <a:gd name="T104" fmla="*/ 2147483646 w 1304"/>
                <a:gd name="T105" fmla="*/ 2147483646 h 986"/>
                <a:gd name="T106" fmla="*/ 2147483646 w 1304"/>
                <a:gd name="T107" fmla="*/ 2147483646 h 986"/>
                <a:gd name="T108" fmla="*/ 2147483646 w 1304"/>
                <a:gd name="T109" fmla="*/ 2147483646 h 986"/>
                <a:gd name="T110" fmla="*/ 2147483646 w 1304"/>
                <a:gd name="T111" fmla="*/ 2147483646 h 986"/>
                <a:gd name="T112" fmla="*/ 2147483646 w 1304"/>
                <a:gd name="T113" fmla="*/ 2147483646 h 986"/>
                <a:gd name="T114" fmla="*/ 2147483646 w 1304"/>
                <a:gd name="T115" fmla="*/ 2147483646 h 9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04" h="986">
                  <a:moveTo>
                    <a:pt x="1302" y="530"/>
                  </a:moveTo>
                  <a:lnTo>
                    <a:pt x="1304" y="530"/>
                  </a:lnTo>
                  <a:lnTo>
                    <a:pt x="1304" y="528"/>
                  </a:lnTo>
                  <a:lnTo>
                    <a:pt x="1278" y="456"/>
                  </a:lnTo>
                  <a:lnTo>
                    <a:pt x="1262" y="444"/>
                  </a:lnTo>
                  <a:lnTo>
                    <a:pt x="1262" y="442"/>
                  </a:lnTo>
                  <a:lnTo>
                    <a:pt x="1258" y="412"/>
                  </a:lnTo>
                  <a:lnTo>
                    <a:pt x="1226" y="408"/>
                  </a:lnTo>
                  <a:lnTo>
                    <a:pt x="1224" y="408"/>
                  </a:lnTo>
                  <a:lnTo>
                    <a:pt x="1222" y="408"/>
                  </a:lnTo>
                  <a:lnTo>
                    <a:pt x="1222" y="406"/>
                  </a:lnTo>
                  <a:lnTo>
                    <a:pt x="1222" y="404"/>
                  </a:lnTo>
                  <a:lnTo>
                    <a:pt x="1218" y="396"/>
                  </a:lnTo>
                  <a:lnTo>
                    <a:pt x="1212" y="386"/>
                  </a:lnTo>
                  <a:lnTo>
                    <a:pt x="1202" y="378"/>
                  </a:lnTo>
                  <a:lnTo>
                    <a:pt x="1192" y="368"/>
                  </a:lnTo>
                  <a:lnTo>
                    <a:pt x="1178" y="360"/>
                  </a:lnTo>
                  <a:lnTo>
                    <a:pt x="1166" y="354"/>
                  </a:lnTo>
                  <a:lnTo>
                    <a:pt x="1152" y="346"/>
                  </a:lnTo>
                  <a:lnTo>
                    <a:pt x="1140" y="340"/>
                  </a:lnTo>
                  <a:lnTo>
                    <a:pt x="1116" y="336"/>
                  </a:lnTo>
                  <a:lnTo>
                    <a:pt x="1084" y="334"/>
                  </a:lnTo>
                  <a:lnTo>
                    <a:pt x="1042" y="332"/>
                  </a:lnTo>
                  <a:lnTo>
                    <a:pt x="1040" y="332"/>
                  </a:lnTo>
                  <a:lnTo>
                    <a:pt x="1032" y="320"/>
                  </a:lnTo>
                  <a:lnTo>
                    <a:pt x="1028" y="310"/>
                  </a:lnTo>
                  <a:lnTo>
                    <a:pt x="1026" y="300"/>
                  </a:lnTo>
                  <a:lnTo>
                    <a:pt x="1028" y="288"/>
                  </a:lnTo>
                  <a:lnTo>
                    <a:pt x="1034" y="272"/>
                  </a:lnTo>
                  <a:lnTo>
                    <a:pt x="1044" y="246"/>
                  </a:lnTo>
                  <a:lnTo>
                    <a:pt x="1058" y="214"/>
                  </a:lnTo>
                  <a:lnTo>
                    <a:pt x="1048" y="180"/>
                  </a:lnTo>
                  <a:lnTo>
                    <a:pt x="1036" y="124"/>
                  </a:lnTo>
                  <a:lnTo>
                    <a:pt x="1032" y="118"/>
                  </a:lnTo>
                  <a:lnTo>
                    <a:pt x="1024" y="112"/>
                  </a:lnTo>
                  <a:lnTo>
                    <a:pt x="1012" y="106"/>
                  </a:lnTo>
                  <a:lnTo>
                    <a:pt x="996" y="100"/>
                  </a:lnTo>
                  <a:lnTo>
                    <a:pt x="990" y="98"/>
                  </a:lnTo>
                  <a:lnTo>
                    <a:pt x="982" y="94"/>
                  </a:lnTo>
                  <a:lnTo>
                    <a:pt x="976" y="90"/>
                  </a:lnTo>
                  <a:lnTo>
                    <a:pt x="970" y="86"/>
                  </a:lnTo>
                  <a:lnTo>
                    <a:pt x="966" y="80"/>
                  </a:lnTo>
                  <a:lnTo>
                    <a:pt x="964" y="74"/>
                  </a:lnTo>
                  <a:lnTo>
                    <a:pt x="960" y="68"/>
                  </a:lnTo>
                  <a:lnTo>
                    <a:pt x="954" y="60"/>
                  </a:lnTo>
                  <a:lnTo>
                    <a:pt x="948" y="54"/>
                  </a:lnTo>
                  <a:lnTo>
                    <a:pt x="940" y="50"/>
                  </a:lnTo>
                  <a:lnTo>
                    <a:pt x="938" y="50"/>
                  </a:lnTo>
                  <a:lnTo>
                    <a:pt x="938" y="48"/>
                  </a:lnTo>
                  <a:lnTo>
                    <a:pt x="928" y="0"/>
                  </a:lnTo>
                  <a:lnTo>
                    <a:pt x="890" y="4"/>
                  </a:lnTo>
                  <a:lnTo>
                    <a:pt x="886" y="14"/>
                  </a:lnTo>
                  <a:lnTo>
                    <a:pt x="882" y="24"/>
                  </a:lnTo>
                  <a:lnTo>
                    <a:pt x="878" y="32"/>
                  </a:lnTo>
                  <a:lnTo>
                    <a:pt x="876" y="36"/>
                  </a:lnTo>
                  <a:lnTo>
                    <a:pt x="870" y="38"/>
                  </a:lnTo>
                  <a:lnTo>
                    <a:pt x="846" y="46"/>
                  </a:lnTo>
                  <a:lnTo>
                    <a:pt x="828" y="56"/>
                  </a:lnTo>
                  <a:lnTo>
                    <a:pt x="822" y="60"/>
                  </a:lnTo>
                  <a:lnTo>
                    <a:pt x="816" y="66"/>
                  </a:lnTo>
                  <a:lnTo>
                    <a:pt x="814" y="74"/>
                  </a:lnTo>
                  <a:lnTo>
                    <a:pt x="810" y="92"/>
                  </a:lnTo>
                  <a:lnTo>
                    <a:pt x="806" y="110"/>
                  </a:lnTo>
                  <a:lnTo>
                    <a:pt x="802" y="122"/>
                  </a:lnTo>
                  <a:lnTo>
                    <a:pt x="798" y="130"/>
                  </a:lnTo>
                  <a:lnTo>
                    <a:pt x="792" y="136"/>
                  </a:lnTo>
                  <a:lnTo>
                    <a:pt x="786" y="142"/>
                  </a:lnTo>
                  <a:lnTo>
                    <a:pt x="778" y="144"/>
                  </a:lnTo>
                  <a:lnTo>
                    <a:pt x="770" y="146"/>
                  </a:lnTo>
                  <a:lnTo>
                    <a:pt x="760" y="146"/>
                  </a:lnTo>
                  <a:lnTo>
                    <a:pt x="750" y="144"/>
                  </a:lnTo>
                  <a:lnTo>
                    <a:pt x="738" y="140"/>
                  </a:lnTo>
                  <a:lnTo>
                    <a:pt x="724" y="134"/>
                  </a:lnTo>
                  <a:lnTo>
                    <a:pt x="708" y="126"/>
                  </a:lnTo>
                  <a:lnTo>
                    <a:pt x="674" y="104"/>
                  </a:lnTo>
                  <a:lnTo>
                    <a:pt x="608" y="188"/>
                  </a:lnTo>
                  <a:lnTo>
                    <a:pt x="616" y="224"/>
                  </a:lnTo>
                  <a:lnTo>
                    <a:pt x="618" y="224"/>
                  </a:lnTo>
                  <a:lnTo>
                    <a:pt x="616" y="226"/>
                  </a:lnTo>
                  <a:lnTo>
                    <a:pt x="610" y="232"/>
                  </a:lnTo>
                  <a:lnTo>
                    <a:pt x="602" y="236"/>
                  </a:lnTo>
                  <a:lnTo>
                    <a:pt x="598" y="236"/>
                  </a:lnTo>
                  <a:lnTo>
                    <a:pt x="594" y="234"/>
                  </a:lnTo>
                  <a:lnTo>
                    <a:pt x="582" y="230"/>
                  </a:lnTo>
                  <a:lnTo>
                    <a:pt x="576" y="226"/>
                  </a:lnTo>
                  <a:lnTo>
                    <a:pt x="564" y="224"/>
                  </a:lnTo>
                  <a:lnTo>
                    <a:pt x="548" y="220"/>
                  </a:lnTo>
                  <a:lnTo>
                    <a:pt x="528" y="220"/>
                  </a:lnTo>
                  <a:lnTo>
                    <a:pt x="514" y="218"/>
                  </a:lnTo>
                  <a:lnTo>
                    <a:pt x="494" y="216"/>
                  </a:lnTo>
                  <a:lnTo>
                    <a:pt x="474" y="220"/>
                  </a:lnTo>
                  <a:lnTo>
                    <a:pt x="482" y="234"/>
                  </a:lnTo>
                  <a:lnTo>
                    <a:pt x="492" y="248"/>
                  </a:lnTo>
                  <a:lnTo>
                    <a:pt x="494" y="252"/>
                  </a:lnTo>
                  <a:lnTo>
                    <a:pt x="494" y="256"/>
                  </a:lnTo>
                  <a:lnTo>
                    <a:pt x="484" y="308"/>
                  </a:lnTo>
                  <a:lnTo>
                    <a:pt x="488" y="336"/>
                  </a:lnTo>
                  <a:lnTo>
                    <a:pt x="490" y="336"/>
                  </a:lnTo>
                  <a:lnTo>
                    <a:pt x="488" y="336"/>
                  </a:lnTo>
                  <a:lnTo>
                    <a:pt x="472" y="388"/>
                  </a:lnTo>
                  <a:lnTo>
                    <a:pt x="470" y="394"/>
                  </a:lnTo>
                  <a:lnTo>
                    <a:pt x="468" y="396"/>
                  </a:lnTo>
                  <a:lnTo>
                    <a:pt x="466" y="396"/>
                  </a:lnTo>
                  <a:lnTo>
                    <a:pt x="466" y="394"/>
                  </a:lnTo>
                  <a:lnTo>
                    <a:pt x="464" y="390"/>
                  </a:lnTo>
                  <a:lnTo>
                    <a:pt x="460" y="384"/>
                  </a:lnTo>
                  <a:lnTo>
                    <a:pt x="460" y="382"/>
                  </a:lnTo>
                  <a:lnTo>
                    <a:pt x="458" y="382"/>
                  </a:lnTo>
                  <a:lnTo>
                    <a:pt x="454" y="384"/>
                  </a:lnTo>
                  <a:lnTo>
                    <a:pt x="452" y="392"/>
                  </a:lnTo>
                  <a:lnTo>
                    <a:pt x="450" y="404"/>
                  </a:lnTo>
                  <a:lnTo>
                    <a:pt x="444" y="414"/>
                  </a:lnTo>
                  <a:lnTo>
                    <a:pt x="436" y="422"/>
                  </a:lnTo>
                  <a:lnTo>
                    <a:pt x="426" y="432"/>
                  </a:lnTo>
                  <a:lnTo>
                    <a:pt x="412" y="444"/>
                  </a:lnTo>
                  <a:lnTo>
                    <a:pt x="406" y="448"/>
                  </a:lnTo>
                  <a:lnTo>
                    <a:pt x="404" y="448"/>
                  </a:lnTo>
                  <a:lnTo>
                    <a:pt x="352" y="448"/>
                  </a:lnTo>
                  <a:lnTo>
                    <a:pt x="332" y="468"/>
                  </a:lnTo>
                  <a:lnTo>
                    <a:pt x="330" y="468"/>
                  </a:lnTo>
                  <a:lnTo>
                    <a:pt x="274" y="460"/>
                  </a:lnTo>
                  <a:lnTo>
                    <a:pt x="268" y="466"/>
                  </a:lnTo>
                  <a:lnTo>
                    <a:pt x="260" y="470"/>
                  </a:lnTo>
                  <a:lnTo>
                    <a:pt x="254" y="470"/>
                  </a:lnTo>
                  <a:lnTo>
                    <a:pt x="248" y="470"/>
                  </a:lnTo>
                  <a:lnTo>
                    <a:pt x="240" y="470"/>
                  </a:lnTo>
                  <a:lnTo>
                    <a:pt x="232" y="470"/>
                  </a:lnTo>
                  <a:lnTo>
                    <a:pt x="206" y="478"/>
                  </a:lnTo>
                  <a:lnTo>
                    <a:pt x="184" y="504"/>
                  </a:lnTo>
                  <a:lnTo>
                    <a:pt x="184" y="506"/>
                  </a:lnTo>
                  <a:lnTo>
                    <a:pt x="148" y="508"/>
                  </a:lnTo>
                  <a:lnTo>
                    <a:pt x="148" y="478"/>
                  </a:lnTo>
                  <a:lnTo>
                    <a:pt x="126" y="478"/>
                  </a:lnTo>
                  <a:lnTo>
                    <a:pt x="122" y="490"/>
                  </a:lnTo>
                  <a:lnTo>
                    <a:pt x="106" y="494"/>
                  </a:lnTo>
                  <a:lnTo>
                    <a:pt x="104" y="494"/>
                  </a:lnTo>
                  <a:lnTo>
                    <a:pt x="102" y="494"/>
                  </a:lnTo>
                  <a:lnTo>
                    <a:pt x="86" y="486"/>
                  </a:lnTo>
                  <a:lnTo>
                    <a:pt x="66" y="480"/>
                  </a:lnTo>
                  <a:lnTo>
                    <a:pt x="60" y="482"/>
                  </a:lnTo>
                  <a:lnTo>
                    <a:pt x="54" y="484"/>
                  </a:lnTo>
                  <a:lnTo>
                    <a:pt x="38" y="496"/>
                  </a:lnTo>
                  <a:lnTo>
                    <a:pt x="20" y="512"/>
                  </a:lnTo>
                  <a:lnTo>
                    <a:pt x="14" y="520"/>
                  </a:lnTo>
                  <a:lnTo>
                    <a:pt x="10" y="528"/>
                  </a:lnTo>
                  <a:lnTo>
                    <a:pt x="12" y="530"/>
                  </a:lnTo>
                  <a:lnTo>
                    <a:pt x="14" y="536"/>
                  </a:lnTo>
                  <a:lnTo>
                    <a:pt x="16" y="546"/>
                  </a:lnTo>
                  <a:lnTo>
                    <a:pt x="16" y="554"/>
                  </a:lnTo>
                  <a:lnTo>
                    <a:pt x="14" y="562"/>
                  </a:lnTo>
                  <a:lnTo>
                    <a:pt x="10" y="568"/>
                  </a:lnTo>
                  <a:lnTo>
                    <a:pt x="6" y="570"/>
                  </a:lnTo>
                  <a:lnTo>
                    <a:pt x="4" y="574"/>
                  </a:lnTo>
                  <a:lnTo>
                    <a:pt x="0" y="590"/>
                  </a:lnTo>
                  <a:lnTo>
                    <a:pt x="14" y="598"/>
                  </a:lnTo>
                  <a:lnTo>
                    <a:pt x="30" y="580"/>
                  </a:lnTo>
                  <a:lnTo>
                    <a:pt x="54" y="604"/>
                  </a:lnTo>
                  <a:lnTo>
                    <a:pt x="54" y="606"/>
                  </a:lnTo>
                  <a:lnTo>
                    <a:pt x="58" y="650"/>
                  </a:lnTo>
                  <a:lnTo>
                    <a:pt x="58" y="652"/>
                  </a:lnTo>
                  <a:lnTo>
                    <a:pt x="44" y="712"/>
                  </a:lnTo>
                  <a:lnTo>
                    <a:pt x="42" y="712"/>
                  </a:lnTo>
                  <a:lnTo>
                    <a:pt x="18" y="712"/>
                  </a:lnTo>
                  <a:lnTo>
                    <a:pt x="12" y="714"/>
                  </a:lnTo>
                  <a:lnTo>
                    <a:pt x="6" y="716"/>
                  </a:lnTo>
                  <a:lnTo>
                    <a:pt x="8" y="720"/>
                  </a:lnTo>
                  <a:lnTo>
                    <a:pt x="12" y="724"/>
                  </a:lnTo>
                  <a:lnTo>
                    <a:pt x="28" y="736"/>
                  </a:lnTo>
                  <a:lnTo>
                    <a:pt x="40" y="734"/>
                  </a:lnTo>
                  <a:lnTo>
                    <a:pt x="42" y="734"/>
                  </a:lnTo>
                  <a:lnTo>
                    <a:pt x="70" y="760"/>
                  </a:lnTo>
                  <a:lnTo>
                    <a:pt x="72" y="764"/>
                  </a:lnTo>
                  <a:lnTo>
                    <a:pt x="76" y="768"/>
                  </a:lnTo>
                  <a:lnTo>
                    <a:pt x="76" y="778"/>
                  </a:lnTo>
                  <a:lnTo>
                    <a:pt x="74" y="792"/>
                  </a:lnTo>
                  <a:lnTo>
                    <a:pt x="66" y="806"/>
                  </a:lnTo>
                  <a:lnTo>
                    <a:pt x="70" y="832"/>
                  </a:lnTo>
                  <a:lnTo>
                    <a:pt x="80" y="834"/>
                  </a:lnTo>
                  <a:lnTo>
                    <a:pt x="120" y="834"/>
                  </a:lnTo>
                  <a:lnTo>
                    <a:pt x="100" y="852"/>
                  </a:lnTo>
                  <a:lnTo>
                    <a:pt x="112" y="860"/>
                  </a:lnTo>
                  <a:lnTo>
                    <a:pt x="128" y="868"/>
                  </a:lnTo>
                  <a:lnTo>
                    <a:pt x="170" y="886"/>
                  </a:lnTo>
                  <a:lnTo>
                    <a:pt x="172" y="888"/>
                  </a:lnTo>
                  <a:lnTo>
                    <a:pt x="174" y="888"/>
                  </a:lnTo>
                  <a:lnTo>
                    <a:pt x="178" y="952"/>
                  </a:lnTo>
                  <a:lnTo>
                    <a:pt x="180" y="962"/>
                  </a:lnTo>
                  <a:lnTo>
                    <a:pt x="186" y="970"/>
                  </a:lnTo>
                  <a:lnTo>
                    <a:pt x="194" y="976"/>
                  </a:lnTo>
                  <a:lnTo>
                    <a:pt x="206" y="982"/>
                  </a:lnTo>
                  <a:lnTo>
                    <a:pt x="210" y="980"/>
                  </a:lnTo>
                  <a:lnTo>
                    <a:pt x="212" y="980"/>
                  </a:lnTo>
                  <a:lnTo>
                    <a:pt x="256" y="986"/>
                  </a:lnTo>
                  <a:lnTo>
                    <a:pt x="260" y="986"/>
                  </a:lnTo>
                  <a:lnTo>
                    <a:pt x="260" y="984"/>
                  </a:lnTo>
                  <a:lnTo>
                    <a:pt x="268" y="968"/>
                  </a:lnTo>
                  <a:lnTo>
                    <a:pt x="268" y="966"/>
                  </a:lnTo>
                  <a:lnTo>
                    <a:pt x="268" y="960"/>
                  </a:lnTo>
                  <a:lnTo>
                    <a:pt x="270" y="956"/>
                  </a:lnTo>
                  <a:lnTo>
                    <a:pt x="274" y="952"/>
                  </a:lnTo>
                  <a:lnTo>
                    <a:pt x="278" y="948"/>
                  </a:lnTo>
                  <a:lnTo>
                    <a:pt x="286" y="940"/>
                  </a:lnTo>
                  <a:lnTo>
                    <a:pt x="290" y="932"/>
                  </a:lnTo>
                  <a:lnTo>
                    <a:pt x="294" y="928"/>
                  </a:lnTo>
                  <a:lnTo>
                    <a:pt x="298" y="926"/>
                  </a:lnTo>
                  <a:lnTo>
                    <a:pt x="306" y="926"/>
                  </a:lnTo>
                  <a:lnTo>
                    <a:pt x="314" y="928"/>
                  </a:lnTo>
                  <a:lnTo>
                    <a:pt x="316" y="928"/>
                  </a:lnTo>
                  <a:lnTo>
                    <a:pt x="330" y="936"/>
                  </a:lnTo>
                  <a:lnTo>
                    <a:pt x="382" y="946"/>
                  </a:lnTo>
                  <a:lnTo>
                    <a:pt x="412" y="944"/>
                  </a:lnTo>
                  <a:lnTo>
                    <a:pt x="434" y="934"/>
                  </a:lnTo>
                  <a:lnTo>
                    <a:pt x="440" y="928"/>
                  </a:lnTo>
                  <a:lnTo>
                    <a:pt x="444" y="924"/>
                  </a:lnTo>
                  <a:lnTo>
                    <a:pt x="452" y="924"/>
                  </a:lnTo>
                  <a:lnTo>
                    <a:pt x="460" y="930"/>
                  </a:lnTo>
                  <a:lnTo>
                    <a:pt x="464" y="932"/>
                  </a:lnTo>
                  <a:lnTo>
                    <a:pt x="468" y="938"/>
                  </a:lnTo>
                  <a:lnTo>
                    <a:pt x="472" y="948"/>
                  </a:lnTo>
                  <a:lnTo>
                    <a:pt x="488" y="960"/>
                  </a:lnTo>
                  <a:lnTo>
                    <a:pt x="500" y="960"/>
                  </a:lnTo>
                  <a:lnTo>
                    <a:pt x="502" y="960"/>
                  </a:lnTo>
                  <a:lnTo>
                    <a:pt x="504" y="960"/>
                  </a:lnTo>
                  <a:lnTo>
                    <a:pt x="520" y="968"/>
                  </a:lnTo>
                  <a:lnTo>
                    <a:pt x="552" y="964"/>
                  </a:lnTo>
                  <a:lnTo>
                    <a:pt x="570" y="960"/>
                  </a:lnTo>
                  <a:lnTo>
                    <a:pt x="614" y="964"/>
                  </a:lnTo>
                  <a:lnTo>
                    <a:pt x="634" y="958"/>
                  </a:lnTo>
                  <a:lnTo>
                    <a:pt x="658" y="948"/>
                  </a:lnTo>
                  <a:lnTo>
                    <a:pt x="666" y="944"/>
                  </a:lnTo>
                  <a:lnTo>
                    <a:pt x="676" y="940"/>
                  </a:lnTo>
                  <a:lnTo>
                    <a:pt x="720" y="940"/>
                  </a:lnTo>
                  <a:lnTo>
                    <a:pt x="736" y="934"/>
                  </a:lnTo>
                  <a:lnTo>
                    <a:pt x="746" y="930"/>
                  </a:lnTo>
                  <a:lnTo>
                    <a:pt x="754" y="928"/>
                  </a:lnTo>
                  <a:lnTo>
                    <a:pt x="778" y="928"/>
                  </a:lnTo>
                  <a:lnTo>
                    <a:pt x="790" y="936"/>
                  </a:lnTo>
                  <a:lnTo>
                    <a:pt x="826" y="944"/>
                  </a:lnTo>
                  <a:lnTo>
                    <a:pt x="830" y="944"/>
                  </a:lnTo>
                  <a:lnTo>
                    <a:pt x="832" y="948"/>
                  </a:lnTo>
                  <a:lnTo>
                    <a:pt x="842" y="956"/>
                  </a:lnTo>
                  <a:lnTo>
                    <a:pt x="858" y="964"/>
                  </a:lnTo>
                  <a:lnTo>
                    <a:pt x="858" y="966"/>
                  </a:lnTo>
                  <a:lnTo>
                    <a:pt x="892" y="968"/>
                  </a:lnTo>
                  <a:lnTo>
                    <a:pt x="908" y="976"/>
                  </a:lnTo>
                  <a:lnTo>
                    <a:pt x="928" y="980"/>
                  </a:lnTo>
                  <a:lnTo>
                    <a:pt x="946" y="982"/>
                  </a:lnTo>
                  <a:lnTo>
                    <a:pt x="950" y="972"/>
                  </a:lnTo>
                  <a:lnTo>
                    <a:pt x="942" y="956"/>
                  </a:lnTo>
                  <a:lnTo>
                    <a:pt x="940" y="940"/>
                  </a:lnTo>
                  <a:lnTo>
                    <a:pt x="938" y="940"/>
                  </a:lnTo>
                  <a:lnTo>
                    <a:pt x="942" y="936"/>
                  </a:lnTo>
                  <a:lnTo>
                    <a:pt x="952" y="922"/>
                  </a:lnTo>
                  <a:lnTo>
                    <a:pt x="952" y="920"/>
                  </a:lnTo>
                  <a:lnTo>
                    <a:pt x="954" y="920"/>
                  </a:lnTo>
                  <a:lnTo>
                    <a:pt x="964" y="912"/>
                  </a:lnTo>
                  <a:lnTo>
                    <a:pt x="962" y="908"/>
                  </a:lnTo>
                  <a:lnTo>
                    <a:pt x="958" y="892"/>
                  </a:lnTo>
                  <a:lnTo>
                    <a:pt x="956" y="888"/>
                  </a:lnTo>
                  <a:lnTo>
                    <a:pt x="950" y="884"/>
                  </a:lnTo>
                  <a:lnTo>
                    <a:pt x="938" y="872"/>
                  </a:lnTo>
                  <a:lnTo>
                    <a:pt x="922" y="858"/>
                  </a:lnTo>
                  <a:lnTo>
                    <a:pt x="922" y="856"/>
                  </a:lnTo>
                  <a:lnTo>
                    <a:pt x="920" y="856"/>
                  </a:lnTo>
                  <a:lnTo>
                    <a:pt x="922" y="856"/>
                  </a:lnTo>
                  <a:lnTo>
                    <a:pt x="922" y="854"/>
                  </a:lnTo>
                  <a:lnTo>
                    <a:pt x="924" y="838"/>
                  </a:lnTo>
                  <a:lnTo>
                    <a:pt x="924" y="828"/>
                  </a:lnTo>
                  <a:lnTo>
                    <a:pt x="916" y="808"/>
                  </a:lnTo>
                  <a:lnTo>
                    <a:pt x="934" y="804"/>
                  </a:lnTo>
                  <a:lnTo>
                    <a:pt x="944" y="796"/>
                  </a:lnTo>
                  <a:lnTo>
                    <a:pt x="966" y="796"/>
                  </a:lnTo>
                  <a:lnTo>
                    <a:pt x="988" y="792"/>
                  </a:lnTo>
                  <a:lnTo>
                    <a:pt x="990" y="792"/>
                  </a:lnTo>
                  <a:lnTo>
                    <a:pt x="1004" y="794"/>
                  </a:lnTo>
                  <a:lnTo>
                    <a:pt x="1022" y="788"/>
                  </a:lnTo>
                  <a:lnTo>
                    <a:pt x="1042" y="784"/>
                  </a:lnTo>
                  <a:lnTo>
                    <a:pt x="1054" y="780"/>
                  </a:lnTo>
                  <a:lnTo>
                    <a:pt x="1056" y="780"/>
                  </a:lnTo>
                  <a:lnTo>
                    <a:pt x="1090" y="772"/>
                  </a:lnTo>
                  <a:lnTo>
                    <a:pt x="1096" y="768"/>
                  </a:lnTo>
                  <a:lnTo>
                    <a:pt x="1094" y="760"/>
                  </a:lnTo>
                  <a:lnTo>
                    <a:pt x="1088" y="750"/>
                  </a:lnTo>
                  <a:lnTo>
                    <a:pt x="1088" y="748"/>
                  </a:lnTo>
                  <a:lnTo>
                    <a:pt x="1086" y="748"/>
                  </a:lnTo>
                  <a:lnTo>
                    <a:pt x="1088" y="736"/>
                  </a:lnTo>
                  <a:lnTo>
                    <a:pt x="1090" y="734"/>
                  </a:lnTo>
                  <a:lnTo>
                    <a:pt x="1090" y="718"/>
                  </a:lnTo>
                  <a:lnTo>
                    <a:pt x="1086" y="704"/>
                  </a:lnTo>
                  <a:lnTo>
                    <a:pt x="1086" y="702"/>
                  </a:lnTo>
                  <a:lnTo>
                    <a:pt x="1094" y="686"/>
                  </a:lnTo>
                  <a:lnTo>
                    <a:pt x="1100" y="678"/>
                  </a:lnTo>
                  <a:lnTo>
                    <a:pt x="1102" y="676"/>
                  </a:lnTo>
                  <a:lnTo>
                    <a:pt x="1106" y="676"/>
                  </a:lnTo>
                  <a:lnTo>
                    <a:pt x="1126" y="676"/>
                  </a:lnTo>
                  <a:lnTo>
                    <a:pt x="1132" y="676"/>
                  </a:lnTo>
                  <a:lnTo>
                    <a:pt x="1138" y="672"/>
                  </a:lnTo>
                  <a:lnTo>
                    <a:pt x="1170" y="630"/>
                  </a:lnTo>
                  <a:lnTo>
                    <a:pt x="1170" y="628"/>
                  </a:lnTo>
                  <a:lnTo>
                    <a:pt x="1186" y="614"/>
                  </a:lnTo>
                  <a:lnTo>
                    <a:pt x="1188" y="612"/>
                  </a:lnTo>
                  <a:lnTo>
                    <a:pt x="1196" y="610"/>
                  </a:lnTo>
                  <a:lnTo>
                    <a:pt x="1202" y="608"/>
                  </a:lnTo>
                  <a:lnTo>
                    <a:pt x="1206" y="604"/>
                  </a:lnTo>
                  <a:lnTo>
                    <a:pt x="1214" y="596"/>
                  </a:lnTo>
                  <a:lnTo>
                    <a:pt x="1218" y="592"/>
                  </a:lnTo>
                  <a:lnTo>
                    <a:pt x="1246" y="598"/>
                  </a:lnTo>
                  <a:lnTo>
                    <a:pt x="1270" y="588"/>
                  </a:lnTo>
                  <a:lnTo>
                    <a:pt x="1284" y="586"/>
                  </a:lnTo>
                  <a:lnTo>
                    <a:pt x="1296" y="580"/>
                  </a:lnTo>
                  <a:lnTo>
                    <a:pt x="1296" y="562"/>
                  </a:lnTo>
                  <a:lnTo>
                    <a:pt x="1298" y="540"/>
                  </a:lnTo>
                  <a:lnTo>
                    <a:pt x="1298" y="538"/>
                  </a:lnTo>
                  <a:lnTo>
                    <a:pt x="1302" y="532"/>
                  </a:lnTo>
                  <a:lnTo>
                    <a:pt x="1302" y="5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青海"/>
            <p:cNvSpPr/>
            <p:nvPr/>
          </p:nvSpPr>
          <p:spPr bwMode="auto">
            <a:xfrm>
              <a:off x="3141663" y="2971800"/>
              <a:ext cx="1482725" cy="1063625"/>
            </a:xfrm>
            <a:custGeom>
              <a:avLst/>
              <a:gdLst>
                <a:gd name="T0" fmla="*/ 2147483646 w 812"/>
                <a:gd name="T1" fmla="*/ 2147483646 h 582"/>
                <a:gd name="T2" fmla="*/ 2147483646 w 812"/>
                <a:gd name="T3" fmla="*/ 2147483646 h 582"/>
                <a:gd name="T4" fmla="*/ 2147483646 w 812"/>
                <a:gd name="T5" fmla="*/ 2147483646 h 582"/>
                <a:gd name="T6" fmla="*/ 2147483646 w 812"/>
                <a:gd name="T7" fmla="*/ 2147483646 h 582"/>
                <a:gd name="T8" fmla="*/ 2147483646 w 812"/>
                <a:gd name="T9" fmla="*/ 2147483646 h 582"/>
                <a:gd name="T10" fmla="*/ 2147483646 w 812"/>
                <a:gd name="T11" fmla="*/ 2147483646 h 582"/>
                <a:gd name="T12" fmla="*/ 2147483646 w 812"/>
                <a:gd name="T13" fmla="*/ 2147483646 h 582"/>
                <a:gd name="T14" fmla="*/ 2147483646 w 812"/>
                <a:gd name="T15" fmla="*/ 2147483646 h 582"/>
                <a:gd name="T16" fmla="*/ 2147483646 w 812"/>
                <a:gd name="T17" fmla="*/ 2147483646 h 582"/>
                <a:gd name="T18" fmla="*/ 2147483646 w 812"/>
                <a:gd name="T19" fmla="*/ 2147483646 h 582"/>
                <a:gd name="T20" fmla="*/ 2147483646 w 812"/>
                <a:gd name="T21" fmla="*/ 2147483646 h 582"/>
                <a:gd name="T22" fmla="*/ 2147483646 w 812"/>
                <a:gd name="T23" fmla="*/ 2147483646 h 582"/>
                <a:gd name="T24" fmla="*/ 2147483646 w 812"/>
                <a:gd name="T25" fmla="*/ 2147483646 h 582"/>
                <a:gd name="T26" fmla="*/ 2147483646 w 812"/>
                <a:gd name="T27" fmla="*/ 2147483646 h 582"/>
                <a:gd name="T28" fmla="*/ 2147483646 w 812"/>
                <a:gd name="T29" fmla="*/ 2147483646 h 582"/>
                <a:gd name="T30" fmla="*/ 2147483646 w 812"/>
                <a:gd name="T31" fmla="*/ 2147483646 h 582"/>
                <a:gd name="T32" fmla="*/ 2147483646 w 812"/>
                <a:gd name="T33" fmla="*/ 2147483646 h 582"/>
                <a:gd name="T34" fmla="*/ 0 w 812"/>
                <a:gd name="T35" fmla="*/ 2147483646 h 582"/>
                <a:gd name="T36" fmla="*/ 2147483646 w 812"/>
                <a:gd name="T37" fmla="*/ 2147483646 h 582"/>
                <a:gd name="T38" fmla="*/ 2147483646 w 812"/>
                <a:gd name="T39" fmla="*/ 2147483646 h 582"/>
                <a:gd name="T40" fmla="*/ 2147483646 w 812"/>
                <a:gd name="T41" fmla="*/ 2147483646 h 582"/>
                <a:gd name="T42" fmla="*/ 2147483646 w 812"/>
                <a:gd name="T43" fmla="*/ 2147483646 h 582"/>
                <a:gd name="T44" fmla="*/ 2147483646 w 812"/>
                <a:gd name="T45" fmla="*/ 2147483646 h 582"/>
                <a:gd name="T46" fmla="*/ 2147483646 w 812"/>
                <a:gd name="T47" fmla="*/ 2147483646 h 582"/>
                <a:gd name="T48" fmla="*/ 2147483646 w 812"/>
                <a:gd name="T49" fmla="*/ 2147483646 h 582"/>
                <a:gd name="T50" fmla="*/ 2147483646 w 812"/>
                <a:gd name="T51" fmla="*/ 2147483646 h 582"/>
                <a:gd name="T52" fmla="*/ 2147483646 w 812"/>
                <a:gd name="T53" fmla="*/ 2147483646 h 582"/>
                <a:gd name="T54" fmla="*/ 2147483646 w 812"/>
                <a:gd name="T55" fmla="*/ 2147483646 h 582"/>
                <a:gd name="T56" fmla="*/ 2147483646 w 812"/>
                <a:gd name="T57" fmla="*/ 2147483646 h 582"/>
                <a:gd name="T58" fmla="*/ 2147483646 w 812"/>
                <a:gd name="T59" fmla="*/ 2147483646 h 582"/>
                <a:gd name="T60" fmla="*/ 2147483646 w 812"/>
                <a:gd name="T61" fmla="*/ 2147483646 h 582"/>
                <a:gd name="T62" fmla="*/ 2147483646 w 812"/>
                <a:gd name="T63" fmla="*/ 2147483646 h 582"/>
                <a:gd name="T64" fmla="*/ 2147483646 w 812"/>
                <a:gd name="T65" fmla="*/ 2147483646 h 582"/>
                <a:gd name="T66" fmla="*/ 2147483646 w 812"/>
                <a:gd name="T67" fmla="*/ 2147483646 h 582"/>
                <a:gd name="T68" fmla="*/ 2147483646 w 812"/>
                <a:gd name="T69" fmla="*/ 2147483646 h 582"/>
                <a:gd name="T70" fmla="*/ 2147483646 w 812"/>
                <a:gd name="T71" fmla="*/ 2147483646 h 582"/>
                <a:gd name="T72" fmla="*/ 2147483646 w 812"/>
                <a:gd name="T73" fmla="*/ 2147483646 h 582"/>
                <a:gd name="T74" fmla="*/ 2147483646 w 812"/>
                <a:gd name="T75" fmla="*/ 2147483646 h 582"/>
                <a:gd name="T76" fmla="*/ 2147483646 w 812"/>
                <a:gd name="T77" fmla="*/ 2147483646 h 582"/>
                <a:gd name="T78" fmla="*/ 2147483646 w 812"/>
                <a:gd name="T79" fmla="*/ 2147483646 h 582"/>
                <a:gd name="T80" fmla="*/ 2147483646 w 812"/>
                <a:gd name="T81" fmla="*/ 2147483646 h 582"/>
                <a:gd name="T82" fmla="*/ 2147483646 w 812"/>
                <a:gd name="T83" fmla="*/ 2147483646 h 582"/>
                <a:gd name="T84" fmla="*/ 2147483646 w 812"/>
                <a:gd name="T85" fmla="*/ 2147483646 h 582"/>
                <a:gd name="T86" fmla="*/ 2147483646 w 812"/>
                <a:gd name="T87" fmla="*/ 2147483646 h 582"/>
                <a:gd name="T88" fmla="*/ 2147483646 w 812"/>
                <a:gd name="T89" fmla="*/ 2147483646 h 582"/>
                <a:gd name="T90" fmla="*/ 2147483646 w 812"/>
                <a:gd name="T91" fmla="*/ 2147483646 h 582"/>
                <a:gd name="T92" fmla="*/ 2147483646 w 812"/>
                <a:gd name="T93" fmla="*/ 2147483646 h 582"/>
                <a:gd name="T94" fmla="*/ 2147483646 w 812"/>
                <a:gd name="T95" fmla="*/ 2147483646 h 582"/>
                <a:gd name="T96" fmla="*/ 2147483646 w 812"/>
                <a:gd name="T97" fmla="*/ 2147483646 h 582"/>
                <a:gd name="T98" fmla="*/ 2147483646 w 812"/>
                <a:gd name="T99" fmla="*/ 2147483646 h 582"/>
                <a:gd name="T100" fmla="*/ 2147483646 w 812"/>
                <a:gd name="T101" fmla="*/ 2147483646 h 582"/>
                <a:gd name="T102" fmla="*/ 2147483646 w 812"/>
                <a:gd name="T103" fmla="*/ 2147483646 h 582"/>
                <a:gd name="T104" fmla="*/ 2147483646 w 812"/>
                <a:gd name="T105" fmla="*/ 2147483646 h 582"/>
                <a:gd name="T106" fmla="*/ 2147483646 w 812"/>
                <a:gd name="T107" fmla="*/ 2147483646 h 5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12" h="582">
                  <a:moveTo>
                    <a:pt x="484" y="30"/>
                  </a:moveTo>
                  <a:lnTo>
                    <a:pt x="476" y="36"/>
                  </a:lnTo>
                  <a:lnTo>
                    <a:pt x="480" y="56"/>
                  </a:lnTo>
                  <a:lnTo>
                    <a:pt x="480" y="58"/>
                  </a:lnTo>
                  <a:lnTo>
                    <a:pt x="482" y="58"/>
                  </a:lnTo>
                  <a:lnTo>
                    <a:pt x="480" y="58"/>
                  </a:lnTo>
                  <a:lnTo>
                    <a:pt x="472" y="78"/>
                  </a:lnTo>
                  <a:lnTo>
                    <a:pt x="460" y="82"/>
                  </a:lnTo>
                  <a:lnTo>
                    <a:pt x="458" y="84"/>
                  </a:lnTo>
                  <a:lnTo>
                    <a:pt x="456" y="84"/>
                  </a:lnTo>
                  <a:lnTo>
                    <a:pt x="436" y="74"/>
                  </a:lnTo>
                  <a:lnTo>
                    <a:pt x="396" y="38"/>
                  </a:lnTo>
                  <a:lnTo>
                    <a:pt x="380" y="28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44" y="10"/>
                  </a:lnTo>
                  <a:lnTo>
                    <a:pt x="324" y="4"/>
                  </a:lnTo>
                  <a:lnTo>
                    <a:pt x="314" y="6"/>
                  </a:lnTo>
                  <a:lnTo>
                    <a:pt x="312" y="6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68" y="0"/>
                  </a:lnTo>
                  <a:lnTo>
                    <a:pt x="256" y="0"/>
                  </a:lnTo>
                  <a:lnTo>
                    <a:pt x="248" y="6"/>
                  </a:lnTo>
                  <a:lnTo>
                    <a:pt x="240" y="8"/>
                  </a:lnTo>
                  <a:lnTo>
                    <a:pt x="228" y="10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96" y="20"/>
                  </a:lnTo>
                  <a:lnTo>
                    <a:pt x="180" y="22"/>
                  </a:lnTo>
                  <a:lnTo>
                    <a:pt x="160" y="28"/>
                  </a:lnTo>
                  <a:lnTo>
                    <a:pt x="158" y="28"/>
                  </a:lnTo>
                  <a:lnTo>
                    <a:pt x="144" y="26"/>
                  </a:lnTo>
                  <a:lnTo>
                    <a:pt x="120" y="30"/>
                  </a:lnTo>
                  <a:lnTo>
                    <a:pt x="100" y="30"/>
                  </a:lnTo>
                  <a:lnTo>
                    <a:pt x="92" y="38"/>
                  </a:lnTo>
                  <a:lnTo>
                    <a:pt x="82" y="40"/>
                  </a:lnTo>
                  <a:lnTo>
                    <a:pt x="86" y="50"/>
                  </a:lnTo>
                  <a:lnTo>
                    <a:pt x="86" y="66"/>
                  </a:lnTo>
                  <a:lnTo>
                    <a:pt x="84" y="78"/>
                  </a:lnTo>
                  <a:lnTo>
                    <a:pt x="98" y="90"/>
                  </a:lnTo>
                  <a:lnTo>
                    <a:pt x="110" y="102"/>
                  </a:lnTo>
                  <a:lnTo>
                    <a:pt x="118" y="110"/>
                  </a:lnTo>
                  <a:lnTo>
                    <a:pt x="120" y="114"/>
                  </a:lnTo>
                  <a:lnTo>
                    <a:pt x="120" y="118"/>
                  </a:lnTo>
                  <a:lnTo>
                    <a:pt x="124" y="130"/>
                  </a:lnTo>
                  <a:lnTo>
                    <a:pt x="130" y="142"/>
                  </a:lnTo>
                  <a:lnTo>
                    <a:pt x="128" y="142"/>
                  </a:lnTo>
                  <a:lnTo>
                    <a:pt x="112" y="154"/>
                  </a:lnTo>
                  <a:lnTo>
                    <a:pt x="102" y="166"/>
                  </a:lnTo>
                  <a:lnTo>
                    <a:pt x="104" y="178"/>
                  </a:lnTo>
                  <a:lnTo>
                    <a:pt x="112" y="196"/>
                  </a:lnTo>
                  <a:lnTo>
                    <a:pt x="112" y="198"/>
                  </a:lnTo>
                  <a:lnTo>
                    <a:pt x="112" y="204"/>
                  </a:lnTo>
                  <a:lnTo>
                    <a:pt x="108" y="210"/>
                  </a:lnTo>
                  <a:lnTo>
                    <a:pt x="106" y="214"/>
                  </a:lnTo>
                  <a:lnTo>
                    <a:pt x="102" y="216"/>
                  </a:lnTo>
                  <a:lnTo>
                    <a:pt x="96" y="216"/>
                  </a:lnTo>
                  <a:lnTo>
                    <a:pt x="80" y="214"/>
                  </a:lnTo>
                  <a:lnTo>
                    <a:pt x="60" y="210"/>
                  </a:lnTo>
                  <a:lnTo>
                    <a:pt x="58" y="210"/>
                  </a:lnTo>
                  <a:lnTo>
                    <a:pt x="44" y="202"/>
                  </a:lnTo>
                  <a:lnTo>
                    <a:pt x="20" y="202"/>
                  </a:lnTo>
                  <a:lnTo>
                    <a:pt x="22" y="202"/>
                  </a:lnTo>
                  <a:lnTo>
                    <a:pt x="20" y="242"/>
                  </a:lnTo>
                  <a:lnTo>
                    <a:pt x="18" y="246"/>
                  </a:lnTo>
                  <a:lnTo>
                    <a:pt x="16" y="248"/>
                  </a:lnTo>
                  <a:lnTo>
                    <a:pt x="8" y="250"/>
                  </a:lnTo>
                  <a:lnTo>
                    <a:pt x="6" y="254"/>
                  </a:lnTo>
                  <a:lnTo>
                    <a:pt x="6" y="262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10" y="280"/>
                  </a:lnTo>
                  <a:lnTo>
                    <a:pt x="14" y="284"/>
                  </a:lnTo>
                  <a:lnTo>
                    <a:pt x="18" y="304"/>
                  </a:lnTo>
                  <a:lnTo>
                    <a:pt x="18" y="310"/>
                  </a:lnTo>
                  <a:lnTo>
                    <a:pt x="16" y="322"/>
                  </a:lnTo>
                  <a:lnTo>
                    <a:pt x="10" y="338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0" y="370"/>
                  </a:lnTo>
                  <a:lnTo>
                    <a:pt x="12" y="384"/>
                  </a:lnTo>
                  <a:lnTo>
                    <a:pt x="16" y="394"/>
                  </a:lnTo>
                  <a:lnTo>
                    <a:pt x="26" y="406"/>
                  </a:lnTo>
                  <a:lnTo>
                    <a:pt x="40" y="422"/>
                  </a:lnTo>
                  <a:lnTo>
                    <a:pt x="48" y="430"/>
                  </a:lnTo>
                  <a:lnTo>
                    <a:pt x="52" y="430"/>
                  </a:lnTo>
                  <a:lnTo>
                    <a:pt x="68" y="422"/>
                  </a:lnTo>
                  <a:lnTo>
                    <a:pt x="72" y="418"/>
                  </a:lnTo>
                  <a:lnTo>
                    <a:pt x="76" y="418"/>
                  </a:lnTo>
                  <a:lnTo>
                    <a:pt x="84" y="420"/>
                  </a:lnTo>
                  <a:lnTo>
                    <a:pt x="92" y="424"/>
                  </a:lnTo>
                  <a:lnTo>
                    <a:pt x="92" y="426"/>
                  </a:lnTo>
                  <a:lnTo>
                    <a:pt x="100" y="434"/>
                  </a:lnTo>
                  <a:lnTo>
                    <a:pt x="104" y="444"/>
                  </a:lnTo>
                  <a:lnTo>
                    <a:pt x="108" y="448"/>
                  </a:lnTo>
                  <a:lnTo>
                    <a:pt x="110" y="450"/>
                  </a:lnTo>
                  <a:lnTo>
                    <a:pt x="120" y="458"/>
                  </a:lnTo>
                  <a:lnTo>
                    <a:pt x="126" y="458"/>
                  </a:lnTo>
                  <a:lnTo>
                    <a:pt x="132" y="460"/>
                  </a:lnTo>
                  <a:lnTo>
                    <a:pt x="136" y="464"/>
                  </a:lnTo>
                  <a:lnTo>
                    <a:pt x="144" y="468"/>
                  </a:lnTo>
                  <a:lnTo>
                    <a:pt x="160" y="474"/>
                  </a:lnTo>
                  <a:lnTo>
                    <a:pt x="162" y="474"/>
                  </a:lnTo>
                  <a:lnTo>
                    <a:pt x="186" y="482"/>
                  </a:lnTo>
                  <a:lnTo>
                    <a:pt x="188" y="482"/>
                  </a:lnTo>
                  <a:lnTo>
                    <a:pt x="204" y="490"/>
                  </a:lnTo>
                  <a:lnTo>
                    <a:pt x="232" y="498"/>
                  </a:lnTo>
                  <a:lnTo>
                    <a:pt x="234" y="498"/>
                  </a:lnTo>
                  <a:lnTo>
                    <a:pt x="272" y="500"/>
                  </a:lnTo>
                  <a:lnTo>
                    <a:pt x="288" y="494"/>
                  </a:lnTo>
                  <a:lnTo>
                    <a:pt x="304" y="494"/>
                  </a:lnTo>
                  <a:lnTo>
                    <a:pt x="304" y="496"/>
                  </a:lnTo>
                  <a:lnTo>
                    <a:pt x="316" y="512"/>
                  </a:lnTo>
                  <a:lnTo>
                    <a:pt x="324" y="526"/>
                  </a:lnTo>
                  <a:lnTo>
                    <a:pt x="332" y="532"/>
                  </a:lnTo>
                  <a:lnTo>
                    <a:pt x="340" y="536"/>
                  </a:lnTo>
                  <a:lnTo>
                    <a:pt x="340" y="538"/>
                  </a:lnTo>
                  <a:lnTo>
                    <a:pt x="342" y="538"/>
                  </a:lnTo>
                  <a:lnTo>
                    <a:pt x="348" y="554"/>
                  </a:lnTo>
                  <a:lnTo>
                    <a:pt x="350" y="554"/>
                  </a:lnTo>
                  <a:lnTo>
                    <a:pt x="350" y="556"/>
                  </a:lnTo>
                  <a:lnTo>
                    <a:pt x="354" y="574"/>
                  </a:lnTo>
                  <a:lnTo>
                    <a:pt x="364" y="578"/>
                  </a:lnTo>
                  <a:lnTo>
                    <a:pt x="366" y="578"/>
                  </a:lnTo>
                  <a:lnTo>
                    <a:pt x="376" y="582"/>
                  </a:lnTo>
                  <a:lnTo>
                    <a:pt x="388" y="580"/>
                  </a:lnTo>
                  <a:lnTo>
                    <a:pt x="390" y="568"/>
                  </a:lnTo>
                  <a:lnTo>
                    <a:pt x="392" y="566"/>
                  </a:lnTo>
                  <a:lnTo>
                    <a:pt x="404" y="554"/>
                  </a:lnTo>
                  <a:lnTo>
                    <a:pt x="420" y="558"/>
                  </a:lnTo>
                  <a:lnTo>
                    <a:pt x="428" y="574"/>
                  </a:lnTo>
                  <a:lnTo>
                    <a:pt x="442" y="570"/>
                  </a:lnTo>
                  <a:lnTo>
                    <a:pt x="444" y="554"/>
                  </a:lnTo>
                  <a:lnTo>
                    <a:pt x="444" y="552"/>
                  </a:lnTo>
                  <a:lnTo>
                    <a:pt x="456" y="546"/>
                  </a:lnTo>
                  <a:lnTo>
                    <a:pt x="452" y="524"/>
                  </a:lnTo>
                  <a:lnTo>
                    <a:pt x="452" y="522"/>
                  </a:lnTo>
                  <a:lnTo>
                    <a:pt x="464" y="496"/>
                  </a:lnTo>
                  <a:lnTo>
                    <a:pt x="476" y="492"/>
                  </a:lnTo>
                  <a:lnTo>
                    <a:pt x="472" y="470"/>
                  </a:lnTo>
                  <a:lnTo>
                    <a:pt x="484" y="470"/>
                  </a:lnTo>
                  <a:lnTo>
                    <a:pt x="484" y="458"/>
                  </a:lnTo>
                  <a:lnTo>
                    <a:pt x="476" y="438"/>
                  </a:lnTo>
                  <a:lnTo>
                    <a:pt x="476" y="436"/>
                  </a:lnTo>
                  <a:lnTo>
                    <a:pt x="478" y="420"/>
                  </a:lnTo>
                  <a:lnTo>
                    <a:pt x="478" y="418"/>
                  </a:lnTo>
                  <a:lnTo>
                    <a:pt x="480" y="418"/>
                  </a:lnTo>
                  <a:lnTo>
                    <a:pt x="488" y="406"/>
                  </a:lnTo>
                  <a:lnTo>
                    <a:pt x="490" y="406"/>
                  </a:lnTo>
                  <a:lnTo>
                    <a:pt x="492" y="406"/>
                  </a:lnTo>
                  <a:lnTo>
                    <a:pt x="514" y="410"/>
                  </a:lnTo>
                  <a:lnTo>
                    <a:pt x="532" y="414"/>
                  </a:lnTo>
                  <a:lnTo>
                    <a:pt x="548" y="410"/>
                  </a:lnTo>
                  <a:lnTo>
                    <a:pt x="556" y="426"/>
                  </a:lnTo>
                  <a:lnTo>
                    <a:pt x="556" y="428"/>
                  </a:lnTo>
                  <a:lnTo>
                    <a:pt x="556" y="440"/>
                  </a:lnTo>
                  <a:lnTo>
                    <a:pt x="560" y="452"/>
                  </a:lnTo>
                  <a:lnTo>
                    <a:pt x="562" y="458"/>
                  </a:lnTo>
                  <a:lnTo>
                    <a:pt x="568" y="462"/>
                  </a:lnTo>
                  <a:lnTo>
                    <a:pt x="578" y="464"/>
                  </a:lnTo>
                  <a:lnTo>
                    <a:pt x="580" y="468"/>
                  </a:lnTo>
                  <a:lnTo>
                    <a:pt x="580" y="470"/>
                  </a:lnTo>
                  <a:lnTo>
                    <a:pt x="584" y="478"/>
                  </a:lnTo>
                  <a:lnTo>
                    <a:pt x="590" y="486"/>
                  </a:lnTo>
                  <a:lnTo>
                    <a:pt x="598" y="498"/>
                  </a:lnTo>
                  <a:lnTo>
                    <a:pt x="602" y="506"/>
                  </a:lnTo>
                  <a:lnTo>
                    <a:pt x="610" y="506"/>
                  </a:lnTo>
                  <a:lnTo>
                    <a:pt x="624" y="494"/>
                  </a:lnTo>
                  <a:lnTo>
                    <a:pt x="632" y="512"/>
                  </a:lnTo>
                  <a:lnTo>
                    <a:pt x="650" y="518"/>
                  </a:lnTo>
                  <a:lnTo>
                    <a:pt x="652" y="518"/>
                  </a:lnTo>
                  <a:lnTo>
                    <a:pt x="660" y="534"/>
                  </a:lnTo>
                  <a:lnTo>
                    <a:pt x="664" y="538"/>
                  </a:lnTo>
                  <a:lnTo>
                    <a:pt x="664" y="522"/>
                  </a:lnTo>
                  <a:lnTo>
                    <a:pt x="664" y="518"/>
                  </a:lnTo>
                  <a:lnTo>
                    <a:pt x="700" y="518"/>
                  </a:lnTo>
                  <a:lnTo>
                    <a:pt x="700" y="514"/>
                  </a:lnTo>
                  <a:lnTo>
                    <a:pt x="702" y="512"/>
                  </a:lnTo>
                  <a:lnTo>
                    <a:pt x="700" y="508"/>
                  </a:lnTo>
                  <a:lnTo>
                    <a:pt x="698" y="500"/>
                  </a:lnTo>
                  <a:lnTo>
                    <a:pt x="696" y="494"/>
                  </a:lnTo>
                  <a:lnTo>
                    <a:pt x="696" y="486"/>
                  </a:lnTo>
                  <a:lnTo>
                    <a:pt x="698" y="480"/>
                  </a:lnTo>
                  <a:lnTo>
                    <a:pt x="702" y="478"/>
                  </a:lnTo>
                  <a:lnTo>
                    <a:pt x="706" y="478"/>
                  </a:lnTo>
                  <a:lnTo>
                    <a:pt x="720" y="482"/>
                  </a:lnTo>
                  <a:lnTo>
                    <a:pt x="722" y="472"/>
                  </a:lnTo>
                  <a:lnTo>
                    <a:pt x="696" y="460"/>
                  </a:lnTo>
                  <a:lnTo>
                    <a:pt x="694" y="460"/>
                  </a:lnTo>
                  <a:lnTo>
                    <a:pt x="692" y="458"/>
                  </a:lnTo>
                  <a:lnTo>
                    <a:pt x="688" y="426"/>
                  </a:lnTo>
                  <a:lnTo>
                    <a:pt x="690" y="406"/>
                  </a:lnTo>
                  <a:lnTo>
                    <a:pt x="690" y="402"/>
                  </a:lnTo>
                  <a:lnTo>
                    <a:pt x="734" y="406"/>
                  </a:lnTo>
                  <a:lnTo>
                    <a:pt x="744" y="396"/>
                  </a:lnTo>
                  <a:lnTo>
                    <a:pt x="746" y="392"/>
                  </a:lnTo>
                  <a:lnTo>
                    <a:pt x="744" y="388"/>
                  </a:lnTo>
                  <a:lnTo>
                    <a:pt x="732" y="382"/>
                  </a:lnTo>
                  <a:lnTo>
                    <a:pt x="730" y="378"/>
                  </a:lnTo>
                  <a:lnTo>
                    <a:pt x="728" y="374"/>
                  </a:lnTo>
                  <a:lnTo>
                    <a:pt x="730" y="372"/>
                  </a:lnTo>
                  <a:lnTo>
                    <a:pt x="732" y="368"/>
                  </a:lnTo>
                  <a:lnTo>
                    <a:pt x="752" y="350"/>
                  </a:lnTo>
                  <a:lnTo>
                    <a:pt x="772" y="348"/>
                  </a:lnTo>
                  <a:lnTo>
                    <a:pt x="782" y="330"/>
                  </a:lnTo>
                  <a:lnTo>
                    <a:pt x="782" y="314"/>
                  </a:lnTo>
                  <a:lnTo>
                    <a:pt x="796" y="310"/>
                  </a:lnTo>
                  <a:lnTo>
                    <a:pt x="804" y="290"/>
                  </a:lnTo>
                  <a:lnTo>
                    <a:pt x="812" y="276"/>
                  </a:lnTo>
                  <a:lnTo>
                    <a:pt x="800" y="256"/>
                  </a:lnTo>
                  <a:lnTo>
                    <a:pt x="800" y="254"/>
                  </a:lnTo>
                  <a:lnTo>
                    <a:pt x="792" y="228"/>
                  </a:lnTo>
                  <a:lnTo>
                    <a:pt x="792" y="226"/>
                  </a:lnTo>
                  <a:lnTo>
                    <a:pt x="788" y="198"/>
                  </a:lnTo>
                  <a:lnTo>
                    <a:pt x="778" y="182"/>
                  </a:lnTo>
                  <a:lnTo>
                    <a:pt x="764" y="168"/>
                  </a:lnTo>
                  <a:lnTo>
                    <a:pt x="764" y="166"/>
                  </a:lnTo>
                  <a:lnTo>
                    <a:pt x="762" y="150"/>
                  </a:lnTo>
                  <a:lnTo>
                    <a:pt x="736" y="158"/>
                  </a:lnTo>
                  <a:lnTo>
                    <a:pt x="724" y="144"/>
                  </a:lnTo>
                  <a:lnTo>
                    <a:pt x="688" y="118"/>
                  </a:lnTo>
                  <a:lnTo>
                    <a:pt x="686" y="118"/>
                  </a:lnTo>
                  <a:lnTo>
                    <a:pt x="672" y="100"/>
                  </a:lnTo>
                  <a:lnTo>
                    <a:pt x="664" y="94"/>
                  </a:lnTo>
                  <a:lnTo>
                    <a:pt x="658" y="102"/>
                  </a:lnTo>
                  <a:lnTo>
                    <a:pt x="658" y="104"/>
                  </a:lnTo>
                  <a:lnTo>
                    <a:pt x="658" y="106"/>
                  </a:lnTo>
                  <a:lnTo>
                    <a:pt x="656" y="106"/>
                  </a:lnTo>
                  <a:lnTo>
                    <a:pt x="644" y="106"/>
                  </a:lnTo>
                  <a:lnTo>
                    <a:pt x="642" y="106"/>
                  </a:lnTo>
                  <a:lnTo>
                    <a:pt x="616" y="78"/>
                  </a:lnTo>
                  <a:lnTo>
                    <a:pt x="606" y="72"/>
                  </a:lnTo>
                  <a:lnTo>
                    <a:pt x="596" y="62"/>
                  </a:lnTo>
                  <a:lnTo>
                    <a:pt x="584" y="54"/>
                  </a:lnTo>
                  <a:lnTo>
                    <a:pt x="584" y="52"/>
                  </a:lnTo>
                  <a:lnTo>
                    <a:pt x="570" y="44"/>
                  </a:lnTo>
                  <a:lnTo>
                    <a:pt x="562" y="50"/>
                  </a:lnTo>
                  <a:lnTo>
                    <a:pt x="560" y="52"/>
                  </a:lnTo>
                  <a:lnTo>
                    <a:pt x="552" y="50"/>
                  </a:lnTo>
                  <a:lnTo>
                    <a:pt x="544" y="54"/>
                  </a:lnTo>
                  <a:lnTo>
                    <a:pt x="542" y="56"/>
                  </a:lnTo>
                  <a:lnTo>
                    <a:pt x="530" y="58"/>
                  </a:lnTo>
                  <a:lnTo>
                    <a:pt x="484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四川"/>
            <p:cNvSpPr/>
            <p:nvPr/>
          </p:nvSpPr>
          <p:spPr bwMode="auto">
            <a:xfrm>
              <a:off x="3992563" y="3717925"/>
              <a:ext cx="1282700" cy="1125538"/>
            </a:xfrm>
            <a:custGeom>
              <a:avLst/>
              <a:gdLst>
                <a:gd name="T0" fmla="*/ 2147483646 w 702"/>
                <a:gd name="T1" fmla="*/ 2147483646 h 616"/>
                <a:gd name="T2" fmla="*/ 2147483646 w 702"/>
                <a:gd name="T3" fmla="*/ 2147483646 h 616"/>
                <a:gd name="T4" fmla="*/ 2147483646 w 702"/>
                <a:gd name="T5" fmla="*/ 2147483646 h 616"/>
                <a:gd name="T6" fmla="*/ 2147483646 w 702"/>
                <a:gd name="T7" fmla="*/ 2147483646 h 616"/>
                <a:gd name="T8" fmla="*/ 2147483646 w 702"/>
                <a:gd name="T9" fmla="*/ 2147483646 h 616"/>
                <a:gd name="T10" fmla="*/ 2147483646 w 702"/>
                <a:gd name="T11" fmla="*/ 2147483646 h 616"/>
                <a:gd name="T12" fmla="*/ 2147483646 w 702"/>
                <a:gd name="T13" fmla="*/ 2147483646 h 616"/>
                <a:gd name="T14" fmla="*/ 2147483646 w 702"/>
                <a:gd name="T15" fmla="*/ 2147483646 h 616"/>
                <a:gd name="T16" fmla="*/ 2147483646 w 702"/>
                <a:gd name="T17" fmla="*/ 2147483646 h 616"/>
                <a:gd name="T18" fmla="*/ 2147483646 w 702"/>
                <a:gd name="T19" fmla="*/ 2147483646 h 616"/>
                <a:gd name="T20" fmla="*/ 2147483646 w 702"/>
                <a:gd name="T21" fmla="*/ 2147483646 h 616"/>
                <a:gd name="T22" fmla="*/ 2147483646 w 702"/>
                <a:gd name="T23" fmla="*/ 2147483646 h 616"/>
                <a:gd name="T24" fmla="*/ 2147483646 w 702"/>
                <a:gd name="T25" fmla="*/ 2147483646 h 616"/>
                <a:gd name="T26" fmla="*/ 2147483646 w 702"/>
                <a:gd name="T27" fmla="*/ 2147483646 h 616"/>
                <a:gd name="T28" fmla="*/ 2147483646 w 702"/>
                <a:gd name="T29" fmla="*/ 2147483646 h 616"/>
                <a:gd name="T30" fmla="*/ 2147483646 w 702"/>
                <a:gd name="T31" fmla="*/ 2147483646 h 616"/>
                <a:gd name="T32" fmla="*/ 2147483646 w 702"/>
                <a:gd name="T33" fmla="*/ 2147483646 h 616"/>
                <a:gd name="T34" fmla="*/ 2147483646 w 702"/>
                <a:gd name="T35" fmla="*/ 2147483646 h 616"/>
                <a:gd name="T36" fmla="*/ 2147483646 w 702"/>
                <a:gd name="T37" fmla="*/ 2147483646 h 616"/>
                <a:gd name="T38" fmla="*/ 2147483646 w 702"/>
                <a:gd name="T39" fmla="*/ 2147483646 h 616"/>
                <a:gd name="T40" fmla="*/ 2147483646 w 702"/>
                <a:gd name="T41" fmla="*/ 2147483646 h 616"/>
                <a:gd name="T42" fmla="*/ 2147483646 w 702"/>
                <a:gd name="T43" fmla="*/ 2147483646 h 616"/>
                <a:gd name="T44" fmla="*/ 2147483646 w 702"/>
                <a:gd name="T45" fmla="*/ 2147483646 h 616"/>
                <a:gd name="T46" fmla="*/ 2147483646 w 702"/>
                <a:gd name="T47" fmla="*/ 2147483646 h 616"/>
                <a:gd name="T48" fmla="*/ 2147483646 w 702"/>
                <a:gd name="T49" fmla="*/ 2147483646 h 616"/>
                <a:gd name="T50" fmla="*/ 2147483646 w 702"/>
                <a:gd name="T51" fmla="*/ 2147483646 h 616"/>
                <a:gd name="T52" fmla="*/ 2147483646 w 702"/>
                <a:gd name="T53" fmla="*/ 2147483646 h 616"/>
                <a:gd name="T54" fmla="*/ 2147483646 w 702"/>
                <a:gd name="T55" fmla="*/ 2147483646 h 616"/>
                <a:gd name="T56" fmla="*/ 2147483646 w 702"/>
                <a:gd name="T57" fmla="*/ 2147483646 h 616"/>
                <a:gd name="T58" fmla="*/ 2147483646 w 702"/>
                <a:gd name="T59" fmla="*/ 2147483646 h 616"/>
                <a:gd name="T60" fmla="*/ 2147483646 w 702"/>
                <a:gd name="T61" fmla="*/ 2147483646 h 616"/>
                <a:gd name="T62" fmla="*/ 2147483646 w 702"/>
                <a:gd name="T63" fmla="*/ 2147483646 h 616"/>
                <a:gd name="T64" fmla="*/ 2147483646 w 702"/>
                <a:gd name="T65" fmla="*/ 2147483646 h 616"/>
                <a:gd name="T66" fmla="*/ 2147483646 w 702"/>
                <a:gd name="T67" fmla="*/ 2147483646 h 616"/>
                <a:gd name="T68" fmla="*/ 2147483646 w 702"/>
                <a:gd name="T69" fmla="*/ 2147483646 h 616"/>
                <a:gd name="T70" fmla="*/ 2147483646 w 702"/>
                <a:gd name="T71" fmla="*/ 2147483646 h 616"/>
                <a:gd name="T72" fmla="*/ 2147483646 w 702"/>
                <a:gd name="T73" fmla="*/ 2147483646 h 616"/>
                <a:gd name="T74" fmla="*/ 2147483646 w 702"/>
                <a:gd name="T75" fmla="*/ 2147483646 h 616"/>
                <a:gd name="T76" fmla="*/ 2147483646 w 702"/>
                <a:gd name="T77" fmla="*/ 2147483646 h 616"/>
                <a:gd name="T78" fmla="*/ 2147483646 w 702"/>
                <a:gd name="T79" fmla="*/ 2147483646 h 616"/>
                <a:gd name="T80" fmla="*/ 2147483646 w 702"/>
                <a:gd name="T81" fmla="*/ 2147483646 h 616"/>
                <a:gd name="T82" fmla="*/ 2147483646 w 702"/>
                <a:gd name="T83" fmla="*/ 2147483646 h 616"/>
                <a:gd name="T84" fmla="*/ 2147483646 w 702"/>
                <a:gd name="T85" fmla="*/ 2147483646 h 616"/>
                <a:gd name="T86" fmla="*/ 2147483646 w 702"/>
                <a:gd name="T87" fmla="*/ 2147483646 h 616"/>
                <a:gd name="T88" fmla="*/ 2147483646 w 702"/>
                <a:gd name="T89" fmla="*/ 2147483646 h 616"/>
                <a:gd name="T90" fmla="*/ 2147483646 w 702"/>
                <a:gd name="T91" fmla="*/ 2147483646 h 616"/>
                <a:gd name="T92" fmla="*/ 2147483646 w 702"/>
                <a:gd name="T93" fmla="*/ 2147483646 h 616"/>
                <a:gd name="T94" fmla="*/ 2147483646 w 702"/>
                <a:gd name="T95" fmla="*/ 2147483646 h 616"/>
                <a:gd name="T96" fmla="*/ 2147483646 w 702"/>
                <a:gd name="T97" fmla="*/ 2147483646 h 616"/>
                <a:gd name="T98" fmla="*/ 2147483646 w 702"/>
                <a:gd name="T99" fmla="*/ 0 h 616"/>
                <a:gd name="T100" fmla="*/ 2147483646 w 702"/>
                <a:gd name="T101" fmla="*/ 2147483646 h 616"/>
                <a:gd name="T102" fmla="*/ 2147483646 w 702"/>
                <a:gd name="T103" fmla="*/ 2147483646 h 616"/>
                <a:gd name="T104" fmla="*/ 2147483646 w 702"/>
                <a:gd name="T105" fmla="*/ 2147483646 h 616"/>
                <a:gd name="T106" fmla="*/ 2147483646 w 702"/>
                <a:gd name="T107" fmla="*/ 2147483646 h 616"/>
                <a:gd name="T108" fmla="*/ 2147483646 w 702"/>
                <a:gd name="T109" fmla="*/ 2147483646 h 616"/>
                <a:gd name="T110" fmla="*/ 2147483646 w 702"/>
                <a:gd name="T111" fmla="*/ 2147483646 h 616"/>
                <a:gd name="T112" fmla="*/ 2147483646 w 702"/>
                <a:gd name="T113" fmla="*/ 2147483646 h 616"/>
                <a:gd name="T114" fmla="*/ 2147483646 w 702"/>
                <a:gd name="T115" fmla="*/ 2147483646 h 616"/>
                <a:gd name="T116" fmla="*/ 2147483646 w 702"/>
                <a:gd name="T117" fmla="*/ 2147483646 h 616"/>
                <a:gd name="T118" fmla="*/ 2147483646 w 702"/>
                <a:gd name="T119" fmla="*/ 2147483646 h 6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02" h="616">
                  <a:moveTo>
                    <a:pt x="66" y="14"/>
                  </a:moveTo>
                  <a:lnTo>
                    <a:pt x="46" y="10"/>
                  </a:lnTo>
                  <a:lnTo>
                    <a:pt x="28" y="6"/>
                  </a:lnTo>
                  <a:lnTo>
                    <a:pt x="22" y="14"/>
                  </a:lnTo>
                  <a:lnTo>
                    <a:pt x="20" y="28"/>
                  </a:lnTo>
                  <a:lnTo>
                    <a:pt x="26" y="50"/>
                  </a:lnTo>
                  <a:lnTo>
                    <a:pt x="26" y="66"/>
                  </a:lnTo>
                  <a:lnTo>
                    <a:pt x="26" y="70"/>
                  </a:lnTo>
                  <a:lnTo>
                    <a:pt x="18" y="70"/>
                  </a:lnTo>
                  <a:lnTo>
                    <a:pt x="22" y="90"/>
                  </a:lnTo>
                  <a:lnTo>
                    <a:pt x="6" y="94"/>
                  </a:lnTo>
                  <a:lnTo>
                    <a:pt x="0" y="106"/>
                  </a:lnTo>
                  <a:lnTo>
                    <a:pt x="8" y="114"/>
                  </a:lnTo>
                  <a:lnTo>
                    <a:pt x="10" y="114"/>
                  </a:lnTo>
                  <a:lnTo>
                    <a:pt x="38" y="136"/>
                  </a:lnTo>
                  <a:lnTo>
                    <a:pt x="38" y="138"/>
                  </a:lnTo>
                  <a:lnTo>
                    <a:pt x="42" y="158"/>
                  </a:lnTo>
                  <a:lnTo>
                    <a:pt x="56" y="178"/>
                  </a:lnTo>
                  <a:lnTo>
                    <a:pt x="62" y="184"/>
                  </a:lnTo>
                  <a:lnTo>
                    <a:pt x="70" y="194"/>
                  </a:lnTo>
                  <a:lnTo>
                    <a:pt x="72" y="194"/>
                  </a:lnTo>
                  <a:lnTo>
                    <a:pt x="70" y="196"/>
                  </a:lnTo>
                  <a:lnTo>
                    <a:pt x="70" y="214"/>
                  </a:lnTo>
                  <a:lnTo>
                    <a:pt x="74" y="226"/>
                  </a:lnTo>
                  <a:lnTo>
                    <a:pt x="74" y="244"/>
                  </a:lnTo>
                  <a:lnTo>
                    <a:pt x="82" y="258"/>
                  </a:lnTo>
                  <a:lnTo>
                    <a:pt x="84" y="266"/>
                  </a:lnTo>
                  <a:lnTo>
                    <a:pt x="86" y="274"/>
                  </a:lnTo>
                  <a:lnTo>
                    <a:pt x="90" y="286"/>
                  </a:lnTo>
                  <a:lnTo>
                    <a:pt x="92" y="302"/>
                  </a:lnTo>
                  <a:lnTo>
                    <a:pt x="90" y="314"/>
                  </a:lnTo>
                  <a:lnTo>
                    <a:pt x="88" y="320"/>
                  </a:lnTo>
                  <a:lnTo>
                    <a:pt x="90" y="326"/>
                  </a:lnTo>
                  <a:lnTo>
                    <a:pt x="94" y="336"/>
                  </a:lnTo>
                  <a:lnTo>
                    <a:pt x="98" y="346"/>
                  </a:lnTo>
                  <a:lnTo>
                    <a:pt x="100" y="346"/>
                  </a:lnTo>
                  <a:lnTo>
                    <a:pt x="100" y="348"/>
                  </a:lnTo>
                  <a:lnTo>
                    <a:pt x="100" y="350"/>
                  </a:lnTo>
                  <a:lnTo>
                    <a:pt x="86" y="378"/>
                  </a:lnTo>
                  <a:lnTo>
                    <a:pt x="90" y="386"/>
                  </a:lnTo>
                  <a:lnTo>
                    <a:pt x="90" y="392"/>
                  </a:lnTo>
                  <a:lnTo>
                    <a:pt x="86" y="418"/>
                  </a:lnTo>
                  <a:lnTo>
                    <a:pt x="86" y="428"/>
                  </a:lnTo>
                  <a:lnTo>
                    <a:pt x="88" y="432"/>
                  </a:lnTo>
                  <a:lnTo>
                    <a:pt x="90" y="434"/>
                  </a:lnTo>
                  <a:lnTo>
                    <a:pt x="94" y="436"/>
                  </a:lnTo>
                  <a:lnTo>
                    <a:pt x="102" y="442"/>
                  </a:lnTo>
                  <a:lnTo>
                    <a:pt x="104" y="448"/>
                  </a:lnTo>
                  <a:lnTo>
                    <a:pt x="102" y="462"/>
                  </a:lnTo>
                  <a:lnTo>
                    <a:pt x="106" y="462"/>
                  </a:lnTo>
                  <a:lnTo>
                    <a:pt x="108" y="464"/>
                  </a:lnTo>
                  <a:lnTo>
                    <a:pt x="110" y="462"/>
                  </a:lnTo>
                  <a:lnTo>
                    <a:pt x="114" y="458"/>
                  </a:lnTo>
                  <a:lnTo>
                    <a:pt x="116" y="452"/>
                  </a:lnTo>
                  <a:lnTo>
                    <a:pt x="118" y="450"/>
                  </a:lnTo>
                  <a:lnTo>
                    <a:pt x="118" y="448"/>
                  </a:lnTo>
                  <a:lnTo>
                    <a:pt x="122" y="444"/>
                  </a:lnTo>
                  <a:lnTo>
                    <a:pt x="126" y="440"/>
                  </a:lnTo>
                  <a:lnTo>
                    <a:pt x="126" y="434"/>
                  </a:lnTo>
                  <a:lnTo>
                    <a:pt x="124" y="426"/>
                  </a:lnTo>
                  <a:lnTo>
                    <a:pt x="122" y="422"/>
                  </a:lnTo>
                  <a:lnTo>
                    <a:pt x="126" y="420"/>
                  </a:lnTo>
                  <a:lnTo>
                    <a:pt x="136" y="418"/>
                  </a:lnTo>
                  <a:lnTo>
                    <a:pt x="142" y="418"/>
                  </a:lnTo>
                  <a:lnTo>
                    <a:pt x="146" y="420"/>
                  </a:lnTo>
                  <a:lnTo>
                    <a:pt x="150" y="424"/>
                  </a:lnTo>
                  <a:lnTo>
                    <a:pt x="156" y="440"/>
                  </a:lnTo>
                  <a:lnTo>
                    <a:pt x="156" y="442"/>
                  </a:lnTo>
                  <a:lnTo>
                    <a:pt x="158" y="468"/>
                  </a:lnTo>
                  <a:lnTo>
                    <a:pt x="170" y="474"/>
                  </a:lnTo>
                  <a:lnTo>
                    <a:pt x="178" y="478"/>
                  </a:lnTo>
                  <a:lnTo>
                    <a:pt x="184" y="472"/>
                  </a:lnTo>
                  <a:lnTo>
                    <a:pt x="190" y="466"/>
                  </a:lnTo>
                  <a:lnTo>
                    <a:pt x="194" y="466"/>
                  </a:lnTo>
                  <a:lnTo>
                    <a:pt x="200" y="470"/>
                  </a:lnTo>
                  <a:lnTo>
                    <a:pt x="204" y="478"/>
                  </a:lnTo>
                  <a:lnTo>
                    <a:pt x="206" y="498"/>
                  </a:lnTo>
                  <a:lnTo>
                    <a:pt x="208" y="502"/>
                  </a:lnTo>
                  <a:lnTo>
                    <a:pt x="230" y="548"/>
                  </a:lnTo>
                  <a:lnTo>
                    <a:pt x="238" y="556"/>
                  </a:lnTo>
                  <a:lnTo>
                    <a:pt x="238" y="558"/>
                  </a:lnTo>
                  <a:lnTo>
                    <a:pt x="242" y="578"/>
                  </a:lnTo>
                  <a:lnTo>
                    <a:pt x="244" y="596"/>
                  </a:lnTo>
                  <a:lnTo>
                    <a:pt x="246" y="598"/>
                  </a:lnTo>
                  <a:lnTo>
                    <a:pt x="254" y="588"/>
                  </a:lnTo>
                  <a:lnTo>
                    <a:pt x="256" y="586"/>
                  </a:lnTo>
                  <a:lnTo>
                    <a:pt x="258" y="586"/>
                  </a:lnTo>
                  <a:lnTo>
                    <a:pt x="262" y="588"/>
                  </a:lnTo>
                  <a:lnTo>
                    <a:pt x="262" y="592"/>
                  </a:lnTo>
                  <a:lnTo>
                    <a:pt x="262" y="598"/>
                  </a:lnTo>
                  <a:lnTo>
                    <a:pt x="262" y="612"/>
                  </a:lnTo>
                  <a:lnTo>
                    <a:pt x="262" y="616"/>
                  </a:lnTo>
                  <a:lnTo>
                    <a:pt x="268" y="616"/>
                  </a:lnTo>
                  <a:lnTo>
                    <a:pt x="270" y="614"/>
                  </a:lnTo>
                  <a:lnTo>
                    <a:pt x="278" y="602"/>
                  </a:lnTo>
                  <a:lnTo>
                    <a:pt x="288" y="594"/>
                  </a:lnTo>
                  <a:lnTo>
                    <a:pt x="296" y="588"/>
                  </a:lnTo>
                  <a:lnTo>
                    <a:pt x="306" y="586"/>
                  </a:lnTo>
                  <a:lnTo>
                    <a:pt x="322" y="590"/>
                  </a:lnTo>
                  <a:lnTo>
                    <a:pt x="328" y="588"/>
                  </a:lnTo>
                  <a:lnTo>
                    <a:pt x="336" y="576"/>
                  </a:lnTo>
                  <a:lnTo>
                    <a:pt x="334" y="558"/>
                  </a:lnTo>
                  <a:lnTo>
                    <a:pt x="330" y="546"/>
                  </a:lnTo>
                  <a:lnTo>
                    <a:pt x="328" y="540"/>
                  </a:lnTo>
                  <a:lnTo>
                    <a:pt x="328" y="536"/>
                  </a:lnTo>
                  <a:lnTo>
                    <a:pt x="330" y="522"/>
                  </a:lnTo>
                  <a:lnTo>
                    <a:pt x="330" y="520"/>
                  </a:lnTo>
                  <a:lnTo>
                    <a:pt x="332" y="518"/>
                  </a:lnTo>
                  <a:lnTo>
                    <a:pt x="346" y="510"/>
                  </a:lnTo>
                  <a:lnTo>
                    <a:pt x="348" y="510"/>
                  </a:lnTo>
                  <a:lnTo>
                    <a:pt x="358" y="502"/>
                  </a:lnTo>
                  <a:lnTo>
                    <a:pt x="372" y="484"/>
                  </a:lnTo>
                  <a:lnTo>
                    <a:pt x="374" y="470"/>
                  </a:lnTo>
                  <a:lnTo>
                    <a:pt x="358" y="436"/>
                  </a:lnTo>
                  <a:lnTo>
                    <a:pt x="390" y="450"/>
                  </a:lnTo>
                  <a:lnTo>
                    <a:pt x="390" y="438"/>
                  </a:lnTo>
                  <a:lnTo>
                    <a:pt x="390" y="436"/>
                  </a:lnTo>
                  <a:lnTo>
                    <a:pt x="402" y="426"/>
                  </a:lnTo>
                  <a:lnTo>
                    <a:pt x="426" y="420"/>
                  </a:lnTo>
                  <a:lnTo>
                    <a:pt x="428" y="420"/>
                  </a:lnTo>
                  <a:lnTo>
                    <a:pt x="442" y="450"/>
                  </a:lnTo>
                  <a:lnTo>
                    <a:pt x="440" y="462"/>
                  </a:lnTo>
                  <a:lnTo>
                    <a:pt x="442" y="472"/>
                  </a:lnTo>
                  <a:lnTo>
                    <a:pt x="444" y="478"/>
                  </a:lnTo>
                  <a:lnTo>
                    <a:pt x="448" y="480"/>
                  </a:lnTo>
                  <a:lnTo>
                    <a:pt x="454" y="478"/>
                  </a:lnTo>
                  <a:lnTo>
                    <a:pt x="458" y="474"/>
                  </a:lnTo>
                  <a:lnTo>
                    <a:pt x="458" y="472"/>
                  </a:lnTo>
                  <a:lnTo>
                    <a:pt x="460" y="472"/>
                  </a:lnTo>
                  <a:lnTo>
                    <a:pt x="478" y="466"/>
                  </a:lnTo>
                  <a:lnTo>
                    <a:pt x="480" y="466"/>
                  </a:lnTo>
                  <a:lnTo>
                    <a:pt x="492" y="468"/>
                  </a:lnTo>
                  <a:lnTo>
                    <a:pt x="496" y="470"/>
                  </a:lnTo>
                  <a:lnTo>
                    <a:pt x="498" y="472"/>
                  </a:lnTo>
                  <a:lnTo>
                    <a:pt x="498" y="494"/>
                  </a:lnTo>
                  <a:lnTo>
                    <a:pt x="502" y="496"/>
                  </a:lnTo>
                  <a:lnTo>
                    <a:pt x="510" y="498"/>
                  </a:lnTo>
                  <a:lnTo>
                    <a:pt x="522" y="498"/>
                  </a:lnTo>
                  <a:lnTo>
                    <a:pt x="542" y="492"/>
                  </a:lnTo>
                  <a:lnTo>
                    <a:pt x="554" y="482"/>
                  </a:lnTo>
                  <a:lnTo>
                    <a:pt x="556" y="472"/>
                  </a:lnTo>
                  <a:lnTo>
                    <a:pt x="550" y="466"/>
                  </a:lnTo>
                  <a:lnTo>
                    <a:pt x="530" y="458"/>
                  </a:lnTo>
                  <a:lnTo>
                    <a:pt x="528" y="458"/>
                  </a:lnTo>
                  <a:lnTo>
                    <a:pt x="504" y="434"/>
                  </a:lnTo>
                  <a:lnTo>
                    <a:pt x="506" y="432"/>
                  </a:lnTo>
                  <a:lnTo>
                    <a:pt x="518" y="422"/>
                  </a:lnTo>
                  <a:lnTo>
                    <a:pt x="518" y="420"/>
                  </a:lnTo>
                  <a:lnTo>
                    <a:pt x="530" y="416"/>
                  </a:lnTo>
                  <a:lnTo>
                    <a:pt x="534" y="416"/>
                  </a:lnTo>
                  <a:lnTo>
                    <a:pt x="550" y="418"/>
                  </a:lnTo>
                  <a:lnTo>
                    <a:pt x="550" y="420"/>
                  </a:lnTo>
                  <a:lnTo>
                    <a:pt x="550" y="414"/>
                  </a:lnTo>
                  <a:lnTo>
                    <a:pt x="544" y="402"/>
                  </a:lnTo>
                  <a:lnTo>
                    <a:pt x="532" y="396"/>
                  </a:lnTo>
                  <a:lnTo>
                    <a:pt x="518" y="374"/>
                  </a:lnTo>
                  <a:lnTo>
                    <a:pt x="516" y="372"/>
                  </a:lnTo>
                  <a:lnTo>
                    <a:pt x="510" y="346"/>
                  </a:lnTo>
                  <a:lnTo>
                    <a:pt x="510" y="326"/>
                  </a:lnTo>
                  <a:lnTo>
                    <a:pt x="522" y="314"/>
                  </a:lnTo>
                  <a:lnTo>
                    <a:pt x="542" y="314"/>
                  </a:lnTo>
                  <a:lnTo>
                    <a:pt x="586" y="318"/>
                  </a:lnTo>
                  <a:lnTo>
                    <a:pt x="606" y="288"/>
                  </a:lnTo>
                  <a:lnTo>
                    <a:pt x="606" y="286"/>
                  </a:lnTo>
                  <a:lnTo>
                    <a:pt x="608" y="286"/>
                  </a:lnTo>
                  <a:lnTo>
                    <a:pt x="626" y="278"/>
                  </a:lnTo>
                  <a:lnTo>
                    <a:pt x="634" y="260"/>
                  </a:lnTo>
                  <a:lnTo>
                    <a:pt x="634" y="258"/>
                  </a:lnTo>
                  <a:lnTo>
                    <a:pt x="654" y="242"/>
                  </a:lnTo>
                  <a:lnTo>
                    <a:pt x="664" y="224"/>
                  </a:lnTo>
                  <a:lnTo>
                    <a:pt x="666" y="224"/>
                  </a:lnTo>
                  <a:lnTo>
                    <a:pt x="666" y="222"/>
                  </a:lnTo>
                  <a:lnTo>
                    <a:pt x="674" y="214"/>
                  </a:lnTo>
                  <a:lnTo>
                    <a:pt x="682" y="198"/>
                  </a:lnTo>
                  <a:lnTo>
                    <a:pt x="686" y="174"/>
                  </a:lnTo>
                  <a:lnTo>
                    <a:pt x="686" y="172"/>
                  </a:lnTo>
                  <a:lnTo>
                    <a:pt x="686" y="170"/>
                  </a:lnTo>
                  <a:lnTo>
                    <a:pt x="700" y="162"/>
                  </a:lnTo>
                  <a:lnTo>
                    <a:pt x="702" y="158"/>
                  </a:lnTo>
                  <a:lnTo>
                    <a:pt x="684" y="156"/>
                  </a:lnTo>
                  <a:lnTo>
                    <a:pt x="652" y="158"/>
                  </a:lnTo>
                  <a:lnTo>
                    <a:pt x="650" y="156"/>
                  </a:lnTo>
                  <a:lnTo>
                    <a:pt x="638" y="146"/>
                  </a:lnTo>
                  <a:lnTo>
                    <a:pt x="630" y="136"/>
                  </a:lnTo>
                  <a:lnTo>
                    <a:pt x="630" y="138"/>
                  </a:lnTo>
                  <a:lnTo>
                    <a:pt x="628" y="138"/>
                  </a:lnTo>
                  <a:lnTo>
                    <a:pt x="624" y="142"/>
                  </a:lnTo>
                  <a:lnTo>
                    <a:pt x="618" y="142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08" y="146"/>
                  </a:lnTo>
                  <a:lnTo>
                    <a:pt x="606" y="144"/>
                  </a:lnTo>
                  <a:lnTo>
                    <a:pt x="604" y="138"/>
                  </a:lnTo>
                  <a:lnTo>
                    <a:pt x="602" y="132"/>
                  </a:lnTo>
                  <a:lnTo>
                    <a:pt x="598" y="126"/>
                  </a:lnTo>
                  <a:lnTo>
                    <a:pt x="596" y="126"/>
                  </a:lnTo>
                  <a:lnTo>
                    <a:pt x="592" y="114"/>
                  </a:lnTo>
                  <a:lnTo>
                    <a:pt x="588" y="114"/>
                  </a:lnTo>
                  <a:lnTo>
                    <a:pt x="576" y="122"/>
                  </a:lnTo>
                  <a:lnTo>
                    <a:pt x="576" y="124"/>
                  </a:lnTo>
                  <a:lnTo>
                    <a:pt x="574" y="124"/>
                  </a:lnTo>
                  <a:lnTo>
                    <a:pt x="546" y="130"/>
                  </a:lnTo>
                  <a:lnTo>
                    <a:pt x="544" y="128"/>
                  </a:lnTo>
                  <a:lnTo>
                    <a:pt x="526" y="116"/>
                  </a:lnTo>
                  <a:lnTo>
                    <a:pt x="524" y="114"/>
                  </a:lnTo>
                  <a:lnTo>
                    <a:pt x="518" y="104"/>
                  </a:lnTo>
                  <a:lnTo>
                    <a:pt x="506" y="118"/>
                  </a:lnTo>
                  <a:lnTo>
                    <a:pt x="498" y="126"/>
                  </a:lnTo>
                  <a:lnTo>
                    <a:pt x="492" y="130"/>
                  </a:lnTo>
                  <a:lnTo>
                    <a:pt x="488" y="132"/>
                  </a:lnTo>
                  <a:lnTo>
                    <a:pt x="484" y="130"/>
                  </a:lnTo>
                  <a:lnTo>
                    <a:pt x="466" y="120"/>
                  </a:lnTo>
                  <a:lnTo>
                    <a:pt x="452" y="118"/>
                  </a:lnTo>
                  <a:lnTo>
                    <a:pt x="450" y="120"/>
                  </a:lnTo>
                  <a:lnTo>
                    <a:pt x="438" y="110"/>
                  </a:lnTo>
                  <a:lnTo>
                    <a:pt x="436" y="110"/>
                  </a:lnTo>
                  <a:lnTo>
                    <a:pt x="442" y="88"/>
                  </a:lnTo>
                  <a:lnTo>
                    <a:pt x="442" y="80"/>
                  </a:lnTo>
                  <a:lnTo>
                    <a:pt x="434" y="78"/>
                  </a:lnTo>
                  <a:lnTo>
                    <a:pt x="416" y="58"/>
                  </a:lnTo>
                  <a:lnTo>
                    <a:pt x="418" y="46"/>
                  </a:lnTo>
                  <a:lnTo>
                    <a:pt x="376" y="42"/>
                  </a:lnTo>
                  <a:lnTo>
                    <a:pt x="360" y="32"/>
                  </a:lnTo>
                  <a:lnTo>
                    <a:pt x="354" y="28"/>
                  </a:lnTo>
                  <a:lnTo>
                    <a:pt x="350" y="18"/>
                  </a:lnTo>
                  <a:lnTo>
                    <a:pt x="348" y="12"/>
                  </a:lnTo>
                  <a:lnTo>
                    <a:pt x="344" y="0"/>
                  </a:lnTo>
                  <a:lnTo>
                    <a:pt x="338" y="0"/>
                  </a:lnTo>
                  <a:lnTo>
                    <a:pt x="326" y="10"/>
                  </a:lnTo>
                  <a:lnTo>
                    <a:pt x="310" y="30"/>
                  </a:lnTo>
                  <a:lnTo>
                    <a:pt x="314" y="42"/>
                  </a:lnTo>
                  <a:lnTo>
                    <a:pt x="318" y="60"/>
                  </a:lnTo>
                  <a:lnTo>
                    <a:pt x="318" y="62"/>
                  </a:lnTo>
                  <a:lnTo>
                    <a:pt x="320" y="62"/>
                  </a:lnTo>
                  <a:lnTo>
                    <a:pt x="318" y="62"/>
                  </a:lnTo>
                  <a:lnTo>
                    <a:pt x="318" y="66"/>
                  </a:lnTo>
                  <a:lnTo>
                    <a:pt x="314" y="68"/>
                  </a:lnTo>
                  <a:lnTo>
                    <a:pt x="306" y="70"/>
                  </a:lnTo>
                  <a:lnTo>
                    <a:pt x="290" y="70"/>
                  </a:lnTo>
                  <a:lnTo>
                    <a:pt x="280" y="66"/>
                  </a:lnTo>
                  <a:lnTo>
                    <a:pt x="268" y="70"/>
                  </a:lnTo>
                  <a:lnTo>
                    <a:pt x="266" y="70"/>
                  </a:lnTo>
                  <a:lnTo>
                    <a:pt x="264" y="70"/>
                  </a:lnTo>
                  <a:lnTo>
                    <a:pt x="262" y="82"/>
                  </a:lnTo>
                  <a:lnTo>
                    <a:pt x="262" y="86"/>
                  </a:lnTo>
                  <a:lnTo>
                    <a:pt x="258" y="86"/>
                  </a:lnTo>
                  <a:lnTo>
                    <a:pt x="238" y="78"/>
                  </a:lnTo>
                  <a:lnTo>
                    <a:pt x="240" y="88"/>
                  </a:lnTo>
                  <a:lnTo>
                    <a:pt x="242" y="96"/>
                  </a:lnTo>
                  <a:lnTo>
                    <a:pt x="246" y="104"/>
                  </a:lnTo>
                  <a:lnTo>
                    <a:pt x="244" y="110"/>
                  </a:lnTo>
                  <a:lnTo>
                    <a:pt x="242" y="116"/>
                  </a:lnTo>
                  <a:lnTo>
                    <a:pt x="234" y="118"/>
                  </a:lnTo>
                  <a:lnTo>
                    <a:pt x="222" y="118"/>
                  </a:lnTo>
                  <a:lnTo>
                    <a:pt x="208" y="118"/>
                  </a:lnTo>
                  <a:lnTo>
                    <a:pt x="206" y="142"/>
                  </a:lnTo>
                  <a:lnTo>
                    <a:pt x="190" y="134"/>
                  </a:lnTo>
                  <a:lnTo>
                    <a:pt x="188" y="134"/>
                  </a:lnTo>
                  <a:lnTo>
                    <a:pt x="178" y="118"/>
                  </a:lnTo>
                  <a:lnTo>
                    <a:pt x="160" y="110"/>
                  </a:lnTo>
                  <a:lnTo>
                    <a:pt x="154" y="100"/>
                  </a:lnTo>
                  <a:lnTo>
                    <a:pt x="148" y="106"/>
                  </a:lnTo>
                  <a:lnTo>
                    <a:pt x="146" y="106"/>
                  </a:lnTo>
                  <a:lnTo>
                    <a:pt x="134" y="108"/>
                  </a:lnTo>
                  <a:lnTo>
                    <a:pt x="132" y="108"/>
                  </a:lnTo>
                  <a:lnTo>
                    <a:pt x="126" y="94"/>
                  </a:lnTo>
                  <a:lnTo>
                    <a:pt x="118" y="86"/>
                  </a:lnTo>
                  <a:lnTo>
                    <a:pt x="118" y="84"/>
                  </a:lnTo>
                  <a:lnTo>
                    <a:pt x="110" y="74"/>
                  </a:lnTo>
                  <a:lnTo>
                    <a:pt x="106" y="66"/>
                  </a:lnTo>
                  <a:lnTo>
                    <a:pt x="106" y="64"/>
                  </a:lnTo>
                  <a:lnTo>
                    <a:pt x="102" y="62"/>
                  </a:lnTo>
                  <a:lnTo>
                    <a:pt x="98" y="62"/>
                  </a:lnTo>
                  <a:lnTo>
                    <a:pt x="90" y="56"/>
                  </a:lnTo>
                  <a:lnTo>
                    <a:pt x="86" y="46"/>
                  </a:lnTo>
                  <a:lnTo>
                    <a:pt x="82" y="34"/>
                  </a:lnTo>
                  <a:lnTo>
                    <a:pt x="82" y="22"/>
                  </a:lnTo>
                  <a:lnTo>
                    <a:pt x="78" y="12"/>
                  </a:lnTo>
                  <a:lnTo>
                    <a:pt x="68" y="14"/>
                  </a:lnTo>
                  <a:lnTo>
                    <a:pt x="66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西藏"/>
            <p:cNvSpPr/>
            <p:nvPr/>
          </p:nvSpPr>
          <p:spPr bwMode="auto">
            <a:xfrm>
              <a:off x="1862138" y="3260725"/>
              <a:ext cx="2295525" cy="1397000"/>
            </a:xfrm>
            <a:custGeom>
              <a:avLst/>
              <a:gdLst>
                <a:gd name="T0" fmla="*/ 2147483646 w 1256"/>
                <a:gd name="T1" fmla="*/ 2147483646 h 764"/>
                <a:gd name="T2" fmla="*/ 2147483646 w 1256"/>
                <a:gd name="T3" fmla="*/ 2147483646 h 764"/>
                <a:gd name="T4" fmla="*/ 2147483646 w 1256"/>
                <a:gd name="T5" fmla="*/ 2147483646 h 764"/>
                <a:gd name="T6" fmla="*/ 2147483646 w 1256"/>
                <a:gd name="T7" fmla="*/ 2147483646 h 764"/>
                <a:gd name="T8" fmla="*/ 2147483646 w 1256"/>
                <a:gd name="T9" fmla="*/ 2147483646 h 764"/>
                <a:gd name="T10" fmla="*/ 2147483646 w 1256"/>
                <a:gd name="T11" fmla="*/ 2147483646 h 764"/>
                <a:gd name="T12" fmla="*/ 2147483646 w 1256"/>
                <a:gd name="T13" fmla="*/ 2147483646 h 764"/>
                <a:gd name="T14" fmla="*/ 2147483646 w 1256"/>
                <a:gd name="T15" fmla="*/ 2147483646 h 764"/>
                <a:gd name="T16" fmla="*/ 2147483646 w 1256"/>
                <a:gd name="T17" fmla="*/ 2147483646 h 764"/>
                <a:gd name="T18" fmla="*/ 2147483646 w 1256"/>
                <a:gd name="T19" fmla="*/ 2147483646 h 764"/>
                <a:gd name="T20" fmla="*/ 2147483646 w 1256"/>
                <a:gd name="T21" fmla="*/ 2147483646 h 764"/>
                <a:gd name="T22" fmla="*/ 2147483646 w 1256"/>
                <a:gd name="T23" fmla="*/ 2147483646 h 764"/>
                <a:gd name="T24" fmla="*/ 2147483646 w 1256"/>
                <a:gd name="T25" fmla="*/ 2147483646 h 764"/>
                <a:gd name="T26" fmla="*/ 2147483646 w 1256"/>
                <a:gd name="T27" fmla="*/ 2147483646 h 764"/>
                <a:gd name="T28" fmla="*/ 2147483646 w 1256"/>
                <a:gd name="T29" fmla="*/ 2147483646 h 764"/>
                <a:gd name="T30" fmla="*/ 2147483646 w 1256"/>
                <a:gd name="T31" fmla="*/ 2147483646 h 764"/>
                <a:gd name="T32" fmla="*/ 2147483646 w 1256"/>
                <a:gd name="T33" fmla="*/ 2147483646 h 764"/>
                <a:gd name="T34" fmla="*/ 2147483646 w 1256"/>
                <a:gd name="T35" fmla="*/ 2147483646 h 764"/>
                <a:gd name="T36" fmla="*/ 2147483646 w 1256"/>
                <a:gd name="T37" fmla="*/ 2147483646 h 764"/>
                <a:gd name="T38" fmla="*/ 2147483646 w 1256"/>
                <a:gd name="T39" fmla="*/ 2147483646 h 764"/>
                <a:gd name="T40" fmla="*/ 2147483646 w 1256"/>
                <a:gd name="T41" fmla="*/ 2147483646 h 764"/>
                <a:gd name="T42" fmla="*/ 2147483646 w 1256"/>
                <a:gd name="T43" fmla="*/ 2147483646 h 764"/>
                <a:gd name="T44" fmla="*/ 2147483646 w 1256"/>
                <a:gd name="T45" fmla="*/ 2147483646 h 764"/>
                <a:gd name="T46" fmla="*/ 2147483646 w 1256"/>
                <a:gd name="T47" fmla="*/ 2147483646 h 764"/>
                <a:gd name="T48" fmla="*/ 2147483646 w 1256"/>
                <a:gd name="T49" fmla="*/ 2147483646 h 764"/>
                <a:gd name="T50" fmla="*/ 2147483646 w 1256"/>
                <a:gd name="T51" fmla="*/ 2147483646 h 764"/>
                <a:gd name="T52" fmla="*/ 2147483646 w 1256"/>
                <a:gd name="T53" fmla="*/ 2147483646 h 764"/>
                <a:gd name="T54" fmla="*/ 2147483646 w 1256"/>
                <a:gd name="T55" fmla="*/ 2147483646 h 764"/>
                <a:gd name="T56" fmla="*/ 2147483646 w 1256"/>
                <a:gd name="T57" fmla="*/ 2147483646 h 764"/>
                <a:gd name="T58" fmla="*/ 2147483646 w 1256"/>
                <a:gd name="T59" fmla="*/ 2147483646 h 764"/>
                <a:gd name="T60" fmla="*/ 2147483646 w 1256"/>
                <a:gd name="T61" fmla="*/ 2147483646 h 764"/>
                <a:gd name="T62" fmla="*/ 2147483646 w 1256"/>
                <a:gd name="T63" fmla="*/ 2147483646 h 764"/>
                <a:gd name="T64" fmla="*/ 2147483646 w 1256"/>
                <a:gd name="T65" fmla="*/ 2147483646 h 764"/>
                <a:gd name="T66" fmla="*/ 2147483646 w 1256"/>
                <a:gd name="T67" fmla="*/ 2147483646 h 764"/>
                <a:gd name="T68" fmla="*/ 2147483646 w 1256"/>
                <a:gd name="T69" fmla="*/ 2147483646 h 764"/>
                <a:gd name="T70" fmla="*/ 2147483646 w 1256"/>
                <a:gd name="T71" fmla="*/ 2147483646 h 764"/>
                <a:gd name="T72" fmla="*/ 2147483646 w 1256"/>
                <a:gd name="T73" fmla="*/ 2147483646 h 764"/>
                <a:gd name="T74" fmla="*/ 2147483646 w 1256"/>
                <a:gd name="T75" fmla="*/ 2147483646 h 764"/>
                <a:gd name="T76" fmla="*/ 2147483646 w 1256"/>
                <a:gd name="T77" fmla="*/ 2147483646 h 764"/>
                <a:gd name="T78" fmla="*/ 2147483646 w 1256"/>
                <a:gd name="T79" fmla="*/ 2147483646 h 764"/>
                <a:gd name="T80" fmla="*/ 2147483646 w 1256"/>
                <a:gd name="T81" fmla="*/ 2147483646 h 764"/>
                <a:gd name="T82" fmla="*/ 2147483646 w 1256"/>
                <a:gd name="T83" fmla="*/ 2147483646 h 764"/>
                <a:gd name="T84" fmla="*/ 2147483646 w 1256"/>
                <a:gd name="T85" fmla="*/ 2147483646 h 764"/>
                <a:gd name="T86" fmla="*/ 2147483646 w 1256"/>
                <a:gd name="T87" fmla="*/ 2147483646 h 764"/>
                <a:gd name="T88" fmla="*/ 2147483646 w 1256"/>
                <a:gd name="T89" fmla="*/ 2147483646 h 764"/>
                <a:gd name="T90" fmla="*/ 2147483646 w 1256"/>
                <a:gd name="T91" fmla="*/ 2147483646 h 764"/>
                <a:gd name="T92" fmla="*/ 2147483646 w 1256"/>
                <a:gd name="T93" fmla="*/ 2147483646 h 764"/>
                <a:gd name="T94" fmla="*/ 2147483646 w 1256"/>
                <a:gd name="T95" fmla="*/ 2147483646 h 764"/>
                <a:gd name="T96" fmla="*/ 2147483646 w 1256"/>
                <a:gd name="T97" fmla="*/ 2147483646 h 764"/>
                <a:gd name="T98" fmla="*/ 2147483646 w 1256"/>
                <a:gd name="T99" fmla="*/ 2147483646 h 764"/>
                <a:gd name="T100" fmla="*/ 2147483646 w 1256"/>
                <a:gd name="T101" fmla="*/ 2147483646 h 764"/>
                <a:gd name="T102" fmla="*/ 2147483646 w 1256"/>
                <a:gd name="T103" fmla="*/ 2147483646 h 764"/>
                <a:gd name="T104" fmla="*/ 2147483646 w 1256"/>
                <a:gd name="T105" fmla="*/ 2147483646 h 764"/>
                <a:gd name="T106" fmla="*/ 2147483646 w 1256"/>
                <a:gd name="T107" fmla="*/ 2147483646 h 764"/>
                <a:gd name="T108" fmla="*/ 2147483646 w 1256"/>
                <a:gd name="T109" fmla="*/ 2147483646 h 764"/>
                <a:gd name="T110" fmla="*/ 2147483646 w 1256"/>
                <a:gd name="T111" fmla="*/ 2147483646 h 764"/>
                <a:gd name="T112" fmla="*/ 2147483646 w 1256"/>
                <a:gd name="T113" fmla="*/ 2147483646 h 764"/>
                <a:gd name="T114" fmla="*/ 2147483646 w 1256"/>
                <a:gd name="T115" fmla="*/ 2147483646 h 764"/>
                <a:gd name="T116" fmla="*/ 2147483646 w 1256"/>
                <a:gd name="T117" fmla="*/ 2147483646 h 764"/>
                <a:gd name="T118" fmla="*/ 2147483646 w 1256"/>
                <a:gd name="T119" fmla="*/ 2147483646 h 764"/>
                <a:gd name="T120" fmla="*/ 2147483646 w 1256"/>
                <a:gd name="T121" fmla="*/ 2147483646 h 764"/>
                <a:gd name="T122" fmla="*/ 2147483646 w 1256"/>
                <a:gd name="T123" fmla="*/ 2147483646 h 764"/>
                <a:gd name="T124" fmla="*/ 2147483646 w 1256"/>
                <a:gd name="T125" fmla="*/ 2147483646 h 7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56" h="764">
                  <a:moveTo>
                    <a:pt x="152" y="4"/>
                  </a:moveTo>
                  <a:lnTo>
                    <a:pt x="152" y="4"/>
                  </a:lnTo>
                  <a:lnTo>
                    <a:pt x="146" y="14"/>
                  </a:lnTo>
                  <a:lnTo>
                    <a:pt x="138" y="22"/>
                  </a:lnTo>
                  <a:lnTo>
                    <a:pt x="132" y="26"/>
                  </a:lnTo>
                  <a:lnTo>
                    <a:pt x="132" y="32"/>
                  </a:lnTo>
                  <a:lnTo>
                    <a:pt x="132" y="36"/>
                  </a:lnTo>
                  <a:lnTo>
                    <a:pt x="130" y="44"/>
                  </a:lnTo>
                  <a:lnTo>
                    <a:pt x="122" y="56"/>
                  </a:lnTo>
                  <a:lnTo>
                    <a:pt x="122" y="60"/>
                  </a:lnTo>
                  <a:lnTo>
                    <a:pt x="118" y="62"/>
                  </a:lnTo>
                  <a:lnTo>
                    <a:pt x="112" y="64"/>
                  </a:lnTo>
                  <a:lnTo>
                    <a:pt x="66" y="58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48" y="92"/>
                  </a:lnTo>
                  <a:lnTo>
                    <a:pt x="42" y="100"/>
                  </a:lnTo>
                  <a:lnTo>
                    <a:pt x="40" y="108"/>
                  </a:lnTo>
                  <a:lnTo>
                    <a:pt x="42" y="112"/>
                  </a:lnTo>
                  <a:lnTo>
                    <a:pt x="44" y="122"/>
                  </a:lnTo>
                  <a:lnTo>
                    <a:pt x="56" y="150"/>
                  </a:lnTo>
                  <a:lnTo>
                    <a:pt x="62" y="168"/>
                  </a:lnTo>
                  <a:lnTo>
                    <a:pt x="64" y="174"/>
                  </a:lnTo>
                  <a:lnTo>
                    <a:pt x="64" y="180"/>
                  </a:lnTo>
                  <a:lnTo>
                    <a:pt x="60" y="188"/>
                  </a:lnTo>
                  <a:lnTo>
                    <a:pt x="56" y="196"/>
                  </a:lnTo>
                  <a:lnTo>
                    <a:pt x="42" y="210"/>
                  </a:lnTo>
                  <a:lnTo>
                    <a:pt x="18" y="210"/>
                  </a:lnTo>
                  <a:lnTo>
                    <a:pt x="12" y="184"/>
                  </a:lnTo>
                  <a:lnTo>
                    <a:pt x="6" y="216"/>
                  </a:lnTo>
                  <a:lnTo>
                    <a:pt x="16" y="232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0" y="246"/>
                  </a:lnTo>
                  <a:lnTo>
                    <a:pt x="2" y="262"/>
                  </a:lnTo>
                  <a:lnTo>
                    <a:pt x="0" y="272"/>
                  </a:lnTo>
                  <a:lnTo>
                    <a:pt x="0" y="280"/>
                  </a:lnTo>
                  <a:lnTo>
                    <a:pt x="4" y="290"/>
                  </a:lnTo>
                  <a:lnTo>
                    <a:pt x="10" y="300"/>
                  </a:lnTo>
                  <a:lnTo>
                    <a:pt x="28" y="300"/>
                  </a:lnTo>
                  <a:lnTo>
                    <a:pt x="34" y="302"/>
                  </a:lnTo>
                  <a:lnTo>
                    <a:pt x="42" y="308"/>
                  </a:lnTo>
                  <a:lnTo>
                    <a:pt x="58" y="330"/>
                  </a:lnTo>
                  <a:lnTo>
                    <a:pt x="60" y="332"/>
                  </a:lnTo>
                  <a:lnTo>
                    <a:pt x="62" y="338"/>
                  </a:lnTo>
                  <a:lnTo>
                    <a:pt x="66" y="344"/>
                  </a:lnTo>
                  <a:lnTo>
                    <a:pt x="108" y="384"/>
                  </a:lnTo>
                  <a:lnTo>
                    <a:pt x="128" y="408"/>
                  </a:lnTo>
                  <a:lnTo>
                    <a:pt x="138" y="408"/>
                  </a:lnTo>
                  <a:lnTo>
                    <a:pt x="150" y="386"/>
                  </a:lnTo>
                  <a:lnTo>
                    <a:pt x="152" y="384"/>
                  </a:lnTo>
                  <a:lnTo>
                    <a:pt x="182" y="392"/>
                  </a:lnTo>
                  <a:lnTo>
                    <a:pt x="182" y="394"/>
                  </a:lnTo>
                  <a:lnTo>
                    <a:pt x="186" y="414"/>
                  </a:lnTo>
                  <a:lnTo>
                    <a:pt x="222" y="454"/>
                  </a:lnTo>
                  <a:lnTo>
                    <a:pt x="234" y="460"/>
                  </a:lnTo>
                  <a:lnTo>
                    <a:pt x="240" y="464"/>
                  </a:lnTo>
                  <a:lnTo>
                    <a:pt x="268" y="504"/>
                  </a:lnTo>
                  <a:lnTo>
                    <a:pt x="288" y="500"/>
                  </a:lnTo>
                  <a:lnTo>
                    <a:pt x="290" y="500"/>
                  </a:lnTo>
                  <a:lnTo>
                    <a:pt x="292" y="500"/>
                  </a:lnTo>
                  <a:lnTo>
                    <a:pt x="292" y="502"/>
                  </a:lnTo>
                  <a:lnTo>
                    <a:pt x="294" y="504"/>
                  </a:lnTo>
                  <a:lnTo>
                    <a:pt x="312" y="542"/>
                  </a:lnTo>
                  <a:lnTo>
                    <a:pt x="334" y="556"/>
                  </a:lnTo>
                  <a:lnTo>
                    <a:pt x="352" y="560"/>
                  </a:lnTo>
                  <a:lnTo>
                    <a:pt x="362" y="584"/>
                  </a:lnTo>
                  <a:lnTo>
                    <a:pt x="376" y="584"/>
                  </a:lnTo>
                  <a:lnTo>
                    <a:pt x="376" y="586"/>
                  </a:lnTo>
                  <a:lnTo>
                    <a:pt x="404" y="602"/>
                  </a:lnTo>
                  <a:lnTo>
                    <a:pt x="406" y="604"/>
                  </a:lnTo>
                  <a:lnTo>
                    <a:pt x="426" y="628"/>
                  </a:lnTo>
                  <a:lnTo>
                    <a:pt x="456" y="624"/>
                  </a:lnTo>
                  <a:lnTo>
                    <a:pt x="458" y="624"/>
                  </a:lnTo>
                  <a:lnTo>
                    <a:pt x="470" y="628"/>
                  </a:lnTo>
                  <a:lnTo>
                    <a:pt x="490" y="644"/>
                  </a:lnTo>
                  <a:lnTo>
                    <a:pt x="524" y="648"/>
                  </a:lnTo>
                  <a:lnTo>
                    <a:pt x="544" y="644"/>
                  </a:lnTo>
                  <a:lnTo>
                    <a:pt x="564" y="642"/>
                  </a:lnTo>
                  <a:lnTo>
                    <a:pt x="580" y="642"/>
                  </a:lnTo>
                  <a:lnTo>
                    <a:pt x="590" y="644"/>
                  </a:lnTo>
                  <a:lnTo>
                    <a:pt x="596" y="648"/>
                  </a:lnTo>
                  <a:lnTo>
                    <a:pt x="598" y="654"/>
                  </a:lnTo>
                  <a:lnTo>
                    <a:pt x="598" y="658"/>
                  </a:lnTo>
                  <a:lnTo>
                    <a:pt x="594" y="664"/>
                  </a:lnTo>
                  <a:lnTo>
                    <a:pt x="588" y="670"/>
                  </a:lnTo>
                  <a:lnTo>
                    <a:pt x="580" y="678"/>
                  </a:lnTo>
                  <a:lnTo>
                    <a:pt x="580" y="682"/>
                  </a:lnTo>
                  <a:lnTo>
                    <a:pt x="582" y="686"/>
                  </a:lnTo>
                  <a:lnTo>
                    <a:pt x="586" y="692"/>
                  </a:lnTo>
                  <a:lnTo>
                    <a:pt x="592" y="698"/>
                  </a:lnTo>
                  <a:lnTo>
                    <a:pt x="592" y="700"/>
                  </a:lnTo>
                  <a:lnTo>
                    <a:pt x="598" y="704"/>
                  </a:lnTo>
                  <a:lnTo>
                    <a:pt x="600" y="702"/>
                  </a:lnTo>
                  <a:lnTo>
                    <a:pt x="616" y="676"/>
                  </a:lnTo>
                  <a:lnTo>
                    <a:pt x="628" y="658"/>
                  </a:lnTo>
                  <a:lnTo>
                    <a:pt x="638" y="646"/>
                  </a:lnTo>
                  <a:lnTo>
                    <a:pt x="648" y="640"/>
                  </a:lnTo>
                  <a:lnTo>
                    <a:pt x="654" y="638"/>
                  </a:lnTo>
                  <a:lnTo>
                    <a:pt x="660" y="638"/>
                  </a:lnTo>
                  <a:lnTo>
                    <a:pt x="676" y="644"/>
                  </a:lnTo>
                  <a:lnTo>
                    <a:pt x="698" y="654"/>
                  </a:lnTo>
                  <a:lnTo>
                    <a:pt x="724" y="670"/>
                  </a:lnTo>
                  <a:lnTo>
                    <a:pt x="772" y="678"/>
                  </a:lnTo>
                  <a:lnTo>
                    <a:pt x="772" y="680"/>
                  </a:lnTo>
                  <a:lnTo>
                    <a:pt x="772" y="682"/>
                  </a:lnTo>
                  <a:lnTo>
                    <a:pt x="768" y="704"/>
                  </a:lnTo>
                  <a:lnTo>
                    <a:pt x="792" y="708"/>
                  </a:lnTo>
                  <a:lnTo>
                    <a:pt x="792" y="738"/>
                  </a:lnTo>
                  <a:lnTo>
                    <a:pt x="802" y="754"/>
                  </a:lnTo>
                  <a:lnTo>
                    <a:pt x="808" y="762"/>
                  </a:lnTo>
                  <a:lnTo>
                    <a:pt x="816" y="764"/>
                  </a:lnTo>
                  <a:lnTo>
                    <a:pt x="830" y="764"/>
                  </a:lnTo>
                  <a:lnTo>
                    <a:pt x="880" y="762"/>
                  </a:lnTo>
                  <a:lnTo>
                    <a:pt x="904" y="748"/>
                  </a:lnTo>
                  <a:lnTo>
                    <a:pt x="928" y="716"/>
                  </a:lnTo>
                  <a:lnTo>
                    <a:pt x="956" y="714"/>
                  </a:lnTo>
                  <a:lnTo>
                    <a:pt x="970" y="710"/>
                  </a:lnTo>
                  <a:lnTo>
                    <a:pt x="1022" y="680"/>
                  </a:lnTo>
                  <a:lnTo>
                    <a:pt x="1024" y="680"/>
                  </a:lnTo>
                  <a:lnTo>
                    <a:pt x="1060" y="676"/>
                  </a:lnTo>
                  <a:lnTo>
                    <a:pt x="1070" y="678"/>
                  </a:lnTo>
                  <a:lnTo>
                    <a:pt x="1076" y="680"/>
                  </a:lnTo>
                  <a:lnTo>
                    <a:pt x="1112" y="708"/>
                  </a:lnTo>
                  <a:lnTo>
                    <a:pt x="1122" y="712"/>
                  </a:lnTo>
                  <a:lnTo>
                    <a:pt x="1124" y="714"/>
                  </a:lnTo>
                  <a:lnTo>
                    <a:pt x="1136" y="720"/>
                  </a:lnTo>
                  <a:lnTo>
                    <a:pt x="1138" y="720"/>
                  </a:lnTo>
                  <a:lnTo>
                    <a:pt x="1138" y="718"/>
                  </a:lnTo>
                  <a:lnTo>
                    <a:pt x="1138" y="716"/>
                  </a:lnTo>
                  <a:lnTo>
                    <a:pt x="1144" y="692"/>
                  </a:lnTo>
                  <a:lnTo>
                    <a:pt x="1142" y="682"/>
                  </a:lnTo>
                  <a:lnTo>
                    <a:pt x="1144" y="674"/>
                  </a:lnTo>
                  <a:lnTo>
                    <a:pt x="1148" y="668"/>
                  </a:lnTo>
                  <a:lnTo>
                    <a:pt x="1156" y="666"/>
                  </a:lnTo>
                  <a:lnTo>
                    <a:pt x="1164" y="666"/>
                  </a:lnTo>
                  <a:lnTo>
                    <a:pt x="1172" y="672"/>
                  </a:lnTo>
                  <a:lnTo>
                    <a:pt x="1182" y="682"/>
                  </a:lnTo>
                  <a:lnTo>
                    <a:pt x="1190" y="696"/>
                  </a:lnTo>
                  <a:lnTo>
                    <a:pt x="1192" y="696"/>
                  </a:lnTo>
                  <a:lnTo>
                    <a:pt x="1212" y="688"/>
                  </a:lnTo>
                  <a:lnTo>
                    <a:pt x="1214" y="686"/>
                  </a:lnTo>
                  <a:lnTo>
                    <a:pt x="1216" y="684"/>
                  </a:lnTo>
                  <a:lnTo>
                    <a:pt x="1218" y="680"/>
                  </a:lnTo>
                  <a:lnTo>
                    <a:pt x="1214" y="664"/>
                  </a:lnTo>
                  <a:lnTo>
                    <a:pt x="1214" y="660"/>
                  </a:lnTo>
                  <a:lnTo>
                    <a:pt x="1214" y="656"/>
                  </a:lnTo>
                  <a:lnTo>
                    <a:pt x="1216" y="652"/>
                  </a:lnTo>
                  <a:lnTo>
                    <a:pt x="1220" y="650"/>
                  </a:lnTo>
                  <a:lnTo>
                    <a:pt x="1228" y="644"/>
                  </a:lnTo>
                  <a:lnTo>
                    <a:pt x="1244" y="624"/>
                  </a:lnTo>
                  <a:lnTo>
                    <a:pt x="1256" y="598"/>
                  </a:lnTo>
                  <a:lnTo>
                    <a:pt x="1250" y="586"/>
                  </a:lnTo>
                  <a:lnTo>
                    <a:pt x="1246" y="576"/>
                  </a:lnTo>
                  <a:lnTo>
                    <a:pt x="1246" y="568"/>
                  </a:lnTo>
                  <a:lnTo>
                    <a:pt x="1246" y="562"/>
                  </a:lnTo>
                  <a:lnTo>
                    <a:pt x="1248" y="540"/>
                  </a:lnTo>
                  <a:lnTo>
                    <a:pt x="1244" y="528"/>
                  </a:lnTo>
                  <a:lnTo>
                    <a:pt x="1242" y="518"/>
                  </a:lnTo>
                  <a:lnTo>
                    <a:pt x="1240" y="510"/>
                  </a:lnTo>
                  <a:lnTo>
                    <a:pt x="1232" y="498"/>
                  </a:lnTo>
                  <a:lnTo>
                    <a:pt x="1232" y="496"/>
                  </a:lnTo>
                  <a:lnTo>
                    <a:pt x="1228" y="468"/>
                  </a:lnTo>
                  <a:lnTo>
                    <a:pt x="1228" y="458"/>
                  </a:lnTo>
                  <a:lnTo>
                    <a:pt x="1228" y="448"/>
                  </a:lnTo>
                  <a:lnTo>
                    <a:pt x="1220" y="440"/>
                  </a:lnTo>
                  <a:lnTo>
                    <a:pt x="1214" y="432"/>
                  </a:lnTo>
                  <a:lnTo>
                    <a:pt x="1202" y="416"/>
                  </a:lnTo>
                  <a:lnTo>
                    <a:pt x="1200" y="414"/>
                  </a:lnTo>
                  <a:lnTo>
                    <a:pt x="1200" y="412"/>
                  </a:lnTo>
                  <a:lnTo>
                    <a:pt x="1196" y="392"/>
                  </a:lnTo>
                  <a:lnTo>
                    <a:pt x="1184" y="382"/>
                  </a:lnTo>
                  <a:lnTo>
                    <a:pt x="1184" y="384"/>
                  </a:lnTo>
                  <a:lnTo>
                    <a:pt x="1162" y="364"/>
                  </a:lnTo>
                  <a:lnTo>
                    <a:pt x="1162" y="366"/>
                  </a:lnTo>
                  <a:lnTo>
                    <a:pt x="1164" y="392"/>
                  </a:lnTo>
                  <a:lnTo>
                    <a:pt x="1164" y="394"/>
                  </a:lnTo>
                  <a:lnTo>
                    <a:pt x="1152" y="400"/>
                  </a:lnTo>
                  <a:lnTo>
                    <a:pt x="1152" y="416"/>
                  </a:lnTo>
                  <a:lnTo>
                    <a:pt x="1152" y="418"/>
                  </a:lnTo>
                  <a:lnTo>
                    <a:pt x="1124" y="428"/>
                  </a:lnTo>
                  <a:lnTo>
                    <a:pt x="1114" y="406"/>
                  </a:lnTo>
                  <a:lnTo>
                    <a:pt x="1108" y="404"/>
                  </a:lnTo>
                  <a:lnTo>
                    <a:pt x="1100" y="414"/>
                  </a:lnTo>
                  <a:lnTo>
                    <a:pt x="1094" y="430"/>
                  </a:lnTo>
                  <a:lnTo>
                    <a:pt x="1074" y="436"/>
                  </a:lnTo>
                  <a:lnTo>
                    <a:pt x="1062" y="428"/>
                  </a:lnTo>
                  <a:lnTo>
                    <a:pt x="1046" y="422"/>
                  </a:lnTo>
                  <a:lnTo>
                    <a:pt x="1042" y="400"/>
                  </a:lnTo>
                  <a:lnTo>
                    <a:pt x="1036" y="386"/>
                  </a:lnTo>
                  <a:lnTo>
                    <a:pt x="1026" y="382"/>
                  </a:lnTo>
                  <a:lnTo>
                    <a:pt x="1024" y="380"/>
                  </a:lnTo>
                  <a:lnTo>
                    <a:pt x="1018" y="372"/>
                  </a:lnTo>
                  <a:lnTo>
                    <a:pt x="1010" y="360"/>
                  </a:lnTo>
                  <a:lnTo>
                    <a:pt x="1000" y="344"/>
                  </a:lnTo>
                  <a:lnTo>
                    <a:pt x="990" y="344"/>
                  </a:lnTo>
                  <a:lnTo>
                    <a:pt x="974" y="350"/>
                  </a:lnTo>
                  <a:lnTo>
                    <a:pt x="972" y="352"/>
                  </a:lnTo>
                  <a:lnTo>
                    <a:pt x="932" y="348"/>
                  </a:lnTo>
                  <a:lnTo>
                    <a:pt x="900" y="342"/>
                  </a:lnTo>
                  <a:lnTo>
                    <a:pt x="884" y="332"/>
                  </a:lnTo>
                  <a:lnTo>
                    <a:pt x="860" y="324"/>
                  </a:lnTo>
                  <a:lnTo>
                    <a:pt x="838" y="318"/>
                  </a:lnTo>
                  <a:lnTo>
                    <a:pt x="832" y="314"/>
                  </a:lnTo>
                  <a:lnTo>
                    <a:pt x="828" y="312"/>
                  </a:lnTo>
                  <a:lnTo>
                    <a:pt x="824" y="308"/>
                  </a:lnTo>
                  <a:lnTo>
                    <a:pt x="820" y="308"/>
                  </a:lnTo>
                  <a:lnTo>
                    <a:pt x="804" y="300"/>
                  </a:lnTo>
                  <a:lnTo>
                    <a:pt x="804" y="298"/>
                  </a:lnTo>
                  <a:lnTo>
                    <a:pt x="796" y="290"/>
                  </a:lnTo>
                  <a:lnTo>
                    <a:pt x="794" y="282"/>
                  </a:lnTo>
                  <a:lnTo>
                    <a:pt x="788" y="272"/>
                  </a:lnTo>
                  <a:lnTo>
                    <a:pt x="776" y="268"/>
                  </a:lnTo>
                  <a:lnTo>
                    <a:pt x="772" y="270"/>
                  </a:lnTo>
                  <a:lnTo>
                    <a:pt x="768" y="274"/>
                  </a:lnTo>
                  <a:lnTo>
                    <a:pt x="766" y="276"/>
                  </a:lnTo>
                  <a:lnTo>
                    <a:pt x="760" y="280"/>
                  </a:lnTo>
                  <a:lnTo>
                    <a:pt x="756" y="280"/>
                  </a:lnTo>
                  <a:lnTo>
                    <a:pt x="750" y="282"/>
                  </a:lnTo>
                  <a:lnTo>
                    <a:pt x="746" y="280"/>
                  </a:lnTo>
                  <a:lnTo>
                    <a:pt x="740" y="276"/>
                  </a:lnTo>
                  <a:lnTo>
                    <a:pt x="736" y="272"/>
                  </a:lnTo>
                  <a:lnTo>
                    <a:pt x="720" y="256"/>
                  </a:lnTo>
                  <a:lnTo>
                    <a:pt x="714" y="246"/>
                  </a:lnTo>
                  <a:lnTo>
                    <a:pt x="708" y="238"/>
                  </a:lnTo>
                  <a:lnTo>
                    <a:pt x="704" y="232"/>
                  </a:lnTo>
                  <a:lnTo>
                    <a:pt x="698" y="224"/>
                  </a:lnTo>
                  <a:lnTo>
                    <a:pt x="692" y="216"/>
                  </a:lnTo>
                  <a:lnTo>
                    <a:pt x="690" y="206"/>
                  </a:lnTo>
                  <a:lnTo>
                    <a:pt x="692" y="196"/>
                  </a:lnTo>
                  <a:lnTo>
                    <a:pt x="702" y="178"/>
                  </a:lnTo>
                  <a:lnTo>
                    <a:pt x="708" y="160"/>
                  </a:lnTo>
                  <a:lnTo>
                    <a:pt x="710" y="148"/>
                  </a:lnTo>
                  <a:lnTo>
                    <a:pt x="706" y="128"/>
                  </a:lnTo>
                  <a:lnTo>
                    <a:pt x="694" y="118"/>
                  </a:lnTo>
                  <a:lnTo>
                    <a:pt x="696" y="104"/>
                  </a:lnTo>
                  <a:lnTo>
                    <a:pt x="698" y="96"/>
                  </a:lnTo>
                  <a:lnTo>
                    <a:pt x="700" y="90"/>
                  </a:lnTo>
                  <a:lnTo>
                    <a:pt x="704" y="86"/>
                  </a:lnTo>
                  <a:lnTo>
                    <a:pt x="708" y="84"/>
                  </a:lnTo>
                  <a:lnTo>
                    <a:pt x="712" y="84"/>
                  </a:lnTo>
                  <a:lnTo>
                    <a:pt x="712" y="80"/>
                  </a:lnTo>
                  <a:lnTo>
                    <a:pt x="712" y="78"/>
                  </a:lnTo>
                  <a:lnTo>
                    <a:pt x="712" y="62"/>
                  </a:lnTo>
                  <a:lnTo>
                    <a:pt x="712" y="44"/>
                  </a:lnTo>
                  <a:lnTo>
                    <a:pt x="710" y="42"/>
                  </a:lnTo>
                  <a:lnTo>
                    <a:pt x="708" y="40"/>
                  </a:lnTo>
                  <a:lnTo>
                    <a:pt x="706" y="40"/>
                  </a:lnTo>
                  <a:lnTo>
                    <a:pt x="692" y="30"/>
                  </a:lnTo>
                  <a:lnTo>
                    <a:pt x="680" y="20"/>
                  </a:lnTo>
                  <a:lnTo>
                    <a:pt x="642" y="14"/>
                  </a:lnTo>
                  <a:lnTo>
                    <a:pt x="630" y="4"/>
                  </a:lnTo>
                  <a:lnTo>
                    <a:pt x="608" y="4"/>
                  </a:lnTo>
                  <a:lnTo>
                    <a:pt x="602" y="6"/>
                  </a:lnTo>
                  <a:lnTo>
                    <a:pt x="596" y="10"/>
                  </a:lnTo>
                  <a:lnTo>
                    <a:pt x="594" y="10"/>
                  </a:lnTo>
                  <a:lnTo>
                    <a:pt x="576" y="16"/>
                  </a:lnTo>
                  <a:lnTo>
                    <a:pt x="532" y="16"/>
                  </a:lnTo>
                  <a:lnTo>
                    <a:pt x="524" y="20"/>
                  </a:lnTo>
                  <a:lnTo>
                    <a:pt x="518" y="24"/>
                  </a:lnTo>
                  <a:lnTo>
                    <a:pt x="508" y="28"/>
                  </a:lnTo>
                  <a:lnTo>
                    <a:pt x="492" y="34"/>
                  </a:lnTo>
                  <a:lnTo>
                    <a:pt x="472" y="40"/>
                  </a:lnTo>
                  <a:lnTo>
                    <a:pt x="470" y="40"/>
                  </a:lnTo>
                  <a:lnTo>
                    <a:pt x="440" y="36"/>
                  </a:lnTo>
                  <a:lnTo>
                    <a:pt x="438" y="36"/>
                  </a:lnTo>
                  <a:lnTo>
                    <a:pt x="428" y="36"/>
                  </a:lnTo>
                  <a:lnTo>
                    <a:pt x="410" y="40"/>
                  </a:lnTo>
                  <a:lnTo>
                    <a:pt x="374" y="44"/>
                  </a:lnTo>
                  <a:lnTo>
                    <a:pt x="372" y="44"/>
                  </a:lnTo>
                  <a:lnTo>
                    <a:pt x="356" y="36"/>
                  </a:lnTo>
                  <a:lnTo>
                    <a:pt x="340" y="36"/>
                  </a:lnTo>
                  <a:lnTo>
                    <a:pt x="330" y="32"/>
                  </a:lnTo>
                  <a:lnTo>
                    <a:pt x="320" y="20"/>
                  </a:lnTo>
                  <a:lnTo>
                    <a:pt x="318" y="20"/>
                  </a:lnTo>
                  <a:lnTo>
                    <a:pt x="316" y="12"/>
                  </a:lnTo>
                  <a:lnTo>
                    <a:pt x="314" y="8"/>
                  </a:lnTo>
                  <a:lnTo>
                    <a:pt x="310" y="4"/>
                  </a:lnTo>
                  <a:lnTo>
                    <a:pt x="302" y="0"/>
                  </a:lnTo>
                  <a:lnTo>
                    <a:pt x="296" y="8"/>
                  </a:lnTo>
                  <a:lnTo>
                    <a:pt x="270" y="20"/>
                  </a:lnTo>
                  <a:lnTo>
                    <a:pt x="268" y="20"/>
                  </a:lnTo>
                  <a:lnTo>
                    <a:pt x="236" y="22"/>
                  </a:lnTo>
                  <a:lnTo>
                    <a:pt x="226" y="20"/>
                  </a:lnTo>
                  <a:lnTo>
                    <a:pt x="210" y="16"/>
                  </a:lnTo>
                  <a:lnTo>
                    <a:pt x="184" y="12"/>
                  </a:lnTo>
                  <a:lnTo>
                    <a:pt x="182" y="12"/>
                  </a:lnTo>
                  <a:lnTo>
                    <a:pt x="166" y="4"/>
                  </a:lnTo>
                  <a:lnTo>
                    <a:pt x="15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云南"/>
            <p:cNvSpPr/>
            <p:nvPr/>
          </p:nvSpPr>
          <p:spPr bwMode="auto">
            <a:xfrm>
              <a:off x="3952875" y="4422775"/>
              <a:ext cx="1038225" cy="1082675"/>
            </a:xfrm>
            <a:custGeom>
              <a:avLst/>
              <a:gdLst>
                <a:gd name="T0" fmla="*/ 2147483646 w 568"/>
                <a:gd name="T1" fmla="*/ 2147483646 h 592"/>
                <a:gd name="T2" fmla="*/ 2147483646 w 568"/>
                <a:gd name="T3" fmla="*/ 2147483646 h 592"/>
                <a:gd name="T4" fmla="*/ 2147483646 w 568"/>
                <a:gd name="T5" fmla="*/ 2147483646 h 592"/>
                <a:gd name="T6" fmla="*/ 2147483646 w 568"/>
                <a:gd name="T7" fmla="*/ 2147483646 h 592"/>
                <a:gd name="T8" fmla="*/ 2147483646 w 568"/>
                <a:gd name="T9" fmla="*/ 2147483646 h 592"/>
                <a:gd name="T10" fmla="*/ 2147483646 w 568"/>
                <a:gd name="T11" fmla="*/ 2147483646 h 592"/>
                <a:gd name="T12" fmla="*/ 2147483646 w 568"/>
                <a:gd name="T13" fmla="*/ 2147483646 h 592"/>
                <a:gd name="T14" fmla="*/ 2147483646 w 568"/>
                <a:gd name="T15" fmla="*/ 2147483646 h 592"/>
                <a:gd name="T16" fmla="*/ 2147483646 w 568"/>
                <a:gd name="T17" fmla="*/ 2147483646 h 592"/>
                <a:gd name="T18" fmla="*/ 2147483646 w 568"/>
                <a:gd name="T19" fmla="*/ 2147483646 h 592"/>
                <a:gd name="T20" fmla="*/ 2147483646 w 568"/>
                <a:gd name="T21" fmla="*/ 2147483646 h 592"/>
                <a:gd name="T22" fmla="*/ 2147483646 w 568"/>
                <a:gd name="T23" fmla="*/ 2147483646 h 592"/>
                <a:gd name="T24" fmla="*/ 2147483646 w 568"/>
                <a:gd name="T25" fmla="*/ 2147483646 h 592"/>
                <a:gd name="T26" fmla="*/ 2147483646 w 568"/>
                <a:gd name="T27" fmla="*/ 2147483646 h 592"/>
                <a:gd name="T28" fmla="*/ 2147483646 w 568"/>
                <a:gd name="T29" fmla="*/ 2147483646 h 592"/>
                <a:gd name="T30" fmla="*/ 2147483646 w 568"/>
                <a:gd name="T31" fmla="*/ 2147483646 h 592"/>
                <a:gd name="T32" fmla="*/ 2147483646 w 568"/>
                <a:gd name="T33" fmla="*/ 2147483646 h 592"/>
                <a:gd name="T34" fmla="*/ 2147483646 w 568"/>
                <a:gd name="T35" fmla="*/ 2147483646 h 592"/>
                <a:gd name="T36" fmla="*/ 2147483646 w 568"/>
                <a:gd name="T37" fmla="*/ 2147483646 h 592"/>
                <a:gd name="T38" fmla="*/ 2147483646 w 568"/>
                <a:gd name="T39" fmla="*/ 2147483646 h 592"/>
                <a:gd name="T40" fmla="*/ 2147483646 w 568"/>
                <a:gd name="T41" fmla="*/ 2147483646 h 592"/>
                <a:gd name="T42" fmla="*/ 2147483646 w 568"/>
                <a:gd name="T43" fmla="*/ 2147483646 h 592"/>
                <a:gd name="T44" fmla="*/ 2147483646 w 568"/>
                <a:gd name="T45" fmla="*/ 2147483646 h 592"/>
                <a:gd name="T46" fmla="*/ 2147483646 w 568"/>
                <a:gd name="T47" fmla="*/ 2147483646 h 592"/>
                <a:gd name="T48" fmla="*/ 2147483646 w 568"/>
                <a:gd name="T49" fmla="*/ 2147483646 h 592"/>
                <a:gd name="T50" fmla="*/ 2147483646 w 568"/>
                <a:gd name="T51" fmla="*/ 2147483646 h 592"/>
                <a:gd name="T52" fmla="*/ 2147483646 w 568"/>
                <a:gd name="T53" fmla="*/ 2147483646 h 592"/>
                <a:gd name="T54" fmla="*/ 2147483646 w 568"/>
                <a:gd name="T55" fmla="*/ 2147483646 h 592"/>
                <a:gd name="T56" fmla="*/ 2147483646 w 568"/>
                <a:gd name="T57" fmla="*/ 2147483646 h 592"/>
                <a:gd name="T58" fmla="*/ 2147483646 w 568"/>
                <a:gd name="T59" fmla="*/ 2147483646 h 592"/>
                <a:gd name="T60" fmla="*/ 2147483646 w 568"/>
                <a:gd name="T61" fmla="*/ 2147483646 h 592"/>
                <a:gd name="T62" fmla="*/ 2147483646 w 568"/>
                <a:gd name="T63" fmla="*/ 2147483646 h 592"/>
                <a:gd name="T64" fmla="*/ 2147483646 w 568"/>
                <a:gd name="T65" fmla="*/ 2147483646 h 592"/>
                <a:gd name="T66" fmla="*/ 2147483646 w 568"/>
                <a:gd name="T67" fmla="*/ 2147483646 h 592"/>
                <a:gd name="T68" fmla="*/ 2147483646 w 568"/>
                <a:gd name="T69" fmla="*/ 2147483646 h 592"/>
                <a:gd name="T70" fmla="*/ 2147483646 w 568"/>
                <a:gd name="T71" fmla="*/ 2147483646 h 592"/>
                <a:gd name="T72" fmla="*/ 2147483646 w 568"/>
                <a:gd name="T73" fmla="*/ 2147483646 h 592"/>
                <a:gd name="T74" fmla="*/ 2147483646 w 568"/>
                <a:gd name="T75" fmla="*/ 2147483646 h 592"/>
                <a:gd name="T76" fmla="*/ 2147483646 w 568"/>
                <a:gd name="T77" fmla="*/ 2147483646 h 592"/>
                <a:gd name="T78" fmla="*/ 2147483646 w 568"/>
                <a:gd name="T79" fmla="*/ 2147483646 h 592"/>
                <a:gd name="T80" fmla="*/ 2147483646 w 568"/>
                <a:gd name="T81" fmla="*/ 2147483646 h 592"/>
                <a:gd name="T82" fmla="*/ 2147483646 w 568"/>
                <a:gd name="T83" fmla="*/ 2147483646 h 592"/>
                <a:gd name="T84" fmla="*/ 2147483646 w 568"/>
                <a:gd name="T85" fmla="*/ 2147483646 h 592"/>
                <a:gd name="T86" fmla="*/ 2147483646 w 568"/>
                <a:gd name="T87" fmla="*/ 2147483646 h 592"/>
                <a:gd name="T88" fmla="*/ 2147483646 w 568"/>
                <a:gd name="T89" fmla="*/ 2147483646 h 592"/>
                <a:gd name="T90" fmla="*/ 2147483646 w 568"/>
                <a:gd name="T91" fmla="*/ 2147483646 h 592"/>
                <a:gd name="T92" fmla="*/ 2147483646 w 568"/>
                <a:gd name="T93" fmla="*/ 2147483646 h 592"/>
                <a:gd name="T94" fmla="*/ 2147483646 w 568"/>
                <a:gd name="T95" fmla="*/ 2147483646 h 592"/>
                <a:gd name="T96" fmla="*/ 2147483646 w 568"/>
                <a:gd name="T97" fmla="*/ 2147483646 h 592"/>
                <a:gd name="T98" fmla="*/ 2147483646 w 568"/>
                <a:gd name="T99" fmla="*/ 2147483646 h 592"/>
                <a:gd name="T100" fmla="*/ 2147483646 w 568"/>
                <a:gd name="T101" fmla="*/ 2147483646 h 592"/>
                <a:gd name="T102" fmla="*/ 2147483646 w 568"/>
                <a:gd name="T103" fmla="*/ 2147483646 h 592"/>
                <a:gd name="T104" fmla="*/ 2147483646 w 568"/>
                <a:gd name="T105" fmla="*/ 2147483646 h 592"/>
                <a:gd name="T106" fmla="*/ 2147483646 w 568"/>
                <a:gd name="T107" fmla="*/ 2147483646 h 5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8" h="592">
                  <a:moveTo>
                    <a:pt x="4" y="364"/>
                  </a:moveTo>
                  <a:lnTo>
                    <a:pt x="0" y="374"/>
                  </a:lnTo>
                  <a:lnTo>
                    <a:pt x="10" y="372"/>
                  </a:lnTo>
                  <a:lnTo>
                    <a:pt x="18" y="366"/>
                  </a:lnTo>
                  <a:lnTo>
                    <a:pt x="20" y="364"/>
                  </a:lnTo>
                  <a:lnTo>
                    <a:pt x="52" y="360"/>
                  </a:lnTo>
                  <a:lnTo>
                    <a:pt x="74" y="350"/>
                  </a:lnTo>
                  <a:lnTo>
                    <a:pt x="82" y="362"/>
                  </a:lnTo>
                  <a:lnTo>
                    <a:pt x="84" y="362"/>
                  </a:lnTo>
                  <a:lnTo>
                    <a:pt x="74" y="378"/>
                  </a:lnTo>
                  <a:lnTo>
                    <a:pt x="84" y="388"/>
                  </a:lnTo>
                  <a:lnTo>
                    <a:pt x="84" y="390"/>
                  </a:lnTo>
                  <a:lnTo>
                    <a:pt x="84" y="392"/>
                  </a:lnTo>
                  <a:lnTo>
                    <a:pt x="76" y="426"/>
                  </a:lnTo>
                  <a:lnTo>
                    <a:pt x="98" y="440"/>
                  </a:lnTo>
                  <a:lnTo>
                    <a:pt x="136" y="442"/>
                  </a:lnTo>
                  <a:lnTo>
                    <a:pt x="130" y="450"/>
                  </a:lnTo>
                  <a:lnTo>
                    <a:pt x="104" y="486"/>
                  </a:lnTo>
                  <a:lnTo>
                    <a:pt x="98" y="496"/>
                  </a:lnTo>
                  <a:lnTo>
                    <a:pt x="96" y="502"/>
                  </a:lnTo>
                  <a:lnTo>
                    <a:pt x="110" y="506"/>
                  </a:lnTo>
                  <a:lnTo>
                    <a:pt x="122" y="508"/>
                  </a:lnTo>
                  <a:lnTo>
                    <a:pt x="132" y="510"/>
                  </a:lnTo>
                  <a:lnTo>
                    <a:pt x="140" y="516"/>
                  </a:lnTo>
                  <a:lnTo>
                    <a:pt x="144" y="520"/>
                  </a:lnTo>
                  <a:lnTo>
                    <a:pt x="152" y="534"/>
                  </a:lnTo>
                  <a:lnTo>
                    <a:pt x="158" y="550"/>
                  </a:lnTo>
                  <a:lnTo>
                    <a:pt x="180" y="562"/>
                  </a:lnTo>
                  <a:lnTo>
                    <a:pt x="192" y="564"/>
                  </a:lnTo>
                  <a:lnTo>
                    <a:pt x="220" y="540"/>
                  </a:lnTo>
                  <a:lnTo>
                    <a:pt x="236" y="562"/>
                  </a:lnTo>
                  <a:lnTo>
                    <a:pt x="236" y="564"/>
                  </a:lnTo>
                  <a:lnTo>
                    <a:pt x="240" y="584"/>
                  </a:lnTo>
                  <a:lnTo>
                    <a:pt x="252" y="586"/>
                  </a:lnTo>
                  <a:lnTo>
                    <a:pt x="272" y="592"/>
                  </a:lnTo>
                  <a:lnTo>
                    <a:pt x="276" y="592"/>
                  </a:lnTo>
                  <a:lnTo>
                    <a:pt x="276" y="590"/>
                  </a:lnTo>
                  <a:lnTo>
                    <a:pt x="272" y="570"/>
                  </a:lnTo>
                  <a:lnTo>
                    <a:pt x="272" y="568"/>
                  </a:lnTo>
                  <a:lnTo>
                    <a:pt x="262" y="522"/>
                  </a:lnTo>
                  <a:lnTo>
                    <a:pt x="262" y="520"/>
                  </a:lnTo>
                  <a:lnTo>
                    <a:pt x="268" y="488"/>
                  </a:lnTo>
                  <a:lnTo>
                    <a:pt x="270" y="488"/>
                  </a:lnTo>
                  <a:lnTo>
                    <a:pt x="272" y="488"/>
                  </a:lnTo>
                  <a:lnTo>
                    <a:pt x="294" y="490"/>
                  </a:lnTo>
                  <a:lnTo>
                    <a:pt x="320" y="470"/>
                  </a:lnTo>
                  <a:lnTo>
                    <a:pt x="324" y="472"/>
                  </a:lnTo>
                  <a:lnTo>
                    <a:pt x="342" y="486"/>
                  </a:lnTo>
                  <a:lnTo>
                    <a:pt x="352" y="498"/>
                  </a:lnTo>
                  <a:lnTo>
                    <a:pt x="362" y="490"/>
                  </a:lnTo>
                  <a:lnTo>
                    <a:pt x="378" y="474"/>
                  </a:lnTo>
                  <a:lnTo>
                    <a:pt x="378" y="472"/>
                  </a:lnTo>
                  <a:lnTo>
                    <a:pt x="380" y="472"/>
                  </a:lnTo>
                  <a:lnTo>
                    <a:pt x="420" y="482"/>
                  </a:lnTo>
                  <a:lnTo>
                    <a:pt x="438" y="468"/>
                  </a:lnTo>
                  <a:lnTo>
                    <a:pt x="438" y="466"/>
                  </a:lnTo>
                  <a:lnTo>
                    <a:pt x="440" y="466"/>
                  </a:lnTo>
                  <a:lnTo>
                    <a:pt x="458" y="470"/>
                  </a:lnTo>
                  <a:lnTo>
                    <a:pt x="512" y="422"/>
                  </a:lnTo>
                  <a:lnTo>
                    <a:pt x="528" y="426"/>
                  </a:lnTo>
                  <a:lnTo>
                    <a:pt x="530" y="428"/>
                  </a:lnTo>
                  <a:lnTo>
                    <a:pt x="532" y="428"/>
                  </a:lnTo>
                  <a:lnTo>
                    <a:pt x="536" y="436"/>
                  </a:lnTo>
                  <a:lnTo>
                    <a:pt x="540" y="432"/>
                  </a:lnTo>
                  <a:lnTo>
                    <a:pt x="540" y="430"/>
                  </a:lnTo>
                  <a:lnTo>
                    <a:pt x="556" y="422"/>
                  </a:lnTo>
                  <a:lnTo>
                    <a:pt x="568" y="410"/>
                  </a:lnTo>
                  <a:lnTo>
                    <a:pt x="566" y="386"/>
                  </a:lnTo>
                  <a:lnTo>
                    <a:pt x="564" y="382"/>
                  </a:lnTo>
                  <a:lnTo>
                    <a:pt x="548" y="388"/>
                  </a:lnTo>
                  <a:lnTo>
                    <a:pt x="542" y="392"/>
                  </a:lnTo>
                  <a:lnTo>
                    <a:pt x="534" y="392"/>
                  </a:lnTo>
                  <a:lnTo>
                    <a:pt x="516" y="392"/>
                  </a:lnTo>
                  <a:lnTo>
                    <a:pt x="510" y="390"/>
                  </a:lnTo>
                  <a:lnTo>
                    <a:pt x="504" y="386"/>
                  </a:lnTo>
                  <a:lnTo>
                    <a:pt x="504" y="360"/>
                  </a:lnTo>
                  <a:lnTo>
                    <a:pt x="496" y="358"/>
                  </a:lnTo>
                  <a:lnTo>
                    <a:pt x="492" y="356"/>
                  </a:lnTo>
                  <a:lnTo>
                    <a:pt x="488" y="358"/>
                  </a:lnTo>
                  <a:lnTo>
                    <a:pt x="484" y="360"/>
                  </a:lnTo>
                  <a:lnTo>
                    <a:pt x="472" y="364"/>
                  </a:lnTo>
                  <a:lnTo>
                    <a:pt x="468" y="364"/>
                  </a:lnTo>
                  <a:lnTo>
                    <a:pt x="468" y="362"/>
                  </a:lnTo>
                  <a:lnTo>
                    <a:pt x="462" y="350"/>
                  </a:lnTo>
                  <a:lnTo>
                    <a:pt x="460" y="340"/>
                  </a:lnTo>
                  <a:lnTo>
                    <a:pt x="468" y="310"/>
                  </a:lnTo>
                  <a:lnTo>
                    <a:pt x="468" y="308"/>
                  </a:lnTo>
                  <a:lnTo>
                    <a:pt x="476" y="294"/>
                  </a:lnTo>
                  <a:lnTo>
                    <a:pt x="452" y="274"/>
                  </a:lnTo>
                  <a:lnTo>
                    <a:pt x="452" y="272"/>
                  </a:lnTo>
                  <a:lnTo>
                    <a:pt x="452" y="248"/>
                  </a:lnTo>
                  <a:lnTo>
                    <a:pt x="464" y="212"/>
                  </a:lnTo>
                  <a:lnTo>
                    <a:pt x="456" y="192"/>
                  </a:lnTo>
                  <a:lnTo>
                    <a:pt x="450" y="190"/>
                  </a:lnTo>
                  <a:lnTo>
                    <a:pt x="440" y="190"/>
                  </a:lnTo>
                  <a:lnTo>
                    <a:pt x="432" y="204"/>
                  </a:lnTo>
                  <a:lnTo>
                    <a:pt x="420" y="196"/>
                  </a:lnTo>
                  <a:lnTo>
                    <a:pt x="410" y="190"/>
                  </a:lnTo>
                  <a:lnTo>
                    <a:pt x="400" y="168"/>
                  </a:lnTo>
                  <a:lnTo>
                    <a:pt x="398" y="152"/>
                  </a:lnTo>
                  <a:lnTo>
                    <a:pt x="398" y="150"/>
                  </a:lnTo>
                  <a:lnTo>
                    <a:pt x="396" y="148"/>
                  </a:lnTo>
                  <a:lnTo>
                    <a:pt x="400" y="148"/>
                  </a:lnTo>
                  <a:lnTo>
                    <a:pt x="410" y="132"/>
                  </a:lnTo>
                  <a:lnTo>
                    <a:pt x="412" y="132"/>
                  </a:lnTo>
                  <a:lnTo>
                    <a:pt x="420" y="130"/>
                  </a:lnTo>
                  <a:lnTo>
                    <a:pt x="430" y="128"/>
                  </a:lnTo>
                  <a:lnTo>
                    <a:pt x="472" y="126"/>
                  </a:lnTo>
                  <a:lnTo>
                    <a:pt x="478" y="128"/>
                  </a:lnTo>
                  <a:lnTo>
                    <a:pt x="480" y="128"/>
                  </a:lnTo>
                  <a:lnTo>
                    <a:pt x="486" y="132"/>
                  </a:lnTo>
                  <a:lnTo>
                    <a:pt x="496" y="126"/>
                  </a:lnTo>
                  <a:lnTo>
                    <a:pt x="506" y="120"/>
                  </a:lnTo>
                  <a:lnTo>
                    <a:pt x="512" y="112"/>
                  </a:lnTo>
                  <a:lnTo>
                    <a:pt x="512" y="108"/>
                  </a:lnTo>
                  <a:lnTo>
                    <a:pt x="512" y="90"/>
                  </a:lnTo>
                  <a:lnTo>
                    <a:pt x="502" y="88"/>
                  </a:lnTo>
                  <a:lnTo>
                    <a:pt x="486" y="94"/>
                  </a:lnTo>
                  <a:lnTo>
                    <a:pt x="478" y="100"/>
                  </a:lnTo>
                  <a:lnTo>
                    <a:pt x="474" y="102"/>
                  </a:lnTo>
                  <a:lnTo>
                    <a:pt x="470" y="104"/>
                  </a:lnTo>
                  <a:lnTo>
                    <a:pt x="466" y="102"/>
                  </a:lnTo>
                  <a:lnTo>
                    <a:pt x="462" y="100"/>
                  </a:lnTo>
                  <a:lnTo>
                    <a:pt x="454" y="90"/>
                  </a:lnTo>
                  <a:lnTo>
                    <a:pt x="454" y="88"/>
                  </a:lnTo>
                  <a:lnTo>
                    <a:pt x="452" y="78"/>
                  </a:lnTo>
                  <a:lnTo>
                    <a:pt x="452" y="76"/>
                  </a:lnTo>
                  <a:lnTo>
                    <a:pt x="454" y="66"/>
                  </a:lnTo>
                  <a:lnTo>
                    <a:pt x="444" y="44"/>
                  </a:lnTo>
                  <a:lnTo>
                    <a:pt x="428" y="48"/>
                  </a:lnTo>
                  <a:lnTo>
                    <a:pt x="420" y="56"/>
                  </a:lnTo>
                  <a:lnTo>
                    <a:pt x="424" y="80"/>
                  </a:lnTo>
                  <a:lnTo>
                    <a:pt x="396" y="68"/>
                  </a:lnTo>
                  <a:lnTo>
                    <a:pt x="404" y="82"/>
                  </a:lnTo>
                  <a:lnTo>
                    <a:pt x="404" y="84"/>
                  </a:lnTo>
                  <a:lnTo>
                    <a:pt x="402" y="100"/>
                  </a:lnTo>
                  <a:lnTo>
                    <a:pt x="402" y="102"/>
                  </a:lnTo>
                  <a:lnTo>
                    <a:pt x="400" y="102"/>
                  </a:lnTo>
                  <a:lnTo>
                    <a:pt x="386" y="124"/>
                  </a:lnTo>
                  <a:lnTo>
                    <a:pt x="360" y="138"/>
                  </a:lnTo>
                  <a:lnTo>
                    <a:pt x="358" y="152"/>
                  </a:lnTo>
                  <a:lnTo>
                    <a:pt x="360" y="160"/>
                  </a:lnTo>
                  <a:lnTo>
                    <a:pt x="364" y="170"/>
                  </a:lnTo>
                  <a:lnTo>
                    <a:pt x="366" y="170"/>
                  </a:lnTo>
                  <a:lnTo>
                    <a:pt x="366" y="172"/>
                  </a:lnTo>
                  <a:lnTo>
                    <a:pt x="368" y="192"/>
                  </a:lnTo>
                  <a:lnTo>
                    <a:pt x="368" y="194"/>
                  </a:lnTo>
                  <a:lnTo>
                    <a:pt x="366" y="196"/>
                  </a:lnTo>
                  <a:lnTo>
                    <a:pt x="356" y="208"/>
                  </a:lnTo>
                  <a:lnTo>
                    <a:pt x="348" y="214"/>
                  </a:lnTo>
                  <a:lnTo>
                    <a:pt x="346" y="214"/>
                  </a:lnTo>
                  <a:lnTo>
                    <a:pt x="344" y="214"/>
                  </a:lnTo>
                  <a:lnTo>
                    <a:pt x="326" y="210"/>
                  </a:lnTo>
                  <a:lnTo>
                    <a:pt x="322" y="210"/>
                  </a:lnTo>
                  <a:lnTo>
                    <a:pt x="316" y="214"/>
                  </a:lnTo>
                  <a:lnTo>
                    <a:pt x="308" y="224"/>
                  </a:lnTo>
                  <a:lnTo>
                    <a:pt x="300" y="232"/>
                  </a:lnTo>
                  <a:lnTo>
                    <a:pt x="298" y="236"/>
                  </a:lnTo>
                  <a:lnTo>
                    <a:pt x="294" y="238"/>
                  </a:lnTo>
                  <a:lnTo>
                    <a:pt x="288" y="240"/>
                  </a:lnTo>
                  <a:lnTo>
                    <a:pt x="282" y="238"/>
                  </a:lnTo>
                  <a:lnTo>
                    <a:pt x="280" y="238"/>
                  </a:lnTo>
                  <a:lnTo>
                    <a:pt x="278" y="234"/>
                  </a:lnTo>
                  <a:lnTo>
                    <a:pt x="276" y="230"/>
                  </a:lnTo>
                  <a:lnTo>
                    <a:pt x="276" y="224"/>
                  </a:lnTo>
                  <a:lnTo>
                    <a:pt x="276" y="220"/>
                  </a:lnTo>
                  <a:lnTo>
                    <a:pt x="276" y="214"/>
                  </a:lnTo>
                  <a:lnTo>
                    <a:pt x="272" y="218"/>
                  </a:lnTo>
                  <a:lnTo>
                    <a:pt x="270" y="220"/>
                  </a:lnTo>
                  <a:lnTo>
                    <a:pt x="264" y="222"/>
                  </a:lnTo>
                  <a:lnTo>
                    <a:pt x="260" y="218"/>
                  </a:lnTo>
                  <a:lnTo>
                    <a:pt x="258" y="212"/>
                  </a:lnTo>
                  <a:lnTo>
                    <a:pt x="256" y="192"/>
                  </a:lnTo>
                  <a:lnTo>
                    <a:pt x="252" y="176"/>
                  </a:lnTo>
                  <a:lnTo>
                    <a:pt x="244" y="168"/>
                  </a:lnTo>
                  <a:lnTo>
                    <a:pt x="244" y="166"/>
                  </a:lnTo>
                  <a:lnTo>
                    <a:pt x="226" y="128"/>
                  </a:lnTo>
                  <a:lnTo>
                    <a:pt x="220" y="116"/>
                  </a:lnTo>
                  <a:lnTo>
                    <a:pt x="220" y="114"/>
                  </a:lnTo>
                  <a:lnTo>
                    <a:pt x="216" y="94"/>
                  </a:lnTo>
                  <a:lnTo>
                    <a:pt x="214" y="90"/>
                  </a:lnTo>
                  <a:lnTo>
                    <a:pt x="212" y="92"/>
                  </a:lnTo>
                  <a:lnTo>
                    <a:pt x="204" y="100"/>
                  </a:lnTo>
                  <a:lnTo>
                    <a:pt x="200" y="104"/>
                  </a:lnTo>
                  <a:lnTo>
                    <a:pt x="196" y="102"/>
                  </a:lnTo>
                  <a:lnTo>
                    <a:pt x="188" y="96"/>
                  </a:lnTo>
                  <a:lnTo>
                    <a:pt x="176" y="90"/>
                  </a:lnTo>
                  <a:lnTo>
                    <a:pt x="174" y="88"/>
                  </a:lnTo>
                  <a:lnTo>
                    <a:pt x="172" y="88"/>
                  </a:lnTo>
                  <a:lnTo>
                    <a:pt x="172" y="86"/>
                  </a:lnTo>
                  <a:lnTo>
                    <a:pt x="172" y="70"/>
                  </a:lnTo>
                  <a:lnTo>
                    <a:pt x="168" y="58"/>
                  </a:lnTo>
                  <a:lnTo>
                    <a:pt x="162" y="42"/>
                  </a:lnTo>
                  <a:lnTo>
                    <a:pt x="156" y="42"/>
                  </a:lnTo>
                  <a:lnTo>
                    <a:pt x="156" y="50"/>
                  </a:lnTo>
                  <a:lnTo>
                    <a:pt x="154" y="58"/>
                  </a:lnTo>
                  <a:lnTo>
                    <a:pt x="150" y="64"/>
                  </a:lnTo>
                  <a:lnTo>
                    <a:pt x="144" y="70"/>
                  </a:lnTo>
                  <a:lnTo>
                    <a:pt x="142" y="78"/>
                  </a:lnTo>
                  <a:lnTo>
                    <a:pt x="138" y="82"/>
                  </a:lnTo>
                  <a:lnTo>
                    <a:pt x="134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4" y="84"/>
                  </a:lnTo>
                  <a:lnTo>
                    <a:pt x="122" y="84"/>
                  </a:lnTo>
                  <a:lnTo>
                    <a:pt x="118" y="82"/>
                  </a:lnTo>
                  <a:lnTo>
                    <a:pt x="118" y="78"/>
                  </a:lnTo>
                  <a:lnTo>
                    <a:pt x="116" y="66"/>
                  </a:lnTo>
                  <a:lnTo>
                    <a:pt x="116" y="62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50"/>
                  </a:lnTo>
                  <a:lnTo>
                    <a:pt x="100" y="42"/>
                  </a:lnTo>
                  <a:lnTo>
                    <a:pt x="104" y="6"/>
                  </a:lnTo>
                  <a:lnTo>
                    <a:pt x="102" y="0"/>
                  </a:lnTo>
                  <a:lnTo>
                    <a:pt x="88" y="14"/>
                  </a:lnTo>
                  <a:lnTo>
                    <a:pt x="80" y="20"/>
                  </a:lnTo>
                  <a:lnTo>
                    <a:pt x="78" y="26"/>
                  </a:lnTo>
                  <a:lnTo>
                    <a:pt x="82" y="36"/>
                  </a:lnTo>
                  <a:lnTo>
                    <a:pt x="82" y="44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76" y="58"/>
                  </a:lnTo>
                  <a:lnTo>
                    <a:pt x="72" y="60"/>
                  </a:lnTo>
                  <a:lnTo>
                    <a:pt x="56" y="66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54" y="106"/>
                  </a:lnTo>
                  <a:lnTo>
                    <a:pt x="56" y="108"/>
                  </a:lnTo>
                  <a:lnTo>
                    <a:pt x="64" y="108"/>
                  </a:lnTo>
                  <a:lnTo>
                    <a:pt x="68" y="108"/>
                  </a:lnTo>
                  <a:lnTo>
                    <a:pt x="72" y="106"/>
                  </a:lnTo>
                  <a:lnTo>
                    <a:pt x="76" y="104"/>
                  </a:lnTo>
                  <a:lnTo>
                    <a:pt x="92" y="138"/>
                  </a:lnTo>
                  <a:lnTo>
                    <a:pt x="92" y="140"/>
                  </a:lnTo>
                  <a:lnTo>
                    <a:pt x="88" y="184"/>
                  </a:lnTo>
                  <a:lnTo>
                    <a:pt x="82" y="216"/>
                  </a:lnTo>
                  <a:lnTo>
                    <a:pt x="78" y="238"/>
                  </a:lnTo>
                  <a:lnTo>
                    <a:pt x="72" y="250"/>
                  </a:lnTo>
                  <a:lnTo>
                    <a:pt x="68" y="254"/>
                  </a:lnTo>
                  <a:lnTo>
                    <a:pt x="62" y="256"/>
                  </a:lnTo>
                  <a:lnTo>
                    <a:pt x="54" y="254"/>
                  </a:lnTo>
                  <a:lnTo>
                    <a:pt x="48" y="252"/>
                  </a:lnTo>
                  <a:lnTo>
                    <a:pt x="22" y="298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8" y="318"/>
                  </a:lnTo>
                  <a:lnTo>
                    <a:pt x="6" y="320"/>
                  </a:lnTo>
                  <a:lnTo>
                    <a:pt x="4" y="326"/>
                  </a:lnTo>
                  <a:lnTo>
                    <a:pt x="4" y="348"/>
                  </a:lnTo>
                  <a:lnTo>
                    <a:pt x="8" y="352"/>
                  </a:lnTo>
                  <a:lnTo>
                    <a:pt x="10" y="352"/>
                  </a:lnTo>
                  <a:lnTo>
                    <a:pt x="12" y="354"/>
                  </a:lnTo>
                  <a:lnTo>
                    <a:pt x="4" y="3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贵州"/>
            <p:cNvSpPr/>
            <p:nvPr/>
          </p:nvSpPr>
          <p:spPr bwMode="auto">
            <a:xfrm>
              <a:off x="4697413" y="4408488"/>
              <a:ext cx="701675" cy="608012"/>
            </a:xfrm>
            <a:custGeom>
              <a:avLst/>
              <a:gdLst>
                <a:gd name="T0" fmla="*/ 2147483646 w 384"/>
                <a:gd name="T1" fmla="*/ 2147483646 h 332"/>
                <a:gd name="T2" fmla="*/ 2147483646 w 384"/>
                <a:gd name="T3" fmla="*/ 2147483646 h 332"/>
                <a:gd name="T4" fmla="*/ 2147483646 w 384"/>
                <a:gd name="T5" fmla="*/ 2147483646 h 332"/>
                <a:gd name="T6" fmla="*/ 2147483646 w 384"/>
                <a:gd name="T7" fmla="*/ 2147483646 h 332"/>
                <a:gd name="T8" fmla="*/ 2147483646 w 384"/>
                <a:gd name="T9" fmla="*/ 2147483646 h 332"/>
                <a:gd name="T10" fmla="*/ 2147483646 w 384"/>
                <a:gd name="T11" fmla="*/ 2147483646 h 332"/>
                <a:gd name="T12" fmla="*/ 2147483646 w 384"/>
                <a:gd name="T13" fmla="*/ 2147483646 h 332"/>
                <a:gd name="T14" fmla="*/ 2147483646 w 384"/>
                <a:gd name="T15" fmla="*/ 2147483646 h 332"/>
                <a:gd name="T16" fmla="*/ 2147483646 w 384"/>
                <a:gd name="T17" fmla="*/ 2147483646 h 332"/>
                <a:gd name="T18" fmla="*/ 2147483646 w 384"/>
                <a:gd name="T19" fmla="*/ 2147483646 h 332"/>
                <a:gd name="T20" fmla="*/ 2147483646 w 384"/>
                <a:gd name="T21" fmla="*/ 2147483646 h 332"/>
                <a:gd name="T22" fmla="*/ 2147483646 w 384"/>
                <a:gd name="T23" fmla="*/ 2147483646 h 332"/>
                <a:gd name="T24" fmla="*/ 2147483646 w 384"/>
                <a:gd name="T25" fmla="*/ 2147483646 h 332"/>
                <a:gd name="T26" fmla="*/ 2147483646 w 384"/>
                <a:gd name="T27" fmla="*/ 2147483646 h 332"/>
                <a:gd name="T28" fmla="*/ 2147483646 w 384"/>
                <a:gd name="T29" fmla="*/ 2147483646 h 332"/>
                <a:gd name="T30" fmla="*/ 2147483646 w 384"/>
                <a:gd name="T31" fmla="*/ 2147483646 h 332"/>
                <a:gd name="T32" fmla="*/ 2147483646 w 384"/>
                <a:gd name="T33" fmla="*/ 2147483646 h 332"/>
                <a:gd name="T34" fmla="*/ 2147483646 w 384"/>
                <a:gd name="T35" fmla="*/ 2147483646 h 332"/>
                <a:gd name="T36" fmla="*/ 2147483646 w 384"/>
                <a:gd name="T37" fmla="*/ 2147483646 h 332"/>
                <a:gd name="T38" fmla="*/ 2147483646 w 384"/>
                <a:gd name="T39" fmla="*/ 2147483646 h 332"/>
                <a:gd name="T40" fmla="*/ 2147483646 w 384"/>
                <a:gd name="T41" fmla="*/ 2147483646 h 332"/>
                <a:gd name="T42" fmla="*/ 0 w 384"/>
                <a:gd name="T43" fmla="*/ 2147483646 h 332"/>
                <a:gd name="T44" fmla="*/ 2147483646 w 384"/>
                <a:gd name="T45" fmla="*/ 2147483646 h 332"/>
                <a:gd name="T46" fmla="*/ 2147483646 w 384"/>
                <a:gd name="T47" fmla="*/ 2147483646 h 332"/>
                <a:gd name="T48" fmla="*/ 2147483646 w 384"/>
                <a:gd name="T49" fmla="*/ 2147483646 h 332"/>
                <a:gd name="T50" fmla="*/ 2147483646 w 384"/>
                <a:gd name="T51" fmla="*/ 2147483646 h 332"/>
                <a:gd name="T52" fmla="*/ 2147483646 w 384"/>
                <a:gd name="T53" fmla="*/ 2147483646 h 332"/>
                <a:gd name="T54" fmla="*/ 2147483646 w 384"/>
                <a:gd name="T55" fmla="*/ 2147483646 h 332"/>
                <a:gd name="T56" fmla="*/ 2147483646 w 384"/>
                <a:gd name="T57" fmla="*/ 2147483646 h 332"/>
                <a:gd name="T58" fmla="*/ 2147483646 w 384"/>
                <a:gd name="T59" fmla="*/ 2147483646 h 332"/>
                <a:gd name="T60" fmla="*/ 2147483646 w 384"/>
                <a:gd name="T61" fmla="*/ 2147483646 h 332"/>
                <a:gd name="T62" fmla="*/ 2147483646 w 384"/>
                <a:gd name="T63" fmla="*/ 2147483646 h 332"/>
                <a:gd name="T64" fmla="*/ 2147483646 w 384"/>
                <a:gd name="T65" fmla="*/ 2147483646 h 332"/>
                <a:gd name="T66" fmla="*/ 2147483646 w 384"/>
                <a:gd name="T67" fmla="*/ 2147483646 h 332"/>
                <a:gd name="T68" fmla="*/ 2147483646 w 384"/>
                <a:gd name="T69" fmla="*/ 2147483646 h 332"/>
                <a:gd name="T70" fmla="*/ 2147483646 w 384"/>
                <a:gd name="T71" fmla="*/ 2147483646 h 332"/>
                <a:gd name="T72" fmla="*/ 2147483646 w 384"/>
                <a:gd name="T73" fmla="*/ 2147483646 h 332"/>
                <a:gd name="T74" fmla="*/ 2147483646 w 384"/>
                <a:gd name="T75" fmla="*/ 2147483646 h 332"/>
                <a:gd name="T76" fmla="*/ 2147483646 w 384"/>
                <a:gd name="T77" fmla="*/ 2147483646 h 332"/>
                <a:gd name="T78" fmla="*/ 2147483646 w 384"/>
                <a:gd name="T79" fmla="*/ 2147483646 h 332"/>
                <a:gd name="T80" fmla="*/ 2147483646 w 384"/>
                <a:gd name="T81" fmla="*/ 2147483646 h 332"/>
                <a:gd name="T82" fmla="*/ 2147483646 w 384"/>
                <a:gd name="T83" fmla="*/ 2147483646 h 332"/>
                <a:gd name="T84" fmla="*/ 2147483646 w 384"/>
                <a:gd name="T85" fmla="*/ 2147483646 h 332"/>
                <a:gd name="T86" fmla="*/ 2147483646 w 384"/>
                <a:gd name="T87" fmla="*/ 2147483646 h 332"/>
                <a:gd name="T88" fmla="*/ 2147483646 w 384"/>
                <a:gd name="T89" fmla="*/ 2147483646 h 332"/>
                <a:gd name="T90" fmla="*/ 2147483646 w 384"/>
                <a:gd name="T91" fmla="*/ 2147483646 h 332"/>
                <a:gd name="T92" fmla="*/ 2147483646 w 384"/>
                <a:gd name="T93" fmla="*/ 2147483646 h 332"/>
                <a:gd name="T94" fmla="*/ 2147483646 w 384"/>
                <a:gd name="T95" fmla="*/ 2147483646 h 332"/>
                <a:gd name="T96" fmla="*/ 2147483646 w 384"/>
                <a:gd name="T97" fmla="*/ 2147483646 h 332"/>
                <a:gd name="T98" fmla="*/ 2147483646 w 384"/>
                <a:gd name="T99" fmla="*/ 2147483646 h 332"/>
                <a:gd name="T100" fmla="*/ 2147483646 w 384"/>
                <a:gd name="T101" fmla="*/ 2147483646 h 332"/>
                <a:gd name="T102" fmla="*/ 2147483646 w 384"/>
                <a:gd name="T103" fmla="*/ 2147483646 h 332"/>
                <a:gd name="T104" fmla="*/ 2147483646 w 384"/>
                <a:gd name="T105" fmla="*/ 2147483646 h 332"/>
                <a:gd name="T106" fmla="*/ 2147483646 w 384"/>
                <a:gd name="T107" fmla="*/ 2147483646 h 332"/>
                <a:gd name="T108" fmla="*/ 2147483646 w 384"/>
                <a:gd name="T109" fmla="*/ 2147483646 h 332"/>
                <a:gd name="T110" fmla="*/ 2147483646 w 384"/>
                <a:gd name="T111" fmla="*/ 2147483646 h 332"/>
                <a:gd name="T112" fmla="*/ 2147483646 w 384"/>
                <a:gd name="T113" fmla="*/ 2147483646 h 332"/>
                <a:gd name="T114" fmla="*/ 2147483646 w 384"/>
                <a:gd name="T115" fmla="*/ 2147483646 h 332"/>
                <a:gd name="T116" fmla="*/ 2147483646 w 384"/>
                <a:gd name="T117" fmla="*/ 2147483646 h 3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84" h="332">
                  <a:moveTo>
                    <a:pt x="300" y="6"/>
                  </a:moveTo>
                  <a:lnTo>
                    <a:pt x="296" y="4"/>
                  </a:lnTo>
                  <a:lnTo>
                    <a:pt x="288" y="8"/>
                  </a:lnTo>
                  <a:lnTo>
                    <a:pt x="284" y="14"/>
                  </a:lnTo>
                  <a:lnTo>
                    <a:pt x="280" y="22"/>
                  </a:lnTo>
                  <a:lnTo>
                    <a:pt x="276" y="24"/>
                  </a:lnTo>
                  <a:lnTo>
                    <a:pt x="272" y="26"/>
                  </a:lnTo>
                  <a:lnTo>
                    <a:pt x="268" y="24"/>
                  </a:lnTo>
                  <a:lnTo>
                    <a:pt x="264" y="20"/>
                  </a:lnTo>
                  <a:lnTo>
                    <a:pt x="262" y="20"/>
                  </a:lnTo>
                  <a:lnTo>
                    <a:pt x="260" y="12"/>
                  </a:lnTo>
                  <a:lnTo>
                    <a:pt x="260" y="1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52" y="0"/>
                  </a:lnTo>
                  <a:lnTo>
                    <a:pt x="250" y="8"/>
                  </a:lnTo>
                  <a:lnTo>
                    <a:pt x="250" y="20"/>
                  </a:lnTo>
                  <a:lnTo>
                    <a:pt x="248" y="20"/>
                  </a:lnTo>
                  <a:lnTo>
                    <a:pt x="240" y="34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16" y="34"/>
                  </a:lnTo>
                  <a:lnTo>
                    <a:pt x="216" y="36"/>
                  </a:lnTo>
                  <a:lnTo>
                    <a:pt x="208" y="44"/>
                  </a:lnTo>
                  <a:lnTo>
                    <a:pt x="212" y="50"/>
                  </a:lnTo>
                  <a:lnTo>
                    <a:pt x="206" y="58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88" y="54"/>
                  </a:lnTo>
                  <a:lnTo>
                    <a:pt x="184" y="52"/>
                  </a:lnTo>
                  <a:lnTo>
                    <a:pt x="182" y="58"/>
                  </a:lnTo>
                  <a:lnTo>
                    <a:pt x="180" y="60"/>
                  </a:lnTo>
                  <a:lnTo>
                    <a:pt x="168" y="60"/>
                  </a:lnTo>
                  <a:lnTo>
                    <a:pt x="160" y="54"/>
                  </a:lnTo>
                  <a:lnTo>
                    <a:pt x="160" y="52"/>
                  </a:lnTo>
                  <a:lnTo>
                    <a:pt x="160" y="50"/>
                  </a:lnTo>
                  <a:lnTo>
                    <a:pt x="146" y="48"/>
                  </a:lnTo>
                  <a:lnTo>
                    <a:pt x="136" y="52"/>
                  </a:lnTo>
                  <a:lnTo>
                    <a:pt x="132" y="56"/>
                  </a:lnTo>
                  <a:lnTo>
                    <a:pt x="148" y="74"/>
                  </a:lnTo>
                  <a:lnTo>
                    <a:pt x="168" y="80"/>
                  </a:lnTo>
                  <a:lnTo>
                    <a:pt x="170" y="82"/>
                  </a:lnTo>
                  <a:lnTo>
                    <a:pt x="180" y="92"/>
                  </a:lnTo>
                  <a:lnTo>
                    <a:pt x="176" y="108"/>
                  </a:lnTo>
                  <a:lnTo>
                    <a:pt x="176" y="110"/>
                  </a:lnTo>
                  <a:lnTo>
                    <a:pt x="162" y="120"/>
                  </a:lnTo>
                  <a:lnTo>
                    <a:pt x="162" y="122"/>
                  </a:lnTo>
                  <a:lnTo>
                    <a:pt x="160" y="122"/>
                  </a:lnTo>
                  <a:lnTo>
                    <a:pt x="138" y="128"/>
                  </a:lnTo>
                  <a:lnTo>
                    <a:pt x="124" y="130"/>
                  </a:lnTo>
                  <a:lnTo>
                    <a:pt x="114" y="126"/>
                  </a:lnTo>
                  <a:lnTo>
                    <a:pt x="110" y="126"/>
                  </a:lnTo>
                  <a:lnTo>
                    <a:pt x="104" y="134"/>
                  </a:lnTo>
                  <a:lnTo>
                    <a:pt x="94" y="142"/>
                  </a:lnTo>
                  <a:lnTo>
                    <a:pt x="92" y="142"/>
                  </a:lnTo>
                  <a:lnTo>
                    <a:pt x="78" y="148"/>
                  </a:lnTo>
                  <a:lnTo>
                    <a:pt x="60" y="142"/>
                  </a:lnTo>
                  <a:lnTo>
                    <a:pt x="24" y="144"/>
                  </a:lnTo>
                  <a:lnTo>
                    <a:pt x="16" y="146"/>
                  </a:lnTo>
                  <a:lnTo>
                    <a:pt x="16" y="148"/>
                  </a:lnTo>
                  <a:lnTo>
                    <a:pt x="8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92"/>
                  </a:lnTo>
                  <a:lnTo>
                    <a:pt x="18" y="196"/>
                  </a:lnTo>
                  <a:lnTo>
                    <a:pt x="22" y="200"/>
                  </a:lnTo>
                  <a:lnTo>
                    <a:pt x="28" y="192"/>
                  </a:lnTo>
                  <a:lnTo>
                    <a:pt x="28" y="190"/>
                  </a:lnTo>
                  <a:lnTo>
                    <a:pt x="30" y="190"/>
                  </a:lnTo>
                  <a:lnTo>
                    <a:pt x="42" y="188"/>
                  </a:lnTo>
                  <a:lnTo>
                    <a:pt x="44" y="188"/>
                  </a:lnTo>
                  <a:lnTo>
                    <a:pt x="56" y="192"/>
                  </a:lnTo>
                  <a:lnTo>
                    <a:pt x="68" y="220"/>
                  </a:lnTo>
                  <a:lnTo>
                    <a:pt x="66" y="220"/>
                  </a:lnTo>
                  <a:lnTo>
                    <a:pt x="62" y="236"/>
                  </a:lnTo>
                  <a:lnTo>
                    <a:pt x="58" y="244"/>
                  </a:lnTo>
                  <a:lnTo>
                    <a:pt x="58" y="246"/>
                  </a:lnTo>
                  <a:lnTo>
                    <a:pt x="52" y="260"/>
                  </a:lnTo>
                  <a:lnTo>
                    <a:pt x="52" y="276"/>
                  </a:lnTo>
                  <a:lnTo>
                    <a:pt x="62" y="286"/>
                  </a:lnTo>
                  <a:lnTo>
                    <a:pt x="76" y="296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68" y="320"/>
                  </a:lnTo>
                  <a:lnTo>
                    <a:pt x="66" y="332"/>
                  </a:lnTo>
                  <a:lnTo>
                    <a:pt x="68" y="330"/>
                  </a:lnTo>
                  <a:lnTo>
                    <a:pt x="70" y="330"/>
                  </a:lnTo>
                  <a:lnTo>
                    <a:pt x="78" y="326"/>
                  </a:lnTo>
                  <a:lnTo>
                    <a:pt x="92" y="318"/>
                  </a:lnTo>
                  <a:lnTo>
                    <a:pt x="108" y="320"/>
                  </a:lnTo>
                  <a:lnTo>
                    <a:pt x="110" y="320"/>
                  </a:lnTo>
                  <a:lnTo>
                    <a:pt x="134" y="330"/>
                  </a:lnTo>
                  <a:lnTo>
                    <a:pt x="160" y="330"/>
                  </a:lnTo>
                  <a:lnTo>
                    <a:pt x="168" y="320"/>
                  </a:lnTo>
                  <a:lnTo>
                    <a:pt x="182" y="312"/>
                  </a:lnTo>
                  <a:lnTo>
                    <a:pt x="196" y="302"/>
                  </a:lnTo>
                  <a:lnTo>
                    <a:pt x="196" y="300"/>
                  </a:lnTo>
                  <a:lnTo>
                    <a:pt x="206" y="298"/>
                  </a:lnTo>
                  <a:lnTo>
                    <a:pt x="216" y="290"/>
                  </a:lnTo>
                  <a:lnTo>
                    <a:pt x="228" y="274"/>
                  </a:lnTo>
                  <a:lnTo>
                    <a:pt x="246" y="280"/>
                  </a:lnTo>
                  <a:lnTo>
                    <a:pt x="248" y="280"/>
                  </a:lnTo>
                  <a:lnTo>
                    <a:pt x="248" y="282"/>
                  </a:lnTo>
                  <a:lnTo>
                    <a:pt x="252" y="290"/>
                  </a:lnTo>
                  <a:lnTo>
                    <a:pt x="256" y="292"/>
                  </a:lnTo>
                  <a:lnTo>
                    <a:pt x="266" y="292"/>
                  </a:lnTo>
                  <a:lnTo>
                    <a:pt x="268" y="292"/>
                  </a:lnTo>
                  <a:lnTo>
                    <a:pt x="274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88" y="298"/>
                  </a:lnTo>
                  <a:lnTo>
                    <a:pt x="292" y="298"/>
                  </a:lnTo>
                  <a:lnTo>
                    <a:pt x="294" y="296"/>
                  </a:lnTo>
                  <a:lnTo>
                    <a:pt x="296" y="290"/>
                  </a:lnTo>
                  <a:lnTo>
                    <a:pt x="296" y="288"/>
                  </a:lnTo>
                  <a:lnTo>
                    <a:pt x="302" y="284"/>
                  </a:lnTo>
                  <a:lnTo>
                    <a:pt x="312" y="276"/>
                  </a:lnTo>
                  <a:lnTo>
                    <a:pt x="314" y="276"/>
                  </a:lnTo>
                  <a:lnTo>
                    <a:pt x="322" y="276"/>
                  </a:lnTo>
                  <a:lnTo>
                    <a:pt x="324" y="268"/>
                  </a:lnTo>
                  <a:lnTo>
                    <a:pt x="330" y="262"/>
                  </a:lnTo>
                  <a:lnTo>
                    <a:pt x="336" y="258"/>
                  </a:lnTo>
                  <a:lnTo>
                    <a:pt x="342" y="256"/>
                  </a:lnTo>
                  <a:lnTo>
                    <a:pt x="346" y="252"/>
                  </a:lnTo>
                  <a:lnTo>
                    <a:pt x="348" y="252"/>
                  </a:lnTo>
                  <a:lnTo>
                    <a:pt x="352" y="248"/>
                  </a:lnTo>
                  <a:lnTo>
                    <a:pt x="352" y="246"/>
                  </a:lnTo>
                  <a:lnTo>
                    <a:pt x="354" y="246"/>
                  </a:lnTo>
                  <a:lnTo>
                    <a:pt x="366" y="244"/>
                  </a:lnTo>
                  <a:lnTo>
                    <a:pt x="374" y="244"/>
                  </a:lnTo>
                  <a:lnTo>
                    <a:pt x="376" y="240"/>
                  </a:lnTo>
                  <a:lnTo>
                    <a:pt x="380" y="236"/>
                  </a:lnTo>
                  <a:lnTo>
                    <a:pt x="384" y="228"/>
                  </a:lnTo>
                  <a:lnTo>
                    <a:pt x="382" y="228"/>
                  </a:lnTo>
                  <a:lnTo>
                    <a:pt x="376" y="218"/>
                  </a:lnTo>
                  <a:lnTo>
                    <a:pt x="372" y="206"/>
                  </a:lnTo>
                  <a:lnTo>
                    <a:pt x="372" y="204"/>
                  </a:lnTo>
                  <a:lnTo>
                    <a:pt x="376" y="188"/>
                  </a:lnTo>
                  <a:lnTo>
                    <a:pt x="376" y="180"/>
                  </a:lnTo>
                  <a:lnTo>
                    <a:pt x="380" y="174"/>
                  </a:lnTo>
                  <a:lnTo>
                    <a:pt x="380" y="160"/>
                  </a:lnTo>
                  <a:lnTo>
                    <a:pt x="378" y="158"/>
                  </a:lnTo>
                  <a:lnTo>
                    <a:pt x="372" y="156"/>
                  </a:lnTo>
                  <a:lnTo>
                    <a:pt x="348" y="166"/>
                  </a:lnTo>
                  <a:lnTo>
                    <a:pt x="348" y="140"/>
                  </a:lnTo>
                  <a:lnTo>
                    <a:pt x="350" y="136"/>
                  </a:lnTo>
                  <a:lnTo>
                    <a:pt x="356" y="132"/>
                  </a:lnTo>
                  <a:lnTo>
                    <a:pt x="372" y="120"/>
                  </a:lnTo>
                  <a:lnTo>
                    <a:pt x="366" y="92"/>
                  </a:lnTo>
                  <a:lnTo>
                    <a:pt x="366" y="84"/>
                  </a:lnTo>
                  <a:lnTo>
                    <a:pt x="366" y="78"/>
                  </a:lnTo>
                  <a:lnTo>
                    <a:pt x="368" y="74"/>
                  </a:lnTo>
                  <a:lnTo>
                    <a:pt x="372" y="68"/>
                  </a:lnTo>
                  <a:lnTo>
                    <a:pt x="372" y="64"/>
                  </a:lnTo>
                  <a:lnTo>
                    <a:pt x="364" y="64"/>
                  </a:lnTo>
                  <a:lnTo>
                    <a:pt x="360" y="64"/>
                  </a:lnTo>
                  <a:lnTo>
                    <a:pt x="356" y="76"/>
                  </a:lnTo>
                  <a:lnTo>
                    <a:pt x="352" y="80"/>
                  </a:lnTo>
                  <a:lnTo>
                    <a:pt x="348" y="82"/>
                  </a:lnTo>
                  <a:lnTo>
                    <a:pt x="346" y="82"/>
                  </a:lnTo>
                  <a:lnTo>
                    <a:pt x="338" y="76"/>
                  </a:lnTo>
                  <a:lnTo>
                    <a:pt x="336" y="76"/>
                  </a:lnTo>
                  <a:lnTo>
                    <a:pt x="336" y="74"/>
                  </a:lnTo>
                  <a:lnTo>
                    <a:pt x="334" y="68"/>
                  </a:lnTo>
                  <a:lnTo>
                    <a:pt x="332" y="60"/>
                  </a:lnTo>
                  <a:lnTo>
                    <a:pt x="332" y="64"/>
                  </a:lnTo>
                  <a:lnTo>
                    <a:pt x="316" y="64"/>
                  </a:lnTo>
                  <a:lnTo>
                    <a:pt x="316" y="60"/>
                  </a:lnTo>
                  <a:lnTo>
                    <a:pt x="312" y="52"/>
                  </a:lnTo>
                  <a:lnTo>
                    <a:pt x="312" y="40"/>
                  </a:lnTo>
                  <a:lnTo>
                    <a:pt x="304" y="24"/>
                  </a:lnTo>
                  <a:lnTo>
                    <a:pt x="304" y="12"/>
                  </a:lnTo>
                  <a:lnTo>
                    <a:pt x="300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广西"/>
            <p:cNvSpPr/>
            <p:nvPr/>
          </p:nvSpPr>
          <p:spPr bwMode="auto">
            <a:xfrm>
              <a:off x="4811713" y="4781550"/>
              <a:ext cx="917575" cy="698500"/>
            </a:xfrm>
            <a:custGeom>
              <a:avLst/>
              <a:gdLst>
                <a:gd name="T0" fmla="*/ 2147483646 w 502"/>
                <a:gd name="T1" fmla="*/ 2147483646 h 382"/>
                <a:gd name="T2" fmla="*/ 2147483646 w 502"/>
                <a:gd name="T3" fmla="*/ 2147483646 h 382"/>
                <a:gd name="T4" fmla="*/ 2147483646 w 502"/>
                <a:gd name="T5" fmla="*/ 2147483646 h 382"/>
                <a:gd name="T6" fmla="*/ 2147483646 w 502"/>
                <a:gd name="T7" fmla="*/ 2147483646 h 382"/>
                <a:gd name="T8" fmla="*/ 2147483646 w 502"/>
                <a:gd name="T9" fmla="*/ 2147483646 h 382"/>
                <a:gd name="T10" fmla="*/ 2147483646 w 502"/>
                <a:gd name="T11" fmla="*/ 2147483646 h 382"/>
                <a:gd name="T12" fmla="*/ 2147483646 w 502"/>
                <a:gd name="T13" fmla="*/ 2147483646 h 382"/>
                <a:gd name="T14" fmla="*/ 2147483646 w 502"/>
                <a:gd name="T15" fmla="*/ 2147483646 h 382"/>
                <a:gd name="T16" fmla="*/ 2147483646 w 502"/>
                <a:gd name="T17" fmla="*/ 2147483646 h 382"/>
                <a:gd name="T18" fmla="*/ 2147483646 w 502"/>
                <a:gd name="T19" fmla="*/ 2147483646 h 382"/>
                <a:gd name="T20" fmla="*/ 2147483646 w 502"/>
                <a:gd name="T21" fmla="*/ 2147483646 h 382"/>
                <a:gd name="T22" fmla="*/ 2147483646 w 502"/>
                <a:gd name="T23" fmla="*/ 2147483646 h 382"/>
                <a:gd name="T24" fmla="*/ 2147483646 w 502"/>
                <a:gd name="T25" fmla="*/ 2147483646 h 382"/>
                <a:gd name="T26" fmla="*/ 2147483646 w 502"/>
                <a:gd name="T27" fmla="*/ 2147483646 h 382"/>
                <a:gd name="T28" fmla="*/ 2147483646 w 502"/>
                <a:gd name="T29" fmla="*/ 2147483646 h 382"/>
                <a:gd name="T30" fmla="*/ 2147483646 w 502"/>
                <a:gd name="T31" fmla="*/ 2147483646 h 382"/>
                <a:gd name="T32" fmla="*/ 2147483646 w 502"/>
                <a:gd name="T33" fmla="*/ 2147483646 h 382"/>
                <a:gd name="T34" fmla="*/ 2147483646 w 502"/>
                <a:gd name="T35" fmla="*/ 2147483646 h 382"/>
                <a:gd name="T36" fmla="*/ 2147483646 w 502"/>
                <a:gd name="T37" fmla="*/ 2147483646 h 382"/>
                <a:gd name="T38" fmla="*/ 2147483646 w 502"/>
                <a:gd name="T39" fmla="*/ 2147483646 h 382"/>
                <a:gd name="T40" fmla="*/ 2147483646 w 502"/>
                <a:gd name="T41" fmla="*/ 2147483646 h 382"/>
                <a:gd name="T42" fmla="*/ 2147483646 w 502"/>
                <a:gd name="T43" fmla="*/ 2147483646 h 382"/>
                <a:gd name="T44" fmla="*/ 2147483646 w 502"/>
                <a:gd name="T45" fmla="*/ 2147483646 h 382"/>
                <a:gd name="T46" fmla="*/ 2147483646 w 502"/>
                <a:gd name="T47" fmla="*/ 2147483646 h 382"/>
                <a:gd name="T48" fmla="*/ 2147483646 w 502"/>
                <a:gd name="T49" fmla="*/ 2147483646 h 382"/>
                <a:gd name="T50" fmla="*/ 2147483646 w 502"/>
                <a:gd name="T51" fmla="*/ 2147483646 h 382"/>
                <a:gd name="T52" fmla="*/ 2147483646 w 502"/>
                <a:gd name="T53" fmla="*/ 2147483646 h 382"/>
                <a:gd name="T54" fmla="*/ 2147483646 w 502"/>
                <a:gd name="T55" fmla="*/ 2147483646 h 382"/>
                <a:gd name="T56" fmla="*/ 2147483646 w 502"/>
                <a:gd name="T57" fmla="*/ 2147483646 h 382"/>
                <a:gd name="T58" fmla="*/ 2147483646 w 502"/>
                <a:gd name="T59" fmla="*/ 2147483646 h 382"/>
                <a:gd name="T60" fmla="*/ 2147483646 w 502"/>
                <a:gd name="T61" fmla="*/ 2147483646 h 382"/>
                <a:gd name="T62" fmla="*/ 2147483646 w 502"/>
                <a:gd name="T63" fmla="*/ 2147483646 h 382"/>
                <a:gd name="T64" fmla="*/ 2147483646 w 502"/>
                <a:gd name="T65" fmla="*/ 2147483646 h 382"/>
                <a:gd name="T66" fmla="*/ 2147483646 w 502"/>
                <a:gd name="T67" fmla="*/ 2147483646 h 382"/>
                <a:gd name="T68" fmla="*/ 2147483646 w 502"/>
                <a:gd name="T69" fmla="*/ 2147483646 h 382"/>
                <a:gd name="T70" fmla="*/ 2147483646 w 502"/>
                <a:gd name="T71" fmla="*/ 2147483646 h 382"/>
                <a:gd name="T72" fmla="*/ 2147483646 w 502"/>
                <a:gd name="T73" fmla="*/ 2147483646 h 382"/>
                <a:gd name="T74" fmla="*/ 2147483646 w 502"/>
                <a:gd name="T75" fmla="*/ 2147483646 h 382"/>
                <a:gd name="T76" fmla="*/ 2147483646 w 502"/>
                <a:gd name="T77" fmla="*/ 2147483646 h 382"/>
                <a:gd name="T78" fmla="*/ 2147483646 w 502"/>
                <a:gd name="T79" fmla="*/ 2147483646 h 382"/>
                <a:gd name="T80" fmla="*/ 2147483646 w 502"/>
                <a:gd name="T81" fmla="*/ 2147483646 h 382"/>
                <a:gd name="T82" fmla="*/ 2147483646 w 502"/>
                <a:gd name="T83" fmla="*/ 2147483646 h 382"/>
                <a:gd name="T84" fmla="*/ 2147483646 w 502"/>
                <a:gd name="T85" fmla="*/ 2147483646 h 382"/>
                <a:gd name="T86" fmla="*/ 2147483646 w 502"/>
                <a:gd name="T87" fmla="*/ 2147483646 h 382"/>
                <a:gd name="T88" fmla="*/ 2147483646 w 502"/>
                <a:gd name="T89" fmla="*/ 2147483646 h 382"/>
                <a:gd name="T90" fmla="*/ 2147483646 w 502"/>
                <a:gd name="T91" fmla="*/ 2147483646 h 382"/>
                <a:gd name="T92" fmla="*/ 2147483646 w 502"/>
                <a:gd name="T93" fmla="*/ 2147483646 h 382"/>
                <a:gd name="T94" fmla="*/ 2147483646 w 502"/>
                <a:gd name="T95" fmla="*/ 2147483646 h 382"/>
                <a:gd name="T96" fmla="*/ 2147483646 w 502"/>
                <a:gd name="T97" fmla="*/ 2147483646 h 382"/>
                <a:gd name="T98" fmla="*/ 2147483646 w 502"/>
                <a:gd name="T99" fmla="*/ 2147483646 h 382"/>
                <a:gd name="T100" fmla="*/ 2147483646 w 502"/>
                <a:gd name="T101" fmla="*/ 2147483646 h 382"/>
                <a:gd name="T102" fmla="*/ 2147483646 w 502"/>
                <a:gd name="T103" fmla="*/ 2147483646 h 382"/>
                <a:gd name="T104" fmla="*/ 2147483646 w 502"/>
                <a:gd name="T105" fmla="*/ 2147483646 h 382"/>
                <a:gd name="T106" fmla="*/ 2147483646 w 502"/>
                <a:gd name="T107" fmla="*/ 2147483646 h 382"/>
                <a:gd name="T108" fmla="*/ 2147483646 w 502"/>
                <a:gd name="T109" fmla="*/ 2147483646 h 382"/>
                <a:gd name="T110" fmla="*/ 2147483646 w 502"/>
                <a:gd name="T111" fmla="*/ 2147483646 h 3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02" h="382">
                  <a:moveTo>
                    <a:pt x="402" y="8"/>
                  </a:moveTo>
                  <a:lnTo>
                    <a:pt x="402" y="10"/>
                  </a:lnTo>
                  <a:lnTo>
                    <a:pt x="404" y="12"/>
                  </a:lnTo>
                  <a:lnTo>
                    <a:pt x="394" y="28"/>
                  </a:lnTo>
                  <a:lnTo>
                    <a:pt x="386" y="34"/>
                  </a:lnTo>
                  <a:lnTo>
                    <a:pt x="378" y="36"/>
                  </a:lnTo>
                  <a:lnTo>
                    <a:pt x="376" y="36"/>
                  </a:lnTo>
                  <a:lnTo>
                    <a:pt x="368" y="30"/>
                  </a:lnTo>
                  <a:lnTo>
                    <a:pt x="360" y="32"/>
                  </a:lnTo>
                  <a:lnTo>
                    <a:pt x="344" y="44"/>
                  </a:lnTo>
                  <a:lnTo>
                    <a:pt x="340" y="44"/>
                  </a:lnTo>
                  <a:lnTo>
                    <a:pt x="336" y="42"/>
                  </a:lnTo>
                  <a:lnTo>
                    <a:pt x="328" y="32"/>
                  </a:lnTo>
                  <a:lnTo>
                    <a:pt x="322" y="42"/>
                  </a:lnTo>
                  <a:lnTo>
                    <a:pt x="316" y="48"/>
                  </a:lnTo>
                  <a:lnTo>
                    <a:pt x="306" y="48"/>
                  </a:lnTo>
                  <a:lnTo>
                    <a:pt x="294" y="52"/>
                  </a:lnTo>
                  <a:lnTo>
                    <a:pt x="282" y="60"/>
                  </a:lnTo>
                  <a:lnTo>
                    <a:pt x="278" y="60"/>
                  </a:lnTo>
                  <a:lnTo>
                    <a:pt x="274" y="64"/>
                  </a:lnTo>
                  <a:lnTo>
                    <a:pt x="270" y="70"/>
                  </a:lnTo>
                  <a:lnTo>
                    <a:pt x="270" y="72"/>
                  </a:lnTo>
                  <a:lnTo>
                    <a:pt x="270" y="74"/>
                  </a:lnTo>
                  <a:lnTo>
                    <a:pt x="276" y="82"/>
                  </a:lnTo>
                  <a:lnTo>
                    <a:pt x="254" y="80"/>
                  </a:lnTo>
                  <a:lnTo>
                    <a:pt x="242" y="90"/>
                  </a:lnTo>
                  <a:lnTo>
                    <a:pt x="240" y="94"/>
                  </a:lnTo>
                  <a:lnTo>
                    <a:pt x="238" y="100"/>
                  </a:lnTo>
                  <a:lnTo>
                    <a:pt x="236" y="102"/>
                  </a:lnTo>
                  <a:lnTo>
                    <a:pt x="224" y="102"/>
                  </a:lnTo>
                  <a:lnTo>
                    <a:pt x="210" y="96"/>
                  </a:lnTo>
                  <a:lnTo>
                    <a:pt x="206" y="96"/>
                  </a:lnTo>
                  <a:lnTo>
                    <a:pt x="194" y="98"/>
                  </a:lnTo>
                  <a:lnTo>
                    <a:pt x="190" y="96"/>
                  </a:lnTo>
                  <a:lnTo>
                    <a:pt x="186" y="94"/>
                  </a:lnTo>
                  <a:lnTo>
                    <a:pt x="178" y="84"/>
                  </a:lnTo>
                  <a:lnTo>
                    <a:pt x="170" y="80"/>
                  </a:lnTo>
                  <a:lnTo>
                    <a:pt x="162" y="92"/>
                  </a:lnTo>
                  <a:lnTo>
                    <a:pt x="160" y="92"/>
                  </a:lnTo>
                  <a:lnTo>
                    <a:pt x="150" y="100"/>
                  </a:lnTo>
                  <a:lnTo>
                    <a:pt x="148" y="100"/>
                  </a:lnTo>
                  <a:lnTo>
                    <a:pt x="148" y="102"/>
                  </a:lnTo>
                  <a:lnTo>
                    <a:pt x="146" y="102"/>
                  </a:lnTo>
                  <a:lnTo>
                    <a:pt x="138" y="104"/>
                  </a:lnTo>
                  <a:lnTo>
                    <a:pt x="126" y="116"/>
                  </a:lnTo>
                  <a:lnTo>
                    <a:pt x="112" y="122"/>
                  </a:lnTo>
                  <a:lnTo>
                    <a:pt x="102" y="134"/>
                  </a:lnTo>
                  <a:lnTo>
                    <a:pt x="70" y="134"/>
                  </a:lnTo>
                  <a:lnTo>
                    <a:pt x="46" y="124"/>
                  </a:lnTo>
                  <a:lnTo>
                    <a:pt x="32" y="124"/>
                  </a:lnTo>
                  <a:lnTo>
                    <a:pt x="20" y="130"/>
                  </a:lnTo>
                  <a:lnTo>
                    <a:pt x="18" y="130"/>
                  </a:lnTo>
                  <a:lnTo>
                    <a:pt x="10" y="132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4" y="158"/>
                  </a:lnTo>
                  <a:lnTo>
                    <a:pt x="22" y="152"/>
                  </a:lnTo>
                  <a:lnTo>
                    <a:pt x="30" y="154"/>
                  </a:lnTo>
                  <a:lnTo>
                    <a:pt x="40" y="158"/>
                  </a:lnTo>
                  <a:lnTo>
                    <a:pt x="42" y="158"/>
                  </a:lnTo>
                  <a:lnTo>
                    <a:pt x="42" y="160"/>
                  </a:lnTo>
                  <a:lnTo>
                    <a:pt x="42" y="186"/>
                  </a:lnTo>
                  <a:lnTo>
                    <a:pt x="46" y="188"/>
                  </a:lnTo>
                  <a:lnTo>
                    <a:pt x="64" y="188"/>
                  </a:lnTo>
                  <a:lnTo>
                    <a:pt x="74" y="184"/>
                  </a:lnTo>
                  <a:lnTo>
                    <a:pt x="76" y="184"/>
                  </a:lnTo>
                  <a:lnTo>
                    <a:pt x="86" y="180"/>
                  </a:lnTo>
                  <a:lnTo>
                    <a:pt x="94" y="176"/>
                  </a:lnTo>
                  <a:lnTo>
                    <a:pt x="98" y="176"/>
                  </a:lnTo>
                  <a:lnTo>
                    <a:pt x="100" y="178"/>
                  </a:lnTo>
                  <a:lnTo>
                    <a:pt x="104" y="188"/>
                  </a:lnTo>
                  <a:lnTo>
                    <a:pt x="106" y="216"/>
                  </a:lnTo>
                  <a:lnTo>
                    <a:pt x="106" y="218"/>
                  </a:lnTo>
                  <a:lnTo>
                    <a:pt x="92" y="232"/>
                  </a:lnTo>
                  <a:lnTo>
                    <a:pt x="92" y="234"/>
                  </a:lnTo>
                  <a:lnTo>
                    <a:pt x="74" y="242"/>
                  </a:lnTo>
                  <a:lnTo>
                    <a:pt x="70" y="248"/>
                  </a:lnTo>
                  <a:lnTo>
                    <a:pt x="72" y="252"/>
                  </a:lnTo>
                  <a:lnTo>
                    <a:pt x="106" y="256"/>
                  </a:lnTo>
                  <a:lnTo>
                    <a:pt x="108" y="258"/>
                  </a:lnTo>
                  <a:lnTo>
                    <a:pt x="122" y="266"/>
                  </a:lnTo>
                  <a:lnTo>
                    <a:pt x="152" y="264"/>
                  </a:lnTo>
                  <a:lnTo>
                    <a:pt x="152" y="268"/>
                  </a:lnTo>
                  <a:lnTo>
                    <a:pt x="154" y="284"/>
                  </a:lnTo>
                  <a:lnTo>
                    <a:pt x="154" y="286"/>
                  </a:lnTo>
                  <a:lnTo>
                    <a:pt x="140" y="300"/>
                  </a:lnTo>
                  <a:lnTo>
                    <a:pt x="140" y="312"/>
                  </a:lnTo>
                  <a:lnTo>
                    <a:pt x="142" y="320"/>
                  </a:lnTo>
                  <a:lnTo>
                    <a:pt x="144" y="326"/>
                  </a:lnTo>
                  <a:lnTo>
                    <a:pt x="150" y="330"/>
                  </a:lnTo>
                  <a:lnTo>
                    <a:pt x="174" y="344"/>
                  </a:lnTo>
                  <a:lnTo>
                    <a:pt x="194" y="356"/>
                  </a:lnTo>
                  <a:lnTo>
                    <a:pt x="212" y="348"/>
                  </a:lnTo>
                  <a:lnTo>
                    <a:pt x="214" y="348"/>
                  </a:lnTo>
                  <a:lnTo>
                    <a:pt x="216" y="348"/>
                  </a:lnTo>
                  <a:lnTo>
                    <a:pt x="242" y="368"/>
                  </a:lnTo>
                  <a:lnTo>
                    <a:pt x="246" y="368"/>
                  </a:lnTo>
                  <a:lnTo>
                    <a:pt x="252" y="360"/>
                  </a:lnTo>
                  <a:lnTo>
                    <a:pt x="254" y="360"/>
                  </a:lnTo>
                  <a:lnTo>
                    <a:pt x="254" y="358"/>
                  </a:lnTo>
                  <a:lnTo>
                    <a:pt x="256" y="358"/>
                  </a:lnTo>
                  <a:lnTo>
                    <a:pt x="270" y="360"/>
                  </a:lnTo>
                  <a:lnTo>
                    <a:pt x="274" y="334"/>
                  </a:lnTo>
                  <a:lnTo>
                    <a:pt x="294" y="368"/>
                  </a:lnTo>
                  <a:lnTo>
                    <a:pt x="310" y="370"/>
                  </a:lnTo>
                  <a:lnTo>
                    <a:pt x="312" y="370"/>
                  </a:lnTo>
                  <a:lnTo>
                    <a:pt x="314" y="370"/>
                  </a:lnTo>
                  <a:lnTo>
                    <a:pt x="314" y="372"/>
                  </a:lnTo>
                  <a:lnTo>
                    <a:pt x="314" y="382"/>
                  </a:lnTo>
                  <a:lnTo>
                    <a:pt x="320" y="380"/>
                  </a:lnTo>
                  <a:lnTo>
                    <a:pt x="346" y="346"/>
                  </a:lnTo>
                  <a:lnTo>
                    <a:pt x="358" y="362"/>
                  </a:lnTo>
                  <a:lnTo>
                    <a:pt x="358" y="356"/>
                  </a:lnTo>
                  <a:lnTo>
                    <a:pt x="366" y="340"/>
                  </a:lnTo>
                  <a:lnTo>
                    <a:pt x="372" y="328"/>
                  </a:lnTo>
                  <a:lnTo>
                    <a:pt x="392" y="328"/>
                  </a:lnTo>
                  <a:lnTo>
                    <a:pt x="396" y="304"/>
                  </a:lnTo>
                  <a:lnTo>
                    <a:pt x="398" y="304"/>
                  </a:lnTo>
                  <a:lnTo>
                    <a:pt x="400" y="306"/>
                  </a:lnTo>
                  <a:lnTo>
                    <a:pt x="414" y="308"/>
                  </a:lnTo>
                  <a:lnTo>
                    <a:pt x="416" y="300"/>
                  </a:lnTo>
                  <a:lnTo>
                    <a:pt x="410" y="288"/>
                  </a:lnTo>
                  <a:lnTo>
                    <a:pt x="410" y="286"/>
                  </a:lnTo>
                  <a:lnTo>
                    <a:pt x="414" y="276"/>
                  </a:lnTo>
                  <a:lnTo>
                    <a:pt x="414" y="274"/>
                  </a:lnTo>
                  <a:lnTo>
                    <a:pt x="416" y="274"/>
                  </a:lnTo>
                  <a:lnTo>
                    <a:pt x="458" y="252"/>
                  </a:lnTo>
                  <a:lnTo>
                    <a:pt x="456" y="230"/>
                  </a:lnTo>
                  <a:lnTo>
                    <a:pt x="456" y="228"/>
                  </a:lnTo>
                  <a:lnTo>
                    <a:pt x="464" y="212"/>
                  </a:lnTo>
                  <a:lnTo>
                    <a:pt x="466" y="210"/>
                  </a:lnTo>
                  <a:lnTo>
                    <a:pt x="478" y="180"/>
                  </a:lnTo>
                  <a:lnTo>
                    <a:pt x="490" y="168"/>
                  </a:lnTo>
                  <a:lnTo>
                    <a:pt x="496" y="156"/>
                  </a:lnTo>
                  <a:lnTo>
                    <a:pt x="502" y="146"/>
                  </a:lnTo>
                  <a:lnTo>
                    <a:pt x="496" y="134"/>
                  </a:lnTo>
                  <a:lnTo>
                    <a:pt x="496" y="132"/>
                  </a:lnTo>
                  <a:lnTo>
                    <a:pt x="496" y="120"/>
                  </a:lnTo>
                  <a:lnTo>
                    <a:pt x="490" y="120"/>
                  </a:lnTo>
                  <a:lnTo>
                    <a:pt x="478" y="126"/>
                  </a:lnTo>
                  <a:lnTo>
                    <a:pt x="472" y="128"/>
                  </a:lnTo>
                  <a:lnTo>
                    <a:pt x="468" y="128"/>
                  </a:lnTo>
                  <a:lnTo>
                    <a:pt x="460" y="126"/>
                  </a:lnTo>
                  <a:lnTo>
                    <a:pt x="454" y="122"/>
                  </a:lnTo>
                  <a:lnTo>
                    <a:pt x="452" y="118"/>
                  </a:lnTo>
                  <a:lnTo>
                    <a:pt x="450" y="114"/>
                  </a:lnTo>
                  <a:lnTo>
                    <a:pt x="452" y="98"/>
                  </a:lnTo>
                  <a:lnTo>
                    <a:pt x="446" y="98"/>
                  </a:lnTo>
                  <a:lnTo>
                    <a:pt x="442" y="102"/>
                  </a:lnTo>
                  <a:lnTo>
                    <a:pt x="432" y="112"/>
                  </a:lnTo>
                  <a:lnTo>
                    <a:pt x="428" y="114"/>
                  </a:lnTo>
                  <a:lnTo>
                    <a:pt x="424" y="114"/>
                  </a:lnTo>
                  <a:lnTo>
                    <a:pt x="422" y="108"/>
                  </a:lnTo>
                  <a:lnTo>
                    <a:pt x="422" y="100"/>
                  </a:lnTo>
                  <a:lnTo>
                    <a:pt x="422" y="92"/>
                  </a:lnTo>
                  <a:lnTo>
                    <a:pt x="424" y="88"/>
                  </a:lnTo>
                  <a:lnTo>
                    <a:pt x="426" y="86"/>
                  </a:lnTo>
                  <a:lnTo>
                    <a:pt x="428" y="86"/>
                  </a:lnTo>
                  <a:lnTo>
                    <a:pt x="444" y="58"/>
                  </a:lnTo>
                  <a:lnTo>
                    <a:pt x="448" y="48"/>
                  </a:lnTo>
                  <a:lnTo>
                    <a:pt x="450" y="36"/>
                  </a:lnTo>
                  <a:lnTo>
                    <a:pt x="442" y="28"/>
                  </a:lnTo>
                  <a:lnTo>
                    <a:pt x="440" y="22"/>
                  </a:lnTo>
                  <a:lnTo>
                    <a:pt x="440" y="12"/>
                  </a:lnTo>
                  <a:lnTo>
                    <a:pt x="440" y="8"/>
                  </a:lnTo>
                  <a:lnTo>
                    <a:pt x="438" y="4"/>
                  </a:lnTo>
                  <a:lnTo>
                    <a:pt x="434" y="0"/>
                  </a:lnTo>
                  <a:lnTo>
                    <a:pt x="432" y="2"/>
                  </a:lnTo>
                  <a:lnTo>
                    <a:pt x="430" y="6"/>
                  </a:lnTo>
                  <a:lnTo>
                    <a:pt x="426" y="8"/>
                  </a:lnTo>
                  <a:lnTo>
                    <a:pt x="422" y="10"/>
                  </a:lnTo>
                  <a:lnTo>
                    <a:pt x="416" y="8"/>
                  </a:lnTo>
                  <a:lnTo>
                    <a:pt x="410" y="8"/>
                  </a:lnTo>
                  <a:lnTo>
                    <a:pt x="402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重庆"/>
            <p:cNvSpPr/>
            <p:nvPr/>
          </p:nvSpPr>
          <p:spPr bwMode="auto">
            <a:xfrm>
              <a:off x="4938713" y="4013200"/>
              <a:ext cx="519112" cy="527050"/>
            </a:xfrm>
            <a:custGeom>
              <a:avLst/>
              <a:gdLst>
                <a:gd name="T0" fmla="*/ 2147483646 w 284"/>
                <a:gd name="T1" fmla="*/ 2147483646 h 288"/>
                <a:gd name="T2" fmla="*/ 2147483646 w 284"/>
                <a:gd name="T3" fmla="*/ 2147483646 h 288"/>
                <a:gd name="T4" fmla="*/ 2147483646 w 284"/>
                <a:gd name="T5" fmla="*/ 2147483646 h 288"/>
                <a:gd name="T6" fmla="*/ 2147483646 w 284"/>
                <a:gd name="T7" fmla="*/ 2147483646 h 288"/>
                <a:gd name="T8" fmla="*/ 2147483646 w 284"/>
                <a:gd name="T9" fmla="*/ 2147483646 h 288"/>
                <a:gd name="T10" fmla="*/ 2147483646 w 284"/>
                <a:gd name="T11" fmla="*/ 2147483646 h 288"/>
                <a:gd name="T12" fmla="*/ 2147483646 w 284"/>
                <a:gd name="T13" fmla="*/ 2147483646 h 288"/>
                <a:gd name="T14" fmla="*/ 2147483646 w 284"/>
                <a:gd name="T15" fmla="*/ 2147483646 h 288"/>
                <a:gd name="T16" fmla="*/ 2147483646 w 284"/>
                <a:gd name="T17" fmla="*/ 2147483646 h 288"/>
                <a:gd name="T18" fmla="*/ 2147483646 w 284"/>
                <a:gd name="T19" fmla="*/ 2147483646 h 288"/>
                <a:gd name="T20" fmla="*/ 2147483646 w 284"/>
                <a:gd name="T21" fmla="*/ 2147483646 h 288"/>
                <a:gd name="T22" fmla="*/ 2147483646 w 284"/>
                <a:gd name="T23" fmla="*/ 2147483646 h 288"/>
                <a:gd name="T24" fmla="*/ 2147483646 w 284"/>
                <a:gd name="T25" fmla="*/ 2147483646 h 288"/>
                <a:gd name="T26" fmla="*/ 2147483646 w 284"/>
                <a:gd name="T27" fmla="*/ 2147483646 h 288"/>
                <a:gd name="T28" fmla="*/ 2147483646 w 284"/>
                <a:gd name="T29" fmla="*/ 2147483646 h 288"/>
                <a:gd name="T30" fmla="*/ 2147483646 w 284"/>
                <a:gd name="T31" fmla="*/ 2147483646 h 288"/>
                <a:gd name="T32" fmla="*/ 2147483646 w 284"/>
                <a:gd name="T33" fmla="*/ 2147483646 h 288"/>
                <a:gd name="T34" fmla="*/ 2147483646 w 284"/>
                <a:gd name="T35" fmla="*/ 2147483646 h 288"/>
                <a:gd name="T36" fmla="*/ 2147483646 w 284"/>
                <a:gd name="T37" fmla="*/ 2147483646 h 288"/>
                <a:gd name="T38" fmla="*/ 2147483646 w 284"/>
                <a:gd name="T39" fmla="*/ 2147483646 h 288"/>
                <a:gd name="T40" fmla="*/ 2147483646 w 284"/>
                <a:gd name="T41" fmla="*/ 2147483646 h 288"/>
                <a:gd name="T42" fmla="*/ 2147483646 w 284"/>
                <a:gd name="T43" fmla="*/ 2147483646 h 288"/>
                <a:gd name="T44" fmla="*/ 2147483646 w 284"/>
                <a:gd name="T45" fmla="*/ 2147483646 h 288"/>
                <a:gd name="T46" fmla="*/ 2147483646 w 284"/>
                <a:gd name="T47" fmla="*/ 2147483646 h 288"/>
                <a:gd name="T48" fmla="*/ 2147483646 w 284"/>
                <a:gd name="T49" fmla="*/ 2147483646 h 288"/>
                <a:gd name="T50" fmla="*/ 2147483646 w 284"/>
                <a:gd name="T51" fmla="*/ 2147483646 h 288"/>
                <a:gd name="T52" fmla="*/ 2147483646 w 284"/>
                <a:gd name="T53" fmla="*/ 2147483646 h 288"/>
                <a:gd name="T54" fmla="*/ 2147483646 w 284"/>
                <a:gd name="T55" fmla="*/ 2147483646 h 288"/>
                <a:gd name="T56" fmla="*/ 2147483646 w 284"/>
                <a:gd name="T57" fmla="*/ 2147483646 h 288"/>
                <a:gd name="T58" fmla="*/ 2147483646 w 284"/>
                <a:gd name="T59" fmla="*/ 2147483646 h 288"/>
                <a:gd name="T60" fmla="*/ 2147483646 w 284"/>
                <a:gd name="T61" fmla="*/ 2147483646 h 288"/>
                <a:gd name="T62" fmla="*/ 2147483646 w 284"/>
                <a:gd name="T63" fmla="*/ 2147483646 h 288"/>
                <a:gd name="T64" fmla="*/ 2147483646 w 284"/>
                <a:gd name="T65" fmla="*/ 2147483646 h 288"/>
                <a:gd name="T66" fmla="*/ 2147483646 w 284"/>
                <a:gd name="T67" fmla="*/ 2147483646 h 288"/>
                <a:gd name="T68" fmla="*/ 2147483646 w 284"/>
                <a:gd name="T69" fmla="*/ 2147483646 h 288"/>
                <a:gd name="T70" fmla="*/ 2147483646 w 284"/>
                <a:gd name="T71" fmla="*/ 2147483646 h 288"/>
                <a:gd name="T72" fmla="*/ 2147483646 w 284"/>
                <a:gd name="T73" fmla="*/ 2147483646 h 288"/>
                <a:gd name="T74" fmla="*/ 2147483646 w 284"/>
                <a:gd name="T75" fmla="*/ 2147483646 h 288"/>
                <a:gd name="T76" fmla="*/ 2147483646 w 284"/>
                <a:gd name="T77" fmla="*/ 2147483646 h 288"/>
                <a:gd name="T78" fmla="*/ 2147483646 w 284"/>
                <a:gd name="T79" fmla="*/ 2147483646 h 288"/>
                <a:gd name="T80" fmla="*/ 2147483646 w 284"/>
                <a:gd name="T81" fmla="*/ 2147483646 h 288"/>
                <a:gd name="T82" fmla="*/ 2147483646 w 284"/>
                <a:gd name="T83" fmla="*/ 2147483646 h 288"/>
                <a:gd name="T84" fmla="*/ 2147483646 w 284"/>
                <a:gd name="T85" fmla="*/ 2147483646 h 288"/>
                <a:gd name="T86" fmla="*/ 2147483646 w 284"/>
                <a:gd name="T87" fmla="*/ 2147483646 h 288"/>
                <a:gd name="T88" fmla="*/ 2147483646 w 284"/>
                <a:gd name="T89" fmla="*/ 2147483646 h 288"/>
                <a:gd name="T90" fmla="*/ 2147483646 w 284"/>
                <a:gd name="T91" fmla="*/ 2147483646 h 288"/>
                <a:gd name="T92" fmla="*/ 2147483646 w 284"/>
                <a:gd name="T93" fmla="*/ 2147483646 h 288"/>
                <a:gd name="T94" fmla="*/ 2147483646 w 284"/>
                <a:gd name="T95" fmla="*/ 2147483646 h 288"/>
                <a:gd name="T96" fmla="*/ 2147483646 w 284"/>
                <a:gd name="T97" fmla="*/ 2147483646 h 288"/>
                <a:gd name="T98" fmla="*/ 2147483646 w 284"/>
                <a:gd name="T99" fmla="*/ 2147483646 h 288"/>
                <a:gd name="T100" fmla="*/ 2147483646 w 284"/>
                <a:gd name="T101" fmla="*/ 2147483646 h 288"/>
                <a:gd name="T102" fmla="*/ 2147483646 w 284"/>
                <a:gd name="T103" fmla="*/ 2147483646 h 2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4" h="288">
                  <a:moveTo>
                    <a:pt x="284" y="58"/>
                  </a:moveTo>
                  <a:lnTo>
                    <a:pt x="278" y="44"/>
                  </a:lnTo>
                  <a:lnTo>
                    <a:pt x="268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8" y="28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4" y="26"/>
                  </a:lnTo>
                  <a:lnTo>
                    <a:pt x="234" y="28"/>
                  </a:lnTo>
                  <a:lnTo>
                    <a:pt x="232" y="26"/>
                  </a:lnTo>
                  <a:lnTo>
                    <a:pt x="222" y="22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12" y="12"/>
                  </a:lnTo>
                  <a:lnTo>
                    <a:pt x="204" y="4"/>
                  </a:lnTo>
                  <a:lnTo>
                    <a:pt x="196" y="0"/>
                  </a:lnTo>
                  <a:lnTo>
                    <a:pt x="188" y="8"/>
                  </a:lnTo>
                  <a:lnTo>
                    <a:pt x="176" y="16"/>
                  </a:lnTo>
                  <a:lnTo>
                    <a:pt x="172" y="40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54" y="68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24" y="104"/>
                  </a:lnTo>
                  <a:lnTo>
                    <a:pt x="116" y="118"/>
                  </a:lnTo>
                  <a:lnTo>
                    <a:pt x="114" y="120"/>
                  </a:lnTo>
                  <a:lnTo>
                    <a:pt x="110" y="124"/>
                  </a:lnTo>
                  <a:lnTo>
                    <a:pt x="96" y="132"/>
                  </a:lnTo>
                  <a:lnTo>
                    <a:pt x="88" y="144"/>
                  </a:lnTo>
                  <a:lnTo>
                    <a:pt x="74" y="164"/>
                  </a:lnTo>
                  <a:lnTo>
                    <a:pt x="72" y="164"/>
                  </a:lnTo>
                  <a:lnTo>
                    <a:pt x="8" y="160"/>
                  </a:lnTo>
                  <a:lnTo>
                    <a:pt x="0" y="168"/>
                  </a:lnTo>
                  <a:lnTo>
                    <a:pt x="0" y="180"/>
                  </a:lnTo>
                  <a:lnTo>
                    <a:pt x="6" y="208"/>
                  </a:lnTo>
                  <a:lnTo>
                    <a:pt x="20" y="226"/>
                  </a:lnTo>
                  <a:lnTo>
                    <a:pt x="32" y="232"/>
                  </a:lnTo>
                  <a:lnTo>
                    <a:pt x="32" y="234"/>
                  </a:lnTo>
                  <a:lnTo>
                    <a:pt x="40" y="244"/>
                  </a:lnTo>
                  <a:lnTo>
                    <a:pt x="42" y="252"/>
                  </a:lnTo>
                  <a:lnTo>
                    <a:pt x="42" y="262"/>
                  </a:lnTo>
                  <a:lnTo>
                    <a:pt x="38" y="266"/>
                  </a:lnTo>
                  <a:lnTo>
                    <a:pt x="40" y="268"/>
                  </a:lnTo>
                  <a:lnTo>
                    <a:pt x="44" y="268"/>
                  </a:lnTo>
                  <a:lnTo>
                    <a:pt x="48" y="258"/>
                  </a:lnTo>
                  <a:lnTo>
                    <a:pt x="50" y="258"/>
                  </a:lnTo>
                  <a:lnTo>
                    <a:pt x="62" y="262"/>
                  </a:lnTo>
                  <a:lnTo>
                    <a:pt x="64" y="266"/>
                  </a:lnTo>
                  <a:lnTo>
                    <a:pt x="70" y="266"/>
                  </a:lnTo>
                  <a:lnTo>
                    <a:pt x="68" y="260"/>
                  </a:lnTo>
                  <a:lnTo>
                    <a:pt x="76" y="246"/>
                  </a:lnTo>
                  <a:lnTo>
                    <a:pt x="78" y="244"/>
                  </a:lnTo>
                  <a:lnTo>
                    <a:pt x="80" y="242"/>
                  </a:lnTo>
                  <a:lnTo>
                    <a:pt x="88" y="242"/>
                  </a:lnTo>
                  <a:lnTo>
                    <a:pt x="102" y="242"/>
                  </a:lnTo>
                  <a:lnTo>
                    <a:pt x="110" y="232"/>
                  </a:lnTo>
                  <a:lnTo>
                    <a:pt x="110" y="222"/>
                  </a:lnTo>
                  <a:lnTo>
                    <a:pt x="112" y="212"/>
                  </a:lnTo>
                  <a:lnTo>
                    <a:pt x="114" y="210"/>
                  </a:lnTo>
                  <a:lnTo>
                    <a:pt x="120" y="206"/>
                  </a:lnTo>
                  <a:lnTo>
                    <a:pt x="122" y="206"/>
                  </a:lnTo>
                  <a:lnTo>
                    <a:pt x="134" y="208"/>
                  </a:lnTo>
                  <a:lnTo>
                    <a:pt x="134" y="210"/>
                  </a:lnTo>
                  <a:lnTo>
                    <a:pt x="136" y="220"/>
                  </a:lnTo>
                  <a:lnTo>
                    <a:pt x="136" y="224"/>
                  </a:lnTo>
                  <a:lnTo>
                    <a:pt x="138" y="232"/>
                  </a:lnTo>
                  <a:lnTo>
                    <a:pt x="140" y="232"/>
                  </a:lnTo>
                  <a:lnTo>
                    <a:pt x="144" y="226"/>
                  </a:lnTo>
                  <a:lnTo>
                    <a:pt x="152" y="216"/>
                  </a:lnTo>
                  <a:lnTo>
                    <a:pt x="160" y="212"/>
                  </a:lnTo>
                  <a:lnTo>
                    <a:pt x="162" y="212"/>
                  </a:lnTo>
                  <a:lnTo>
                    <a:pt x="162" y="210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6" y="214"/>
                  </a:lnTo>
                  <a:lnTo>
                    <a:pt x="180" y="226"/>
                  </a:lnTo>
                  <a:lnTo>
                    <a:pt x="180" y="236"/>
                  </a:lnTo>
                  <a:lnTo>
                    <a:pt x="188" y="252"/>
                  </a:lnTo>
                  <a:lnTo>
                    <a:pt x="188" y="254"/>
                  </a:lnTo>
                  <a:lnTo>
                    <a:pt x="188" y="264"/>
                  </a:lnTo>
                  <a:lnTo>
                    <a:pt x="192" y="270"/>
                  </a:lnTo>
                  <a:lnTo>
                    <a:pt x="194" y="270"/>
                  </a:lnTo>
                  <a:lnTo>
                    <a:pt x="196" y="266"/>
                  </a:lnTo>
                  <a:lnTo>
                    <a:pt x="198" y="264"/>
                  </a:lnTo>
                  <a:lnTo>
                    <a:pt x="208" y="270"/>
                  </a:lnTo>
                  <a:lnTo>
                    <a:pt x="208" y="272"/>
                  </a:lnTo>
                  <a:lnTo>
                    <a:pt x="212" y="286"/>
                  </a:lnTo>
                  <a:lnTo>
                    <a:pt x="216" y="288"/>
                  </a:lnTo>
                  <a:lnTo>
                    <a:pt x="216" y="286"/>
                  </a:lnTo>
                  <a:lnTo>
                    <a:pt x="220" y="276"/>
                  </a:lnTo>
                  <a:lnTo>
                    <a:pt x="222" y="274"/>
                  </a:lnTo>
                  <a:lnTo>
                    <a:pt x="224" y="274"/>
                  </a:lnTo>
                  <a:lnTo>
                    <a:pt x="228" y="270"/>
                  </a:lnTo>
                  <a:lnTo>
                    <a:pt x="230" y="270"/>
                  </a:lnTo>
                  <a:lnTo>
                    <a:pt x="236" y="270"/>
                  </a:lnTo>
                  <a:lnTo>
                    <a:pt x="236" y="266"/>
                  </a:lnTo>
                  <a:lnTo>
                    <a:pt x="236" y="264"/>
                  </a:lnTo>
                  <a:lnTo>
                    <a:pt x="232" y="226"/>
                  </a:lnTo>
                  <a:lnTo>
                    <a:pt x="216" y="202"/>
                  </a:lnTo>
                  <a:lnTo>
                    <a:pt x="188" y="168"/>
                  </a:lnTo>
                  <a:lnTo>
                    <a:pt x="186" y="168"/>
                  </a:lnTo>
                  <a:lnTo>
                    <a:pt x="184" y="146"/>
                  </a:lnTo>
                  <a:lnTo>
                    <a:pt x="176" y="128"/>
                  </a:lnTo>
                  <a:lnTo>
                    <a:pt x="174" y="128"/>
                  </a:lnTo>
                  <a:lnTo>
                    <a:pt x="176" y="126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234" y="102"/>
                  </a:lnTo>
                  <a:lnTo>
                    <a:pt x="260" y="88"/>
                  </a:lnTo>
                  <a:lnTo>
                    <a:pt x="262" y="86"/>
                  </a:lnTo>
                  <a:lnTo>
                    <a:pt x="274" y="82"/>
                  </a:lnTo>
                  <a:lnTo>
                    <a:pt x="278" y="78"/>
                  </a:lnTo>
                  <a:lnTo>
                    <a:pt x="280" y="76"/>
                  </a:lnTo>
                  <a:lnTo>
                    <a:pt x="282" y="68"/>
                  </a:lnTo>
                  <a:lnTo>
                    <a:pt x="284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陕西"/>
            <p:cNvSpPr/>
            <p:nvPr/>
          </p:nvSpPr>
          <p:spPr bwMode="auto">
            <a:xfrm>
              <a:off x="4938713" y="2990850"/>
              <a:ext cx="592137" cy="1055688"/>
            </a:xfrm>
            <a:custGeom>
              <a:avLst/>
              <a:gdLst>
                <a:gd name="T0" fmla="*/ 2147483646 w 324"/>
                <a:gd name="T1" fmla="*/ 2147483646 h 578"/>
                <a:gd name="T2" fmla="*/ 2147483646 w 324"/>
                <a:gd name="T3" fmla="*/ 2147483646 h 578"/>
                <a:gd name="T4" fmla="*/ 2147483646 w 324"/>
                <a:gd name="T5" fmla="*/ 2147483646 h 578"/>
                <a:gd name="T6" fmla="*/ 2147483646 w 324"/>
                <a:gd name="T7" fmla="*/ 2147483646 h 578"/>
                <a:gd name="T8" fmla="*/ 2147483646 w 324"/>
                <a:gd name="T9" fmla="*/ 2147483646 h 578"/>
                <a:gd name="T10" fmla="*/ 2147483646 w 324"/>
                <a:gd name="T11" fmla="*/ 2147483646 h 578"/>
                <a:gd name="T12" fmla="*/ 2147483646 w 324"/>
                <a:gd name="T13" fmla="*/ 2147483646 h 578"/>
                <a:gd name="T14" fmla="*/ 2147483646 w 324"/>
                <a:gd name="T15" fmla="*/ 2147483646 h 578"/>
                <a:gd name="T16" fmla="*/ 2147483646 w 324"/>
                <a:gd name="T17" fmla="*/ 2147483646 h 578"/>
                <a:gd name="T18" fmla="*/ 2147483646 w 324"/>
                <a:gd name="T19" fmla="*/ 2147483646 h 578"/>
                <a:gd name="T20" fmla="*/ 2147483646 w 324"/>
                <a:gd name="T21" fmla="*/ 2147483646 h 578"/>
                <a:gd name="T22" fmla="*/ 2147483646 w 324"/>
                <a:gd name="T23" fmla="*/ 2147483646 h 578"/>
                <a:gd name="T24" fmla="*/ 2147483646 w 324"/>
                <a:gd name="T25" fmla="*/ 2147483646 h 578"/>
                <a:gd name="T26" fmla="*/ 2147483646 w 324"/>
                <a:gd name="T27" fmla="*/ 2147483646 h 578"/>
                <a:gd name="T28" fmla="*/ 2147483646 w 324"/>
                <a:gd name="T29" fmla="*/ 2147483646 h 578"/>
                <a:gd name="T30" fmla="*/ 2147483646 w 324"/>
                <a:gd name="T31" fmla="*/ 2147483646 h 578"/>
                <a:gd name="T32" fmla="*/ 2147483646 w 324"/>
                <a:gd name="T33" fmla="*/ 2147483646 h 578"/>
                <a:gd name="T34" fmla="*/ 2147483646 w 324"/>
                <a:gd name="T35" fmla="*/ 2147483646 h 578"/>
                <a:gd name="T36" fmla="*/ 2147483646 w 324"/>
                <a:gd name="T37" fmla="*/ 2147483646 h 578"/>
                <a:gd name="T38" fmla="*/ 2147483646 w 324"/>
                <a:gd name="T39" fmla="*/ 2147483646 h 578"/>
                <a:gd name="T40" fmla="*/ 2147483646 w 324"/>
                <a:gd name="T41" fmla="*/ 2147483646 h 578"/>
                <a:gd name="T42" fmla="*/ 2147483646 w 324"/>
                <a:gd name="T43" fmla="*/ 2147483646 h 578"/>
                <a:gd name="T44" fmla="*/ 2147483646 w 324"/>
                <a:gd name="T45" fmla="*/ 2147483646 h 578"/>
                <a:gd name="T46" fmla="*/ 2147483646 w 324"/>
                <a:gd name="T47" fmla="*/ 2147483646 h 578"/>
                <a:gd name="T48" fmla="*/ 2147483646 w 324"/>
                <a:gd name="T49" fmla="*/ 2147483646 h 578"/>
                <a:gd name="T50" fmla="*/ 2147483646 w 324"/>
                <a:gd name="T51" fmla="*/ 2147483646 h 578"/>
                <a:gd name="T52" fmla="*/ 2147483646 w 324"/>
                <a:gd name="T53" fmla="*/ 2147483646 h 578"/>
                <a:gd name="T54" fmla="*/ 2147483646 w 324"/>
                <a:gd name="T55" fmla="*/ 2147483646 h 578"/>
                <a:gd name="T56" fmla="*/ 2147483646 w 324"/>
                <a:gd name="T57" fmla="*/ 2147483646 h 578"/>
                <a:gd name="T58" fmla="*/ 2147483646 w 324"/>
                <a:gd name="T59" fmla="*/ 2147483646 h 578"/>
                <a:gd name="T60" fmla="*/ 2147483646 w 324"/>
                <a:gd name="T61" fmla="*/ 2147483646 h 578"/>
                <a:gd name="T62" fmla="*/ 2147483646 w 324"/>
                <a:gd name="T63" fmla="*/ 2147483646 h 578"/>
                <a:gd name="T64" fmla="*/ 2147483646 w 324"/>
                <a:gd name="T65" fmla="*/ 2147483646 h 578"/>
                <a:gd name="T66" fmla="*/ 2147483646 w 324"/>
                <a:gd name="T67" fmla="*/ 2147483646 h 578"/>
                <a:gd name="T68" fmla="*/ 2147483646 w 324"/>
                <a:gd name="T69" fmla="*/ 2147483646 h 578"/>
                <a:gd name="T70" fmla="*/ 2147483646 w 324"/>
                <a:gd name="T71" fmla="*/ 2147483646 h 578"/>
                <a:gd name="T72" fmla="*/ 2147483646 w 324"/>
                <a:gd name="T73" fmla="*/ 2147483646 h 578"/>
                <a:gd name="T74" fmla="*/ 2147483646 w 324"/>
                <a:gd name="T75" fmla="*/ 2147483646 h 578"/>
                <a:gd name="T76" fmla="*/ 2147483646 w 324"/>
                <a:gd name="T77" fmla="*/ 2147483646 h 578"/>
                <a:gd name="T78" fmla="*/ 2147483646 w 324"/>
                <a:gd name="T79" fmla="*/ 2147483646 h 578"/>
                <a:gd name="T80" fmla="*/ 2147483646 w 324"/>
                <a:gd name="T81" fmla="*/ 2147483646 h 578"/>
                <a:gd name="T82" fmla="*/ 2147483646 w 324"/>
                <a:gd name="T83" fmla="*/ 2147483646 h 578"/>
                <a:gd name="T84" fmla="*/ 2147483646 w 324"/>
                <a:gd name="T85" fmla="*/ 2147483646 h 578"/>
                <a:gd name="T86" fmla="*/ 2147483646 w 324"/>
                <a:gd name="T87" fmla="*/ 2147483646 h 578"/>
                <a:gd name="T88" fmla="*/ 2147483646 w 324"/>
                <a:gd name="T89" fmla="*/ 2147483646 h 578"/>
                <a:gd name="T90" fmla="*/ 2147483646 w 324"/>
                <a:gd name="T91" fmla="*/ 2147483646 h 578"/>
                <a:gd name="T92" fmla="*/ 2147483646 w 324"/>
                <a:gd name="T93" fmla="*/ 2147483646 h 578"/>
                <a:gd name="T94" fmla="*/ 2147483646 w 324"/>
                <a:gd name="T95" fmla="*/ 2147483646 h 578"/>
                <a:gd name="T96" fmla="*/ 2147483646 w 324"/>
                <a:gd name="T97" fmla="*/ 2147483646 h 578"/>
                <a:gd name="T98" fmla="*/ 2147483646 w 324"/>
                <a:gd name="T99" fmla="*/ 2147483646 h 578"/>
                <a:gd name="T100" fmla="*/ 2147483646 w 324"/>
                <a:gd name="T101" fmla="*/ 2147483646 h 5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24" h="578">
                  <a:moveTo>
                    <a:pt x="108" y="132"/>
                  </a:moveTo>
                  <a:lnTo>
                    <a:pt x="104" y="130"/>
                  </a:lnTo>
                  <a:lnTo>
                    <a:pt x="96" y="180"/>
                  </a:lnTo>
                  <a:lnTo>
                    <a:pt x="108" y="196"/>
                  </a:lnTo>
                  <a:lnTo>
                    <a:pt x="122" y="200"/>
                  </a:lnTo>
                  <a:lnTo>
                    <a:pt x="124" y="202"/>
                  </a:lnTo>
                  <a:lnTo>
                    <a:pt x="140" y="216"/>
                  </a:lnTo>
                  <a:lnTo>
                    <a:pt x="164" y="220"/>
                  </a:lnTo>
                  <a:lnTo>
                    <a:pt x="176" y="228"/>
                  </a:lnTo>
                  <a:lnTo>
                    <a:pt x="176" y="230"/>
                  </a:lnTo>
                  <a:lnTo>
                    <a:pt x="186" y="244"/>
                  </a:lnTo>
                  <a:lnTo>
                    <a:pt x="188" y="244"/>
                  </a:lnTo>
                  <a:lnTo>
                    <a:pt x="186" y="246"/>
                  </a:lnTo>
                  <a:lnTo>
                    <a:pt x="178" y="260"/>
                  </a:lnTo>
                  <a:lnTo>
                    <a:pt x="178" y="264"/>
                  </a:lnTo>
                  <a:lnTo>
                    <a:pt x="176" y="272"/>
                  </a:lnTo>
                  <a:lnTo>
                    <a:pt x="178" y="272"/>
                  </a:lnTo>
                  <a:lnTo>
                    <a:pt x="178" y="286"/>
                  </a:lnTo>
                  <a:lnTo>
                    <a:pt x="176" y="288"/>
                  </a:lnTo>
                  <a:lnTo>
                    <a:pt x="170" y="312"/>
                  </a:lnTo>
                  <a:lnTo>
                    <a:pt x="168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0" y="312"/>
                  </a:lnTo>
                  <a:lnTo>
                    <a:pt x="128" y="316"/>
                  </a:lnTo>
                  <a:lnTo>
                    <a:pt x="116" y="328"/>
                  </a:lnTo>
                  <a:lnTo>
                    <a:pt x="112" y="332"/>
                  </a:lnTo>
                  <a:lnTo>
                    <a:pt x="130" y="340"/>
                  </a:lnTo>
                  <a:lnTo>
                    <a:pt x="128" y="344"/>
                  </a:lnTo>
                  <a:lnTo>
                    <a:pt x="124" y="350"/>
                  </a:lnTo>
                  <a:lnTo>
                    <a:pt x="116" y="354"/>
                  </a:lnTo>
                  <a:lnTo>
                    <a:pt x="106" y="354"/>
                  </a:lnTo>
                  <a:lnTo>
                    <a:pt x="88" y="348"/>
                  </a:lnTo>
                  <a:lnTo>
                    <a:pt x="70" y="338"/>
                  </a:lnTo>
                  <a:lnTo>
                    <a:pt x="64" y="338"/>
                  </a:lnTo>
                  <a:lnTo>
                    <a:pt x="44" y="366"/>
                  </a:lnTo>
                  <a:lnTo>
                    <a:pt x="40" y="376"/>
                  </a:lnTo>
                  <a:lnTo>
                    <a:pt x="40" y="392"/>
                  </a:lnTo>
                  <a:lnTo>
                    <a:pt x="48" y="406"/>
                  </a:lnTo>
                  <a:lnTo>
                    <a:pt x="48" y="408"/>
                  </a:lnTo>
                  <a:lnTo>
                    <a:pt x="52" y="420"/>
                  </a:lnTo>
                  <a:lnTo>
                    <a:pt x="52" y="422"/>
                  </a:lnTo>
                  <a:lnTo>
                    <a:pt x="52" y="440"/>
                  </a:lnTo>
                  <a:lnTo>
                    <a:pt x="52" y="442"/>
                  </a:lnTo>
                  <a:lnTo>
                    <a:pt x="54" y="444"/>
                  </a:lnTo>
                  <a:lnTo>
                    <a:pt x="40" y="446"/>
                  </a:lnTo>
                  <a:lnTo>
                    <a:pt x="16" y="446"/>
                  </a:lnTo>
                  <a:lnTo>
                    <a:pt x="6" y="454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6" y="486"/>
                  </a:lnTo>
                  <a:lnTo>
                    <a:pt x="8" y="486"/>
                  </a:lnTo>
                  <a:lnTo>
                    <a:pt x="8" y="496"/>
                  </a:lnTo>
                  <a:lnTo>
                    <a:pt x="12" y="508"/>
                  </a:lnTo>
                  <a:lnTo>
                    <a:pt x="30" y="518"/>
                  </a:lnTo>
                  <a:lnTo>
                    <a:pt x="54" y="512"/>
                  </a:lnTo>
                  <a:lnTo>
                    <a:pt x="66" y="504"/>
                  </a:lnTo>
                  <a:lnTo>
                    <a:pt x="68" y="504"/>
                  </a:lnTo>
                  <a:lnTo>
                    <a:pt x="80" y="504"/>
                  </a:lnTo>
                  <a:lnTo>
                    <a:pt x="86" y="520"/>
                  </a:lnTo>
                  <a:lnTo>
                    <a:pt x="92" y="526"/>
                  </a:lnTo>
                  <a:lnTo>
                    <a:pt x="94" y="532"/>
                  </a:lnTo>
                  <a:lnTo>
                    <a:pt x="100" y="532"/>
                  </a:lnTo>
                  <a:lnTo>
                    <a:pt x="102" y="532"/>
                  </a:lnTo>
                  <a:lnTo>
                    <a:pt x="104" y="532"/>
                  </a:lnTo>
                  <a:lnTo>
                    <a:pt x="104" y="530"/>
                  </a:lnTo>
                  <a:lnTo>
                    <a:pt x="116" y="520"/>
                  </a:lnTo>
                  <a:lnTo>
                    <a:pt x="126" y="540"/>
                  </a:lnTo>
                  <a:lnTo>
                    <a:pt x="136" y="546"/>
                  </a:lnTo>
                  <a:lnTo>
                    <a:pt x="152" y="546"/>
                  </a:lnTo>
                  <a:lnTo>
                    <a:pt x="164" y="544"/>
                  </a:lnTo>
                  <a:lnTo>
                    <a:pt x="168" y="544"/>
                  </a:lnTo>
                  <a:lnTo>
                    <a:pt x="196" y="548"/>
                  </a:lnTo>
                  <a:lnTo>
                    <a:pt x="196" y="550"/>
                  </a:lnTo>
                  <a:lnTo>
                    <a:pt x="208" y="556"/>
                  </a:lnTo>
                  <a:lnTo>
                    <a:pt x="208" y="558"/>
                  </a:lnTo>
                  <a:lnTo>
                    <a:pt x="220" y="566"/>
                  </a:lnTo>
                  <a:lnTo>
                    <a:pt x="226" y="574"/>
                  </a:lnTo>
                  <a:lnTo>
                    <a:pt x="234" y="578"/>
                  </a:lnTo>
                  <a:lnTo>
                    <a:pt x="248" y="576"/>
                  </a:lnTo>
                  <a:lnTo>
                    <a:pt x="248" y="560"/>
                  </a:lnTo>
                  <a:lnTo>
                    <a:pt x="240" y="548"/>
                  </a:lnTo>
                  <a:lnTo>
                    <a:pt x="236" y="526"/>
                  </a:lnTo>
                  <a:lnTo>
                    <a:pt x="246" y="516"/>
                  </a:lnTo>
                  <a:lnTo>
                    <a:pt x="248" y="514"/>
                  </a:lnTo>
                  <a:lnTo>
                    <a:pt x="258" y="512"/>
                  </a:lnTo>
                  <a:lnTo>
                    <a:pt x="268" y="512"/>
                  </a:lnTo>
                  <a:lnTo>
                    <a:pt x="272" y="508"/>
                  </a:lnTo>
                  <a:lnTo>
                    <a:pt x="264" y="500"/>
                  </a:lnTo>
                  <a:lnTo>
                    <a:pt x="242" y="484"/>
                  </a:lnTo>
                  <a:lnTo>
                    <a:pt x="236" y="476"/>
                  </a:lnTo>
                  <a:lnTo>
                    <a:pt x="234" y="474"/>
                  </a:lnTo>
                  <a:lnTo>
                    <a:pt x="236" y="472"/>
                  </a:lnTo>
                  <a:lnTo>
                    <a:pt x="242" y="460"/>
                  </a:lnTo>
                  <a:lnTo>
                    <a:pt x="244" y="462"/>
                  </a:lnTo>
                  <a:lnTo>
                    <a:pt x="260" y="466"/>
                  </a:lnTo>
                  <a:lnTo>
                    <a:pt x="302" y="464"/>
                  </a:lnTo>
                  <a:lnTo>
                    <a:pt x="302" y="466"/>
                  </a:lnTo>
                  <a:lnTo>
                    <a:pt x="304" y="466"/>
                  </a:lnTo>
                  <a:lnTo>
                    <a:pt x="316" y="470"/>
                  </a:lnTo>
                  <a:lnTo>
                    <a:pt x="324" y="462"/>
                  </a:lnTo>
                  <a:lnTo>
                    <a:pt x="320" y="438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0"/>
                  </a:lnTo>
                  <a:lnTo>
                    <a:pt x="292" y="410"/>
                  </a:lnTo>
                  <a:lnTo>
                    <a:pt x="290" y="394"/>
                  </a:lnTo>
                  <a:lnTo>
                    <a:pt x="290" y="374"/>
                  </a:lnTo>
                  <a:lnTo>
                    <a:pt x="276" y="368"/>
                  </a:lnTo>
                  <a:lnTo>
                    <a:pt x="274" y="368"/>
                  </a:lnTo>
                  <a:lnTo>
                    <a:pt x="274" y="366"/>
                  </a:lnTo>
                  <a:lnTo>
                    <a:pt x="274" y="364"/>
                  </a:lnTo>
                  <a:lnTo>
                    <a:pt x="272" y="344"/>
                  </a:lnTo>
                  <a:lnTo>
                    <a:pt x="288" y="262"/>
                  </a:lnTo>
                  <a:lnTo>
                    <a:pt x="280" y="232"/>
                  </a:lnTo>
                  <a:lnTo>
                    <a:pt x="278" y="214"/>
                  </a:lnTo>
                  <a:lnTo>
                    <a:pt x="276" y="190"/>
                  </a:lnTo>
                  <a:lnTo>
                    <a:pt x="278" y="164"/>
                  </a:lnTo>
                  <a:lnTo>
                    <a:pt x="278" y="162"/>
                  </a:lnTo>
                  <a:lnTo>
                    <a:pt x="280" y="160"/>
                  </a:lnTo>
                  <a:lnTo>
                    <a:pt x="296" y="148"/>
                  </a:lnTo>
                  <a:lnTo>
                    <a:pt x="296" y="136"/>
                  </a:lnTo>
                  <a:lnTo>
                    <a:pt x="294" y="130"/>
                  </a:lnTo>
                  <a:lnTo>
                    <a:pt x="290" y="122"/>
                  </a:lnTo>
                  <a:lnTo>
                    <a:pt x="280" y="110"/>
                  </a:lnTo>
                  <a:lnTo>
                    <a:pt x="278" y="110"/>
                  </a:lnTo>
                  <a:lnTo>
                    <a:pt x="278" y="108"/>
                  </a:lnTo>
                  <a:lnTo>
                    <a:pt x="276" y="88"/>
                  </a:lnTo>
                  <a:lnTo>
                    <a:pt x="276" y="86"/>
                  </a:lnTo>
                  <a:lnTo>
                    <a:pt x="298" y="60"/>
                  </a:lnTo>
                  <a:lnTo>
                    <a:pt x="298" y="48"/>
                  </a:lnTo>
                  <a:lnTo>
                    <a:pt x="292" y="36"/>
                  </a:lnTo>
                  <a:lnTo>
                    <a:pt x="290" y="34"/>
                  </a:lnTo>
                  <a:lnTo>
                    <a:pt x="300" y="20"/>
                  </a:lnTo>
                  <a:lnTo>
                    <a:pt x="302" y="20"/>
                  </a:lnTo>
                  <a:lnTo>
                    <a:pt x="312" y="12"/>
                  </a:lnTo>
                  <a:lnTo>
                    <a:pt x="312" y="0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2" y="18"/>
                  </a:lnTo>
                  <a:lnTo>
                    <a:pt x="290" y="18"/>
                  </a:lnTo>
                  <a:lnTo>
                    <a:pt x="268" y="10"/>
                  </a:lnTo>
                  <a:lnTo>
                    <a:pt x="256" y="8"/>
                  </a:lnTo>
                  <a:lnTo>
                    <a:pt x="260" y="28"/>
                  </a:lnTo>
                  <a:lnTo>
                    <a:pt x="244" y="32"/>
                  </a:lnTo>
                  <a:lnTo>
                    <a:pt x="218" y="46"/>
                  </a:lnTo>
                  <a:lnTo>
                    <a:pt x="210" y="56"/>
                  </a:lnTo>
                  <a:lnTo>
                    <a:pt x="210" y="58"/>
                  </a:lnTo>
                  <a:lnTo>
                    <a:pt x="208" y="58"/>
                  </a:lnTo>
                  <a:lnTo>
                    <a:pt x="196" y="70"/>
                  </a:lnTo>
                  <a:lnTo>
                    <a:pt x="192" y="88"/>
                  </a:lnTo>
                  <a:lnTo>
                    <a:pt x="192" y="90"/>
                  </a:lnTo>
                  <a:lnTo>
                    <a:pt x="186" y="118"/>
                  </a:lnTo>
                  <a:lnTo>
                    <a:pt x="184" y="130"/>
                  </a:lnTo>
                  <a:lnTo>
                    <a:pt x="184" y="132"/>
                  </a:lnTo>
                  <a:lnTo>
                    <a:pt x="182" y="132"/>
                  </a:lnTo>
                  <a:lnTo>
                    <a:pt x="174" y="144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52" y="148"/>
                  </a:lnTo>
                  <a:lnTo>
                    <a:pt x="122" y="138"/>
                  </a:lnTo>
                  <a:lnTo>
                    <a:pt x="108" y="1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山西"/>
            <p:cNvSpPr/>
            <p:nvPr/>
          </p:nvSpPr>
          <p:spPr bwMode="auto">
            <a:xfrm>
              <a:off x="5451475" y="2792413"/>
              <a:ext cx="393700" cy="866775"/>
            </a:xfrm>
            <a:custGeom>
              <a:avLst/>
              <a:gdLst>
                <a:gd name="T0" fmla="*/ 2147483646 w 216"/>
                <a:gd name="T1" fmla="*/ 2147483646 h 474"/>
                <a:gd name="T2" fmla="*/ 2147483646 w 216"/>
                <a:gd name="T3" fmla="*/ 2147483646 h 474"/>
                <a:gd name="T4" fmla="*/ 2147483646 w 216"/>
                <a:gd name="T5" fmla="*/ 2147483646 h 474"/>
                <a:gd name="T6" fmla="*/ 2147483646 w 216"/>
                <a:gd name="T7" fmla="*/ 2147483646 h 474"/>
                <a:gd name="T8" fmla="*/ 2147483646 w 216"/>
                <a:gd name="T9" fmla="*/ 2147483646 h 474"/>
                <a:gd name="T10" fmla="*/ 2147483646 w 216"/>
                <a:gd name="T11" fmla="*/ 2147483646 h 474"/>
                <a:gd name="T12" fmla="*/ 2147483646 w 216"/>
                <a:gd name="T13" fmla="*/ 2147483646 h 474"/>
                <a:gd name="T14" fmla="*/ 2147483646 w 216"/>
                <a:gd name="T15" fmla="*/ 2147483646 h 474"/>
                <a:gd name="T16" fmla="*/ 2147483646 w 216"/>
                <a:gd name="T17" fmla="*/ 2147483646 h 474"/>
                <a:gd name="T18" fmla="*/ 2147483646 w 216"/>
                <a:gd name="T19" fmla="*/ 2147483646 h 474"/>
                <a:gd name="T20" fmla="*/ 2147483646 w 216"/>
                <a:gd name="T21" fmla="*/ 2147483646 h 474"/>
                <a:gd name="T22" fmla="*/ 2147483646 w 216"/>
                <a:gd name="T23" fmla="*/ 2147483646 h 474"/>
                <a:gd name="T24" fmla="*/ 2147483646 w 216"/>
                <a:gd name="T25" fmla="*/ 2147483646 h 474"/>
                <a:gd name="T26" fmla="*/ 2147483646 w 216"/>
                <a:gd name="T27" fmla="*/ 2147483646 h 474"/>
                <a:gd name="T28" fmla="*/ 2147483646 w 216"/>
                <a:gd name="T29" fmla="*/ 2147483646 h 474"/>
                <a:gd name="T30" fmla="*/ 2147483646 w 216"/>
                <a:gd name="T31" fmla="*/ 2147483646 h 474"/>
                <a:gd name="T32" fmla="*/ 2147483646 w 216"/>
                <a:gd name="T33" fmla="*/ 2147483646 h 474"/>
                <a:gd name="T34" fmla="*/ 2147483646 w 216"/>
                <a:gd name="T35" fmla="*/ 2147483646 h 474"/>
                <a:gd name="T36" fmla="*/ 2147483646 w 216"/>
                <a:gd name="T37" fmla="*/ 2147483646 h 474"/>
                <a:gd name="T38" fmla="*/ 2147483646 w 216"/>
                <a:gd name="T39" fmla="*/ 2147483646 h 474"/>
                <a:gd name="T40" fmla="*/ 2147483646 w 216"/>
                <a:gd name="T41" fmla="*/ 2147483646 h 474"/>
                <a:gd name="T42" fmla="*/ 2147483646 w 216"/>
                <a:gd name="T43" fmla="*/ 2147483646 h 474"/>
                <a:gd name="T44" fmla="*/ 2147483646 w 216"/>
                <a:gd name="T45" fmla="*/ 2147483646 h 474"/>
                <a:gd name="T46" fmla="*/ 2147483646 w 216"/>
                <a:gd name="T47" fmla="*/ 2147483646 h 474"/>
                <a:gd name="T48" fmla="*/ 2147483646 w 216"/>
                <a:gd name="T49" fmla="*/ 2147483646 h 474"/>
                <a:gd name="T50" fmla="*/ 2147483646 w 216"/>
                <a:gd name="T51" fmla="*/ 2147483646 h 474"/>
                <a:gd name="T52" fmla="*/ 2147483646 w 216"/>
                <a:gd name="T53" fmla="*/ 2147483646 h 474"/>
                <a:gd name="T54" fmla="*/ 2147483646 w 216"/>
                <a:gd name="T55" fmla="*/ 2147483646 h 474"/>
                <a:gd name="T56" fmla="*/ 2147483646 w 216"/>
                <a:gd name="T57" fmla="*/ 2147483646 h 474"/>
                <a:gd name="T58" fmla="*/ 2147483646 w 216"/>
                <a:gd name="T59" fmla="*/ 2147483646 h 474"/>
                <a:gd name="T60" fmla="*/ 2147483646 w 216"/>
                <a:gd name="T61" fmla="*/ 2147483646 h 474"/>
                <a:gd name="T62" fmla="*/ 2147483646 w 216"/>
                <a:gd name="T63" fmla="*/ 2147483646 h 474"/>
                <a:gd name="T64" fmla="*/ 2147483646 w 216"/>
                <a:gd name="T65" fmla="*/ 2147483646 h 474"/>
                <a:gd name="T66" fmla="*/ 2147483646 w 216"/>
                <a:gd name="T67" fmla="*/ 2147483646 h 474"/>
                <a:gd name="T68" fmla="*/ 2147483646 w 216"/>
                <a:gd name="T69" fmla="*/ 2147483646 h 474"/>
                <a:gd name="T70" fmla="*/ 2147483646 w 216"/>
                <a:gd name="T71" fmla="*/ 2147483646 h 474"/>
                <a:gd name="T72" fmla="*/ 2147483646 w 216"/>
                <a:gd name="T73" fmla="*/ 2147483646 h 474"/>
                <a:gd name="T74" fmla="*/ 2147483646 w 216"/>
                <a:gd name="T75" fmla="*/ 2147483646 h 474"/>
                <a:gd name="T76" fmla="*/ 2147483646 w 216"/>
                <a:gd name="T77" fmla="*/ 2147483646 h 474"/>
                <a:gd name="T78" fmla="*/ 2147483646 w 216"/>
                <a:gd name="T79" fmla="*/ 2147483646 h 474"/>
                <a:gd name="T80" fmla="*/ 2147483646 w 216"/>
                <a:gd name="T81" fmla="*/ 2147483646 h 474"/>
                <a:gd name="T82" fmla="*/ 2147483646 w 216"/>
                <a:gd name="T83" fmla="*/ 2147483646 h 474"/>
                <a:gd name="T84" fmla="*/ 2147483646 w 216"/>
                <a:gd name="T85" fmla="*/ 2147483646 h 474"/>
                <a:gd name="T86" fmla="*/ 2147483646 w 216"/>
                <a:gd name="T87" fmla="*/ 2147483646 h 474"/>
                <a:gd name="T88" fmla="*/ 2147483646 w 216"/>
                <a:gd name="T89" fmla="*/ 2147483646 h 474"/>
                <a:gd name="T90" fmla="*/ 2147483646 w 216"/>
                <a:gd name="T91" fmla="*/ 2147483646 h 474"/>
                <a:gd name="T92" fmla="*/ 2147483646 w 216"/>
                <a:gd name="T93" fmla="*/ 2147483646 h 474"/>
                <a:gd name="T94" fmla="*/ 2147483646 w 216"/>
                <a:gd name="T95" fmla="*/ 2147483646 h 474"/>
                <a:gd name="T96" fmla="*/ 2147483646 w 216"/>
                <a:gd name="T97" fmla="*/ 2147483646 h 4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16" h="474">
                  <a:moveTo>
                    <a:pt x="202" y="24"/>
                  </a:moveTo>
                  <a:lnTo>
                    <a:pt x="204" y="20"/>
                  </a:lnTo>
                  <a:lnTo>
                    <a:pt x="200" y="8"/>
                  </a:lnTo>
                  <a:lnTo>
                    <a:pt x="194" y="0"/>
                  </a:lnTo>
                  <a:lnTo>
                    <a:pt x="188" y="12"/>
                  </a:lnTo>
                  <a:lnTo>
                    <a:pt x="176" y="24"/>
                  </a:lnTo>
                  <a:lnTo>
                    <a:pt x="174" y="24"/>
                  </a:lnTo>
                  <a:lnTo>
                    <a:pt x="156" y="30"/>
                  </a:lnTo>
                  <a:lnTo>
                    <a:pt x="154" y="30"/>
                  </a:lnTo>
                  <a:lnTo>
                    <a:pt x="136" y="28"/>
                  </a:lnTo>
                  <a:lnTo>
                    <a:pt x="124" y="30"/>
                  </a:lnTo>
                  <a:lnTo>
                    <a:pt x="122" y="40"/>
                  </a:lnTo>
                  <a:lnTo>
                    <a:pt x="112" y="46"/>
                  </a:lnTo>
                  <a:lnTo>
                    <a:pt x="112" y="48"/>
                  </a:lnTo>
                  <a:lnTo>
                    <a:pt x="110" y="48"/>
                  </a:lnTo>
                  <a:lnTo>
                    <a:pt x="94" y="46"/>
                  </a:lnTo>
                  <a:lnTo>
                    <a:pt x="92" y="48"/>
                  </a:lnTo>
                  <a:lnTo>
                    <a:pt x="92" y="64"/>
                  </a:lnTo>
                  <a:lnTo>
                    <a:pt x="84" y="76"/>
                  </a:lnTo>
                  <a:lnTo>
                    <a:pt x="82" y="76"/>
                  </a:lnTo>
                  <a:lnTo>
                    <a:pt x="68" y="92"/>
                  </a:lnTo>
                  <a:lnTo>
                    <a:pt x="66" y="92"/>
                  </a:lnTo>
                  <a:lnTo>
                    <a:pt x="50" y="96"/>
                  </a:lnTo>
                  <a:lnTo>
                    <a:pt x="40" y="106"/>
                  </a:lnTo>
                  <a:lnTo>
                    <a:pt x="42" y="120"/>
                  </a:lnTo>
                  <a:lnTo>
                    <a:pt x="42" y="124"/>
                  </a:lnTo>
                  <a:lnTo>
                    <a:pt x="40" y="124"/>
                  </a:lnTo>
                  <a:lnTo>
                    <a:pt x="28" y="136"/>
                  </a:lnTo>
                  <a:lnTo>
                    <a:pt x="20" y="144"/>
                  </a:lnTo>
                  <a:lnTo>
                    <a:pt x="26" y="154"/>
                  </a:lnTo>
                  <a:lnTo>
                    <a:pt x="26" y="156"/>
                  </a:lnTo>
                  <a:lnTo>
                    <a:pt x="26" y="170"/>
                  </a:lnTo>
                  <a:lnTo>
                    <a:pt x="26" y="172"/>
                  </a:lnTo>
                  <a:lnTo>
                    <a:pt x="16" y="184"/>
                  </a:lnTo>
                  <a:lnTo>
                    <a:pt x="4" y="198"/>
                  </a:lnTo>
                  <a:lnTo>
                    <a:pt x="6" y="214"/>
                  </a:lnTo>
                  <a:lnTo>
                    <a:pt x="16" y="224"/>
                  </a:lnTo>
                  <a:lnTo>
                    <a:pt x="22" y="236"/>
                  </a:lnTo>
                  <a:lnTo>
                    <a:pt x="24" y="244"/>
                  </a:lnTo>
                  <a:lnTo>
                    <a:pt x="24" y="262"/>
                  </a:lnTo>
                  <a:lnTo>
                    <a:pt x="22" y="264"/>
                  </a:lnTo>
                  <a:lnTo>
                    <a:pt x="6" y="276"/>
                  </a:lnTo>
                  <a:lnTo>
                    <a:pt x="4" y="300"/>
                  </a:lnTo>
                  <a:lnTo>
                    <a:pt x="6" y="324"/>
                  </a:lnTo>
                  <a:lnTo>
                    <a:pt x="10" y="340"/>
                  </a:lnTo>
                  <a:lnTo>
                    <a:pt x="18" y="368"/>
                  </a:lnTo>
                  <a:lnTo>
                    <a:pt x="18" y="370"/>
                  </a:lnTo>
                  <a:lnTo>
                    <a:pt x="18" y="372"/>
                  </a:lnTo>
                  <a:lnTo>
                    <a:pt x="0" y="452"/>
                  </a:lnTo>
                  <a:lnTo>
                    <a:pt x="2" y="468"/>
                  </a:lnTo>
                  <a:lnTo>
                    <a:pt x="14" y="474"/>
                  </a:lnTo>
                  <a:lnTo>
                    <a:pt x="32" y="456"/>
                  </a:lnTo>
                  <a:lnTo>
                    <a:pt x="34" y="456"/>
                  </a:lnTo>
                  <a:lnTo>
                    <a:pt x="96" y="432"/>
                  </a:lnTo>
                  <a:lnTo>
                    <a:pt x="112" y="416"/>
                  </a:lnTo>
                  <a:lnTo>
                    <a:pt x="114" y="416"/>
                  </a:lnTo>
                  <a:lnTo>
                    <a:pt x="116" y="416"/>
                  </a:lnTo>
                  <a:lnTo>
                    <a:pt x="150" y="420"/>
                  </a:lnTo>
                  <a:lnTo>
                    <a:pt x="162" y="416"/>
                  </a:lnTo>
                  <a:lnTo>
                    <a:pt x="180" y="408"/>
                  </a:lnTo>
                  <a:lnTo>
                    <a:pt x="180" y="392"/>
                  </a:lnTo>
                  <a:lnTo>
                    <a:pt x="182" y="392"/>
                  </a:lnTo>
                  <a:lnTo>
                    <a:pt x="192" y="382"/>
                  </a:lnTo>
                  <a:lnTo>
                    <a:pt x="190" y="372"/>
                  </a:lnTo>
                  <a:lnTo>
                    <a:pt x="190" y="370"/>
                  </a:lnTo>
                  <a:lnTo>
                    <a:pt x="190" y="368"/>
                  </a:lnTo>
                  <a:lnTo>
                    <a:pt x="194" y="364"/>
                  </a:lnTo>
                  <a:lnTo>
                    <a:pt x="192" y="360"/>
                  </a:lnTo>
                  <a:lnTo>
                    <a:pt x="190" y="356"/>
                  </a:lnTo>
                  <a:lnTo>
                    <a:pt x="190" y="352"/>
                  </a:lnTo>
                  <a:lnTo>
                    <a:pt x="194" y="340"/>
                  </a:lnTo>
                  <a:lnTo>
                    <a:pt x="198" y="336"/>
                  </a:lnTo>
                  <a:lnTo>
                    <a:pt x="196" y="324"/>
                  </a:lnTo>
                  <a:lnTo>
                    <a:pt x="184" y="310"/>
                  </a:lnTo>
                  <a:lnTo>
                    <a:pt x="182" y="306"/>
                  </a:lnTo>
                  <a:lnTo>
                    <a:pt x="180" y="302"/>
                  </a:lnTo>
                  <a:lnTo>
                    <a:pt x="180" y="298"/>
                  </a:lnTo>
                  <a:lnTo>
                    <a:pt x="182" y="294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2" y="268"/>
                  </a:lnTo>
                  <a:lnTo>
                    <a:pt x="202" y="248"/>
                  </a:lnTo>
                  <a:lnTo>
                    <a:pt x="204" y="240"/>
                  </a:lnTo>
                  <a:lnTo>
                    <a:pt x="216" y="216"/>
                  </a:lnTo>
                  <a:lnTo>
                    <a:pt x="208" y="200"/>
                  </a:lnTo>
                  <a:lnTo>
                    <a:pt x="184" y="184"/>
                  </a:lnTo>
                  <a:lnTo>
                    <a:pt x="182" y="184"/>
                  </a:lnTo>
                  <a:lnTo>
                    <a:pt x="176" y="170"/>
                  </a:lnTo>
                  <a:lnTo>
                    <a:pt x="176" y="168"/>
                  </a:lnTo>
                  <a:lnTo>
                    <a:pt x="180" y="146"/>
                  </a:lnTo>
                  <a:lnTo>
                    <a:pt x="184" y="130"/>
                  </a:lnTo>
                  <a:lnTo>
                    <a:pt x="184" y="122"/>
                  </a:lnTo>
                  <a:lnTo>
                    <a:pt x="188" y="116"/>
                  </a:lnTo>
                  <a:lnTo>
                    <a:pt x="190" y="114"/>
                  </a:lnTo>
                  <a:lnTo>
                    <a:pt x="194" y="114"/>
                  </a:lnTo>
                  <a:lnTo>
                    <a:pt x="208" y="112"/>
                  </a:lnTo>
                  <a:lnTo>
                    <a:pt x="212" y="102"/>
                  </a:lnTo>
                  <a:lnTo>
                    <a:pt x="216" y="76"/>
                  </a:lnTo>
                  <a:lnTo>
                    <a:pt x="214" y="66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2" y="54"/>
                  </a:lnTo>
                  <a:lnTo>
                    <a:pt x="182" y="52"/>
                  </a:lnTo>
                  <a:lnTo>
                    <a:pt x="180" y="32"/>
                  </a:lnTo>
                  <a:lnTo>
                    <a:pt x="180" y="28"/>
                  </a:lnTo>
                  <a:lnTo>
                    <a:pt x="202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湖南"/>
            <p:cNvSpPr/>
            <p:nvPr/>
          </p:nvSpPr>
          <p:spPr bwMode="auto">
            <a:xfrm>
              <a:off x="5348288" y="4270375"/>
              <a:ext cx="628650" cy="730250"/>
            </a:xfrm>
            <a:custGeom>
              <a:avLst/>
              <a:gdLst>
                <a:gd name="T0" fmla="*/ 2147483646 w 344"/>
                <a:gd name="T1" fmla="*/ 2147483646 h 400"/>
                <a:gd name="T2" fmla="*/ 2147483646 w 344"/>
                <a:gd name="T3" fmla="*/ 2147483646 h 400"/>
                <a:gd name="T4" fmla="*/ 2147483646 w 344"/>
                <a:gd name="T5" fmla="*/ 2147483646 h 400"/>
                <a:gd name="T6" fmla="*/ 2147483646 w 344"/>
                <a:gd name="T7" fmla="*/ 2147483646 h 400"/>
                <a:gd name="T8" fmla="*/ 2147483646 w 344"/>
                <a:gd name="T9" fmla="*/ 2147483646 h 400"/>
                <a:gd name="T10" fmla="*/ 2147483646 w 344"/>
                <a:gd name="T11" fmla="*/ 2147483646 h 400"/>
                <a:gd name="T12" fmla="*/ 2147483646 w 344"/>
                <a:gd name="T13" fmla="*/ 2147483646 h 400"/>
                <a:gd name="T14" fmla="*/ 2147483646 w 344"/>
                <a:gd name="T15" fmla="*/ 2147483646 h 400"/>
                <a:gd name="T16" fmla="*/ 2147483646 w 344"/>
                <a:gd name="T17" fmla="*/ 2147483646 h 400"/>
                <a:gd name="T18" fmla="*/ 2147483646 w 344"/>
                <a:gd name="T19" fmla="*/ 2147483646 h 400"/>
                <a:gd name="T20" fmla="*/ 2147483646 w 344"/>
                <a:gd name="T21" fmla="*/ 0 h 400"/>
                <a:gd name="T22" fmla="*/ 2147483646 w 344"/>
                <a:gd name="T23" fmla="*/ 2147483646 h 400"/>
                <a:gd name="T24" fmla="*/ 2147483646 w 344"/>
                <a:gd name="T25" fmla="*/ 2147483646 h 400"/>
                <a:gd name="T26" fmla="*/ 2147483646 w 344"/>
                <a:gd name="T27" fmla="*/ 2147483646 h 400"/>
                <a:gd name="T28" fmla="*/ 2147483646 w 344"/>
                <a:gd name="T29" fmla="*/ 2147483646 h 400"/>
                <a:gd name="T30" fmla="*/ 2147483646 w 344"/>
                <a:gd name="T31" fmla="*/ 2147483646 h 400"/>
                <a:gd name="T32" fmla="*/ 2147483646 w 344"/>
                <a:gd name="T33" fmla="*/ 2147483646 h 400"/>
                <a:gd name="T34" fmla="*/ 2147483646 w 344"/>
                <a:gd name="T35" fmla="*/ 2147483646 h 400"/>
                <a:gd name="T36" fmla="*/ 2147483646 w 344"/>
                <a:gd name="T37" fmla="*/ 2147483646 h 400"/>
                <a:gd name="T38" fmla="*/ 2147483646 w 344"/>
                <a:gd name="T39" fmla="*/ 2147483646 h 400"/>
                <a:gd name="T40" fmla="*/ 2147483646 w 344"/>
                <a:gd name="T41" fmla="*/ 2147483646 h 400"/>
                <a:gd name="T42" fmla="*/ 2147483646 w 344"/>
                <a:gd name="T43" fmla="*/ 2147483646 h 400"/>
                <a:gd name="T44" fmla="*/ 2147483646 w 344"/>
                <a:gd name="T45" fmla="*/ 2147483646 h 400"/>
                <a:gd name="T46" fmla="*/ 2147483646 w 344"/>
                <a:gd name="T47" fmla="*/ 2147483646 h 400"/>
                <a:gd name="T48" fmla="*/ 2147483646 w 344"/>
                <a:gd name="T49" fmla="*/ 2147483646 h 400"/>
                <a:gd name="T50" fmla="*/ 2147483646 w 344"/>
                <a:gd name="T51" fmla="*/ 2147483646 h 400"/>
                <a:gd name="T52" fmla="*/ 2147483646 w 344"/>
                <a:gd name="T53" fmla="*/ 2147483646 h 400"/>
                <a:gd name="T54" fmla="*/ 2147483646 w 344"/>
                <a:gd name="T55" fmla="*/ 2147483646 h 400"/>
                <a:gd name="T56" fmla="*/ 2147483646 w 344"/>
                <a:gd name="T57" fmla="*/ 2147483646 h 400"/>
                <a:gd name="T58" fmla="*/ 2147483646 w 344"/>
                <a:gd name="T59" fmla="*/ 2147483646 h 400"/>
                <a:gd name="T60" fmla="*/ 2147483646 w 344"/>
                <a:gd name="T61" fmla="*/ 2147483646 h 400"/>
                <a:gd name="T62" fmla="*/ 2147483646 w 344"/>
                <a:gd name="T63" fmla="*/ 2147483646 h 400"/>
                <a:gd name="T64" fmla="*/ 2147483646 w 344"/>
                <a:gd name="T65" fmla="*/ 2147483646 h 400"/>
                <a:gd name="T66" fmla="*/ 2147483646 w 344"/>
                <a:gd name="T67" fmla="*/ 2147483646 h 400"/>
                <a:gd name="T68" fmla="*/ 2147483646 w 344"/>
                <a:gd name="T69" fmla="*/ 2147483646 h 400"/>
                <a:gd name="T70" fmla="*/ 2147483646 w 344"/>
                <a:gd name="T71" fmla="*/ 2147483646 h 400"/>
                <a:gd name="T72" fmla="*/ 2147483646 w 344"/>
                <a:gd name="T73" fmla="*/ 2147483646 h 400"/>
                <a:gd name="T74" fmla="*/ 2147483646 w 344"/>
                <a:gd name="T75" fmla="*/ 2147483646 h 400"/>
                <a:gd name="T76" fmla="*/ 2147483646 w 344"/>
                <a:gd name="T77" fmla="*/ 2147483646 h 400"/>
                <a:gd name="T78" fmla="*/ 2147483646 w 344"/>
                <a:gd name="T79" fmla="*/ 2147483646 h 400"/>
                <a:gd name="T80" fmla="*/ 2147483646 w 344"/>
                <a:gd name="T81" fmla="*/ 2147483646 h 400"/>
                <a:gd name="T82" fmla="*/ 2147483646 w 344"/>
                <a:gd name="T83" fmla="*/ 2147483646 h 400"/>
                <a:gd name="T84" fmla="*/ 2147483646 w 344"/>
                <a:gd name="T85" fmla="*/ 2147483646 h 400"/>
                <a:gd name="T86" fmla="*/ 2147483646 w 344"/>
                <a:gd name="T87" fmla="*/ 2147483646 h 400"/>
                <a:gd name="T88" fmla="*/ 2147483646 w 344"/>
                <a:gd name="T89" fmla="*/ 2147483646 h 400"/>
                <a:gd name="T90" fmla="*/ 2147483646 w 344"/>
                <a:gd name="T91" fmla="*/ 2147483646 h 400"/>
                <a:gd name="T92" fmla="*/ 2147483646 w 344"/>
                <a:gd name="T93" fmla="*/ 2147483646 h 400"/>
                <a:gd name="T94" fmla="*/ 2147483646 w 344"/>
                <a:gd name="T95" fmla="*/ 2147483646 h 400"/>
                <a:gd name="T96" fmla="*/ 2147483646 w 344"/>
                <a:gd name="T97" fmla="*/ 2147483646 h 400"/>
                <a:gd name="T98" fmla="*/ 2147483646 w 344"/>
                <a:gd name="T99" fmla="*/ 2147483646 h 400"/>
                <a:gd name="T100" fmla="*/ 2147483646 w 344"/>
                <a:gd name="T101" fmla="*/ 2147483646 h 400"/>
                <a:gd name="T102" fmla="*/ 2147483646 w 344"/>
                <a:gd name="T103" fmla="*/ 2147483646 h 400"/>
                <a:gd name="T104" fmla="*/ 2147483646 w 344"/>
                <a:gd name="T105" fmla="*/ 2147483646 h 4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44" h="400">
                  <a:moveTo>
                    <a:pt x="300" y="68"/>
                  </a:moveTo>
                  <a:lnTo>
                    <a:pt x="300" y="68"/>
                  </a:lnTo>
                  <a:lnTo>
                    <a:pt x="300" y="66"/>
                  </a:lnTo>
                  <a:lnTo>
                    <a:pt x="292" y="54"/>
                  </a:lnTo>
                  <a:lnTo>
                    <a:pt x="292" y="52"/>
                  </a:lnTo>
                  <a:lnTo>
                    <a:pt x="294" y="32"/>
                  </a:lnTo>
                  <a:lnTo>
                    <a:pt x="292" y="28"/>
                  </a:lnTo>
                  <a:lnTo>
                    <a:pt x="286" y="24"/>
                  </a:lnTo>
                  <a:lnTo>
                    <a:pt x="282" y="24"/>
                  </a:lnTo>
                  <a:lnTo>
                    <a:pt x="274" y="34"/>
                  </a:lnTo>
                  <a:lnTo>
                    <a:pt x="272" y="34"/>
                  </a:lnTo>
                  <a:lnTo>
                    <a:pt x="252" y="44"/>
                  </a:lnTo>
                  <a:lnTo>
                    <a:pt x="250" y="30"/>
                  </a:lnTo>
                  <a:lnTo>
                    <a:pt x="250" y="28"/>
                  </a:lnTo>
                  <a:lnTo>
                    <a:pt x="252" y="22"/>
                  </a:lnTo>
                  <a:lnTo>
                    <a:pt x="250" y="14"/>
                  </a:lnTo>
                  <a:lnTo>
                    <a:pt x="248" y="12"/>
                  </a:lnTo>
                  <a:lnTo>
                    <a:pt x="244" y="20"/>
                  </a:lnTo>
                  <a:lnTo>
                    <a:pt x="218" y="4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4" y="44"/>
                  </a:lnTo>
                  <a:lnTo>
                    <a:pt x="206" y="40"/>
                  </a:lnTo>
                  <a:lnTo>
                    <a:pt x="198" y="32"/>
                  </a:lnTo>
                  <a:lnTo>
                    <a:pt x="184" y="28"/>
                  </a:lnTo>
                  <a:lnTo>
                    <a:pt x="184" y="26"/>
                  </a:lnTo>
                  <a:lnTo>
                    <a:pt x="176" y="20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32" y="6"/>
                  </a:lnTo>
                  <a:lnTo>
                    <a:pt x="132" y="8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0" y="32"/>
                  </a:lnTo>
                  <a:lnTo>
                    <a:pt x="70" y="32"/>
                  </a:lnTo>
                  <a:lnTo>
                    <a:pt x="68" y="32"/>
                  </a:lnTo>
                  <a:lnTo>
                    <a:pt x="60" y="24"/>
                  </a:lnTo>
                  <a:lnTo>
                    <a:pt x="44" y="32"/>
                  </a:lnTo>
                  <a:lnTo>
                    <a:pt x="28" y="52"/>
                  </a:lnTo>
                  <a:lnTo>
                    <a:pt x="16" y="86"/>
                  </a:lnTo>
                  <a:lnTo>
                    <a:pt x="20" y="124"/>
                  </a:lnTo>
                  <a:lnTo>
                    <a:pt x="26" y="144"/>
                  </a:lnTo>
                  <a:lnTo>
                    <a:pt x="26" y="148"/>
                  </a:lnTo>
                  <a:lnTo>
                    <a:pt x="24" y="150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18" y="166"/>
                  </a:lnTo>
                  <a:lnTo>
                    <a:pt x="26" y="198"/>
                  </a:lnTo>
                  <a:lnTo>
                    <a:pt x="24" y="200"/>
                  </a:lnTo>
                  <a:lnTo>
                    <a:pt x="8" y="210"/>
                  </a:lnTo>
                  <a:lnTo>
                    <a:pt x="4" y="214"/>
                  </a:lnTo>
                  <a:lnTo>
                    <a:pt x="2" y="218"/>
                  </a:lnTo>
                  <a:lnTo>
                    <a:pt x="0" y="228"/>
                  </a:lnTo>
                  <a:lnTo>
                    <a:pt x="14" y="224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2" y="224"/>
                  </a:lnTo>
                  <a:lnTo>
                    <a:pt x="26" y="226"/>
                  </a:lnTo>
                  <a:lnTo>
                    <a:pt x="30" y="228"/>
                  </a:lnTo>
                  <a:lnTo>
                    <a:pt x="32" y="234"/>
                  </a:lnTo>
                  <a:lnTo>
                    <a:pt x="34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60"/>
                  </a:lnTo>
                  <a:lnTo>
                    <a:pt x="28" y="264"/>
                  </a:lnTo>
                  <a:lnTo>
                    <a:pt x="24" y="282"/>
                  </a:lnTo>
                  <a:lnTo>
                    <a:pt x="28" y="290"/>
                  </a:lnTo>
                  <a:lnTo>
                    <a:pt x="32" y="296"/>
                  </a:lnTo>
                  <a:lnTo>
                    <a:pt x="48" y="316"/>
                  </a:lnTo>
                  <a:lnTo>
                    <a:pt x="64" y="304"/>
                  </a:lnTo>
                  <a:lnTo>
                    <a:pt x="76" y="302"/>
                  </a:lnTo>
                  <a:lnTo>
                    <a:pt x="76" y="304"/>
                  </a:lnTo>
                  <a:lnTo>
                    <a:pt x="84" y="306"/>
                  </a:lnTo>
                  <a:lnTo>
                    <a:pt x="88" y="306"/>
                  </a:lnTo>
                  <a:lnTo>
                    <a:pt x="92" y="302"/>
                  </a:lnTo>
                  <a:lnTo>
                    <a:pt x="100" y="292"/>
                  </a:lnTo>
                  <a:lnTo>
                    <a:pt x="98" y="286"/>
                  </a:lnTo>
                  <a:lnTo>
                    <a:pt x="100" y="282"/>
                  </a:lnTo>
                  <a:lnTo>
                    <a:pt x="104" y="280"/>
                  </a:lnTo>
                  <a:lnTo>
                    <a:pt x="124" y="280"/>
                  </a:lnTo>
                  <a:lnTo>
                    <a:pt x="128" y="280"/>
                  </a:lnTo>
                  <a:lnTo>
                    <a:pt x="130" y="280"/>
                  </a:lnTo>
                  <a:lnTo>
                    <a:pt x="134" y="274"/>
                  </a:lnTo>
                  <a:lnTo>
                    <a:pt x="136" y="270"/>
                  </a:lnTo>
                  <a:lnTo>
                    <a:pt x="142" y="270"/>
                  </a:lnTo>
                  <a:lnTo>
                    <a:pt x="146" y="272"/>
                  </a:lnTo>
                  <a:lnTo>
                    <a:pt x="152" y="280"/>
                  </a:lnTo>
                  <a:lnTo>
                    <a:pt x="154" y="284"/>
                  </a:lnTo>
                  <a:lnTo>
                    <a:pt x="156" y="288"/>
                  </a:lnTo>
                  <a:lnTo>
                    <a:pt x="154" y="302"/>
                  </a:lnTo>
                  <a:lnTo>
                    <a:pt x="156" y="304"/>
                  </a:lnTo>
                  <a:lnTo>
                    <a:pt x="162" y="310"/>
                  </a:lnTo>
                  <a:lnTo>
                    <a:pt x="164" y="316"/>
                  </a:lnTo>
                  <a:lnTo>
                    <a:pt x="162" y="330"/>
                  </a:lnTo>
                  <a:lnTo>
                    <a:pt x="158" y="340"/>
                  </a:lnTo>
                  <a:lnTo>
                    <a:pt x="154" y="344"/>
                  </a:lnTo>
                  <a:lnTo>
                    <a:pt x="142" y="370"/>
                  </a:lnTo>
                  <a:lnTo>
                    <a:pt x="146" y="372"/>
                  </a:lnTo>
                  <a:lnTo>
                    <a:pt x="164" y="372"/>
                  </a:lnTo>
                  <a:lnTo>
                    <a:pt x="168" y="374"/>
                  </a:lnTo>
                  <a:lnTo>
                    <a:pt x="168" y="376"/>
                  </a:lnTo>
                  <a:lnTo>
                    <a:pt x="164" y="388"/>
                  </a:lnTo>
                  <a:lnTo>
                    <a:pt x="164" y="394"/>
                  </a:lnTo>
                  <a:lnTo>
                    <a:pt x="172" y="398"/>
                  </a:lnTo>
                  <a:lnTo>
                    <a:pt x="176" y="400"/>
                  </a:lnTo>
                  <a:lnTo>
                    <a:pt x="178" y="398"/>
                  </a:lnTo>
                  <a:lnTo>
                    <a:pt x="188" y="394"/>
                  </a:lnTo>
                  <a:lnTo>
                    <a:pt x="194" y="392"/>
                  </a:lnTo>
                  <a:lnTo>
                    <a:pt x="204" y="392"/>
                  </a:lnTo>
                  <a:lnTo>
                    <a:pt x="216" y="380"/>
                  </a:lnTo>
                  <a:lnTo>
                    <a:pt x="216" y="366"/>
                  </a:lnTo>
                  <a:lnTo>
                    <a:pt x="216" y="360"/>
                  </a:lnTo>
                  <a:lnTo>
                    <a:pt x="216" y="356"/>
                  </a:lnTo>
                  <a:lnTo>
                    <a:pt x="220" y="354"/>
                  </a:lnTo>
                  <a:lnTo>
                    <a:pt x="224" y="354"/>
                  </a:lnTo>
                  <a:lnTo>
                    <a:pt x="230" y="356"/>
                  </a:lnTo>
                  <a:lnTo>
                    <a:pt x="236" y="360"/>
                  </a:lnTo>
                  <a:lnTo>
                    <a:pt x="256" y="372"/>
                  </a:lnTo>
                  <a:lnTo>
                    <a:pt x="264" y="376"/>
                  </a:lnTo>
                  <a:lnTo>
                    <a:pt x="270" y="378"/>
                  </a:lnTo>
                  <a:lnTo>
                    <a:pt x="270" y="376"/>
                  </a:lnTo>
                  <a:lnTo>
                    <a:pt x="270" y="370"/>
                  </a:lnTo>
                  <a:lnTo>
                    <a:pt x="266" y="360"/>
                  </a:lnTo>
                  <a:lnTo>
                    <a:pt x="256" y="344"/>
                  </a:lnTo>
                  <a:lnTo>
                    <a:pt x="256" y="342"/>
                  </a:lnTo>
                  <a:lnTo>
                    <a:pt x="256" y="340"/>
                  </a:lnTo>
                  <a:lnTo>
                    <a:pt x="264" y="332"/>
                  </a:lnTo>
                  <a:lnTo>
                    <a:pt x="274" y="326"/>
                  </a:lnTo>
                  <a:lnTo>
                    <a:pt x="282" y="324"/>
                  </a:lnTo>
                  <a:lnTo>
                    <a:pt x="292" y="326"/>
                  </a:lnTo>
                  <a:lnTo>
                    <a:pt x="320" y="340"/>
                  </a:lnTo>
                  <a:lnTo>
                    <a:pt x="332" y="332"/>
                  </a:lnTo>
                  <a:lnTo>
                    <a:pt x="334" y="332"/>
                  </a:lnTo>
                  <a:lnTo>
                    <a:pt x="334" y="330"/>
                  </a:lnTo>
                  <a:lnTo>
                    <a:pt x="332" y="328"/>
                  </a:lnTo>
                  <a:lnTo>
                    <a:pt x="334" y="326"/>
                  </a:lnTo>
                  <a:lnTo>
                    <a:pt x="340" y="314"/>
                  </a:lnTo>
                  <a:lnTo>
                    <a:pt x="344" y="304"/>
                  </a:lnTo>
                  <a:lnTo>
                    <a:pt x="344" y="298"/>
                  </a:lnTo>
                  <a:lnTo>
                    <a:pt x="344" y="292"/>
                  </a:lnTo>
                  <a:lnTo>
                    <a:pt x="338" y="286"/>
                  </a:lnTo>
                  <a:lnTo>
                    <a:pt x="334" y="284"/>
                  </a:lnTo>
                  <a:lnTo>
                    <a:pt x="332" y="284"/>
                  </a:lnTo>
                  <a:lnTo>
                    <a:pt x="330" y="276"/>
                  </a:lnTo>
                  <a:lnTo>
                    <a:pt x="332" y="276"/>
                  </a:lnTo>
                  <a:lnTo>
                    <a:pt x="338" y="272"/>
                  </a:lnTo>
                  <a:lnTo>
                    <a:pt x="340" y="268"/>
                  </a:lnTo>
                  <a:lnTo>
                    <a:pt x="338" y="264"/>
                  </a:lnTo>
                  <a:lnTo>
                    <a:pt x="326" y="252"/>
                  </a:lnTo>
                  <a:lnTo>
                    <a:pt x="326" y="250"/>
                  </a:lnTo>
                  <a:lnTo>
                    <a:pt x="320" y="232"/>
                  </a:lnTo>
                  <a:lnTo>
                    <a:pt x="316" y="214"/>
                  </a:lnTo>
                  <a:lnTo>
                    <a:pt x="316" y="196"/>
                  </a:lnTo>
                  <a:lnTo>
                    <a:pt x="316" y="188"/>
                  </a:lnTo>
                  <a:lnTo>
                    <a:pt x="308" y="196"/>
                  </a:lnTo>
                  <a:lnTo>
                    <a:pt x="302" y="204"/>
                  </a:lnTo>
                  <a:lnTo>
                    <a:pt x="300" y="170"/>
                  </a:lnTo>
                  <a:lnTo>
                    <a:pt x="300" y="168"/>
                  </a:lnTo>
                  <a:lnTo>
                    <a:pt x="322" y="138"/>
                  </a:lnTo>
                  <a:lnTo>
                    <a:pt x="334" y="124"/>
                  </a:lnTo>
                  <a:lnTo>
                    <a:pt x="326" y="100"/>
                  </a:lnTo>
                  <a:lnTo>
                    <a:pt x="322" y="76"/>
                  </a:lnTo>
                  <a:lnTo>
                    <a:pt x="308" y="70"/>
                  </a:lnTo>
                  <a:lnTo>
                    <a:pt x="300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湖北"/>
            <p:cNvSpPr/>
            <p:nvPr/>
          </p:nvSpPr>
          <p:spPr bwMode="auto">
            <a:xfrm>
              <a:off x="5275263" y="3849688"/>
              <a:ext cx="892175" cy="558800"/>
            </a:xfrm>
            <a:custGeom>
              <a:avLst/>
              <a:gdLst>
                <a:gd name="T0" fmla="*/ 2147483646 w 488"/>
                <a:gd name="T1" fmla="*/ 2147483646 h 306"/>
                <a:gd name="T2" fmla="*/ 2147483646 w 488"/>
                <a:gd name="T3" fmla="*/ 2147483646 h 306"/>
                <a:gd name="T4" fmla="*/ 2147483646 w 488"/>
                <a:gd name="T5" fmla="*/ 2147483646 h 306"/>
                <a:gd name="T6" fmla="*/ 2147483646 w 488"/>
                <a:gd name="T7" fmla="*/ 2147483646 h 306"/>
                <a:gd name="T8" fmla="*/ 2147483646 w 488"/>
                <a:gd name="T9" fmla="*/ 2147483646 h 306"/>
                <a:gd name="T10" fmla="*/ 2147483646 w 488"/>
                <a:gd name="T11" fmla="*/ 2147483646 h 306"/>
                <a:gd name="T12" fmla="*/ 2147483646 w 488"/>
                <a:gd name="T13" fmla="*/ 2147483646 h 306"/>
                <a:gd name="T14" fmla="*/ 2147483646 w 488"/>
                <a:gd name="T15" fmla="*/ 2147483646 h 306"/>
                <a:gd name="T16" fmla="*/ 2147483646 w 488"/>
                <a:gd name="T17" fmla="*/ 2147483646 h 306"/>
                <a:gd name="T18" fmla="*/ 2147483646 w 488"/>
                <a:gd name="T19" fmla="*/ 2147483646 h 306"/>
                <a:gd name="T20" fmla="*/ 2147483646 w 488"/>
                <a:gd name="T21" fmla="*/ 2147483646 h 306"/>
                <a:gd name="T22" fmla="*/ 2147483646 w 488"/>
                <a:gd name="T23" fmla="*/ 2147483646 h 306"/>
                <a:gd name="T24" fmla="*/ 2147483646 w 488"/>
                <a:gd name="T25" fmla="*/ 2147483646 h 306"/>
                <a:gd name="T26" fmla="*/ 2147483646 w 488"/>
                <a:gd name="T27" fmla="*/ 2147483646 h 306"/>
                <a:gd name="T28" fmla="*/ 2147483646 w 488"/>
                <a:gd name="T29" fmla="*/ 2147483646 h 306"/>
                <a:gd name="T30" fmla="*/ 2147483646 w 488"/>
                <a:gd name="T31" fmla="*/ 2147483646 h 306"/>
                <a:gd name="T32" fmla="*/ 2147483646 w 488"/>
                <a:gd name="T33" fmla="*/ 2147483646 h 306"/>
                <a:gd name="T34" fmla="*/ 2147483646 w 488"/>
                <a:gd name="T35" fmla="*/ 2147483646 h 306"/>
                <a:gd name="T36" fmla="*/ 2147483646 w 488"/>
                <a:gd name="T37" fmla="*/ 2147483646 h 306"/>
                <a:gd name="T38" fmla="*/ 2147483646 w 488"/>
                <a:gd name="T39" fmla="*/ 2147483646 h 306"/>
                <a:gd name="T40" fmla="*/ 2147483646 w 488"/>
                <a:gd name="T41" fmla="*/ 2147483646 h 306"/>
                <a:gd name="T42" fmla="*/ 2147483646 w 488"/>
                <a:gd name="T43" fmla="*/ 2147483646 h 306"/>
                <a:gd name="T44" fmla="*/ 2147483646 w 488"/>
                <a:gd name="T45" fmla="*/ 2147483646 h 306"/>
                <a:gd name="T46" fmla="*/ 2147483646 w 488"/>
                <a:gd name="T47" fmla="*/ 2147483646 h 306"/>
                <a:gd name="T48" fmla="*/ 2147483646 w 488"/>
                <a:gd name="T49" fmla="*/ 2147483646 h 306"/>
                <a:gd name="T50" fmla="*/ 2147483646 w 488"/>
                <a:gd name="T51" fmla="*/ 2147483646 h 306"/>
                <a:gd name="T52" fmla="*/ 2147483646 w 488"/>
                <a:gd name="T53" fmla="*/ 2147483646 h 306"/>
                <a:gd name="T54" fmla="*/ 2147483646 w 488"/>
                <a:gd name="T55" fmla="*/ 2147483646 h 306"/>
                <a:gd name="T56" fmla="*/ 2147483646 w 488"/>
                <a:gd name="T57" fmla="*/ 2147483646 h 306"/>
                <a:gd name="T58" fmla="*/ 2147483646 w 488"/>
                <a:gd name="T59" fmla="*/ 2147483646 h 306"/>
                <a:gd name="T60" fmla="*/ 2147483646 w 488"/>
                <a:gd name="T61" fmla="*/ 2147483646 h 306"/>
                <a:gd name="T62" fmla="*/ 2147483646 w 488"/>
                <a:gd name="T63" fmla="*/ 2147483646 h 306"/>
                <a:gd name="T64" fmla="*/ 2147483646 w 488"/>
                <a:gd name="T65" fmla="*/ 2147483646 h 306"/>
                <a:gd name="T66" fmla="*/ 2147483646 w 488"/>
                <a:gd name="T67" fmla="*/ 2147483646 h 306"/>
                <a:gd name="T68" fmla="*/ 2147483646 w 488"/>
                <a:gd name="T69" fmla="*/ 2147483646 h 306"/>
                <a:gd name="T70" fmla="*/ 2147483646 w 488"/>
                <a:gd name="T71" fmla="*/ 2147483646 h 306"/>
                <a:gd name="T72" fmla="*/ 2147483646 w 488"/>
                <a:gd name="T73" fmla="*/ 2147483646 h 306"/>
                <a:gd name="T74" fmla="*/ 2147483646 w 488"/>
                <a:gd name="T75" fmla="*/ 2147483646 h 306"/>
                <a:gd name="T76" fmla="*/ 2147483646 w 488"/>
                <a:gd name="T77" fmla="*/ 2147483646 h 306"/>
                <a:gd name="T78" fmla="*/ 2147483646 w 488"/>
                <a:gd name="T79" fmla="*/ 2147483646 h 306"/>
                <a:gd name="T80" fmla="*/ 2147483646 w 488"/>
                <a:gd name="T81" fmla="*/ 2147483646 h 306"/>
                <a:gd name="T82" fmla="*/ 2147483646 w 488"/>
                <a:gd name="T83" fmla="*/ 2147483646 h 306"/>
                <a:gd name="T84" fmla="*/ 2147483646 w 488"/>
                <a:gd name="T85" fmla="*/ 2147483646 h 306"/>
                <a:gd name="T86" fmla="*/ 2147483646 w 488"/>
                <a:gd name="T87" fmla="*/ 2147483646 h 306"/>
                <a:gd name="T88" fmla="*/ 2147483646 w 488"/>
                <a:gd name="T89" fmla="*/ 2147483646 h 306"/>
                <a:gd name="T90" fmla="*/ 2147483646 w 488"/>
                <a:gd name="T91" fmla="*/ 2147483646 h 306"/>
                <a:gd name="T92" fmla="*/ 2147483646 w 488"/>
                <a:gd name="T93" fmla="*/ 2147483646 h 306"/>
                <a:gd name="T94" fmla="*/ 2147483646 w 488"/>
                <a:gd name="T95" fmla="*/ 2147483646 h 306"/>
                <a:gd name="T96" fmla="*/ 2147483646 w 488"/>
                <a:gd name="T97" fmla="*/ 2147483646 h 306"/>
                <a:gd name="T98" fmla="*/ 2147483646 w 488"/>
                <a:gd name="T99" fmla="*/ 2147483646 h 306"/>
                <a:gd name="T100" fmla="*/ 2147483646 w 488"/>
                <a:gd name="T101" fmla="*/ 2147483646 h 306"/>
                <a:gd name="T102" fmla="*/ 2147483646 w 488"/>
                <a:gd name="T103" fmla="*/ 2147483646 h 306"/>
                <a:gd name="T104" fmla="*/ 2147483646 w 488"/>
                <a:gd name="T105" fmla="*/ 2147483646 h 306"/>
                <a:gd name="T106" fmla="*/ 2147483646 w 488"/>
                <a:gd name="T107" fmla="*/ 2147483646 h 306"/>
                <a:gd name="T108" fmla="*/ 2147483646 w 488"/>
                <a:gd name="T109" fmla="*/ 2147483646 h 306"/>
                <a:gd name="T110" fmla="*/ 2147483646 w 488"/>
                <a:gd name="T111" fmla="*/ 2147483646 h 306"/>
                <a:gd name="T112" fmla="*/ 2147483646 w 488"/>
                <a:gd name="T113" fmla="*/ 2147483646 h 306"/>
                <a:gd name="T114" fmla="*/ 2147483646 w 488"/>
                <a:gd name="T115" fmla="*/ 2147483646 h 30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88" h="306">
                  <a:moveTo>
                    <a:pt x="62" y="2"/>
                  </a:moveTo>
                  <a:lnTo>
                    <a:pt x="60" y="4"/>
                  </a:lnTo>
                  <a:lnTo>
                    <a:pt x="64" y="10"/>
                  </a:lnTo>
                  <a:lnTo>
                    <a:pt x="86" y="24"/>
                  </a:lnTo>
                  <a:lnTo>
                    <a:pt x="100" y="38"/>
                  </a:lnTo>
                  <a:lnTo>
                    <a:pt x="98" y="40"/>
                  </a:lnTo>
                  <a:lnTo>
                    <a:pt x="90" y="50"/>
                  </a:lnTo>
                  <a:lnTo>
                    <a:pt x="88" y="50"/>
                  </a:lnTo>
                  <a:lnTo>
                    <a:pt x="88" y="52"/>
                  </a:lnTo>
                  <a:lnTo>
                    <a:pt x="74" y="52"/>
                  </a:lnTo>
                  <a:lnTo>
                    <a:pt x="66" y="54"/>
                  </a:lnTo>
                  <a:lnTo>
                    <a:pt x="60" y="58"/>
                  </a:lnTo>
                  <a:lnTo>
                    <a:pt x="64" y="66"/>
                  </a:lnTo>
                  <a:lnTo>
                    <a:pt x="64" y="74"/>
                  </a:lnTo>
                  <a:lnTo>
                    <a:pt x="72" y="86"/>
                  </a:lnTo>
                  <a:lnTo>
                    <a:pt x="72" y="108"/>
                  </a:lnTo>
                  <a:lnTo>
                    <a:pt x="78" y="110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6"/>
                  </a:lnTo>
                  <a:lnTo>
                    <a:pt x="102" y="130"/>
                  </a:lnTo>
                  <a:lnTo>
                    <a:pt x="108" y="146"/>
                  </a:lnTo>
                  <a:lnTo>
                    <a:pt x="108" y="156"/>
                  </a:lnTo>
                  <a:lnTo>
                    <a:pt x="106" y="164"/>
                  </a:lnTo>
                  <a:lnTo>
                    <a:pt x="104" y="170"/>
                  </a:lnTo>
                  <a:lnTo>
                    <a:pt x="94" y="178"/>
                  </a:lnTo>
                  <a:lnTo>
                    <a:pt x="80" y="184"/>
                  </a:lnTo>
                  <a:lnTo>
                    <a:pt x="54" y="200"/>
                  </a:lnTo>
                  <a:lnTo>
                    <a:pt x="52" y="200"/>
                  </a:lnTo>
                  <a:lnTo>
                    <a:pt x="4" y="204"/>
                  </a:lnTo>
                  <a:lnTo>
                    <a:pt x="0" y="216"/>
                  </a:lnTo>
                  <a:lnTo>
                    <a:pt x="8" y="232"/>
                  </a:lnTo>
                  <a:lnTo>
                    <a:pt x="8" y="234"/>
                  </a:lnTo>
                  <a:lnTo>
                    <a:pt x="12" y="254"/>
                  </a:lnTo>
                  <a:lnTo>
                    <a:pt x="38" y="286"/>
                  </a:lnTo>
                  <a:lnTo>
                    <a:pt x="40" y="286"/>
                  </a:lnTo>
                  <a:lnTo>
                    <a:pt x="50" y="306"/>
                  </a:lnTo>
                  <a:lnTo>
                    <a:pt x="52" y="302"/>
                  </a:lnTo>
                  <a:lnTo>
                    <a:pt x="60" y="278"/>
                  </a:lnTo>
                  <a:lnTo>
                    <a:pt x="60" y="276"/>
                  </a:lnTo>
                  <a:lnTo>
                    <a:pt x="76" y="256"/>
                  </a:lnTo>
                  <a:lnTo>
                    <a:pt x="78" y="254"/>
                  </a:lnTo>
                  <a:lnTo>
                    <a:pt x="98" y="246"/>
                  </a:lnTo>
                  <a:lnTo>
                    <a:pt x="100" y="246"/>
                  </a:lnTo>
                  <a:lnTo>
                    <a:pt x="112" y="254"/>
                  </a:lnTo>
                  <a:lnTo>
                    <a:pt x="128" y="252"/>
                  </a:lnTo>
                  <a:lnTo>
                    <a:pt x="124" y="224"/>
                  </a:lnTo>
                  <a:lnTo>
                    <a:pt x="126" y="222"/>
                  </a:lnTo>
                  <a:lnTo>
                    <a:pt x="142" y="222"/>
                  </a:lnTo>
                  <a:lnTo>
                    <a:pt x="158" y="222"/>
                  </a:lnTo>
                  <a:lnTo>
                    <a:pt x="160" y="222"/>
                  </a:lnTo>
                  <a:lnTo>
                    <a:pt x="192" y="238"/>
                  </a:lnTo>
                  <a:lnTo>
                    <a:pt x="218" y="242"/>
                  </a:lnTo>
                  <a:lnTo>
                    <a:pt x="220" y="242"/>
                  </a:lnTo>
                  <a:lnTo>
                    <a:pt x="228" y="250"/>
                  </a:lnTo>
                  <a:lnTo>
                    <a:pt x="242" y="254"/>
                  </a:lnTo>
                  <a:lnTo>
                    <a:pt x="250" y="262"/>
                  </a:lnTo>
                  <a:lnTo>
                    <a:pt x="254" y="264"/>
                  </a:lnTo>
                  <a:lnTo>
                    <a:pt x="264" y="256"/>
                  </a:lnTo>
                  <a:lnTo>
                    <a:pt x="264" y="254"/>
                  </a:lnTo>
                  <a:lnTo>
                    <a:pt x="276" y="244"/>
                  </a:lnTo>
                  <a:lnTo>
                    <a:pt x="284" y="230"/>
                  </a:lnTo>
                  <a:lnTo>
                    <a:pt x="296" y="238"/>
                  </a:lnTo>
                  <a:lnTo>
                    <a:pt x="296" y="240"/>
                  </a:lnTo>
                  <a:lnTo>
                    <a:pt x="300" y="250"/>
                  </a:lnTo>
                  <a:lnTo>
                    <a:pt x="300" y="252"/>
                  </a:lnTo>
                  <a:lnTo>
                    <a:pt x="298" y="258"/>
                  </a:lnTo>
                  <a:lnTo>
                    <a:pt x="300" y="260"/>
                  </a:lnTo>
                  <a:lnTo>
                    <a:pt x="308" y="256"/>
                  </a:lnTo>
                  <a:lnTo>
                    <a:pt x="318" y="246"/>
                  </a:lnTo>
                  <a:lnTo>
                    <a:pt x="328" y="246"/>
                  </a:lnTo>
                  <a:lnTo>
                    <a:pt x="330" y="246"/>
                  </a:lnTo>
                  <a:lnTo>
                    <a:pt x="336" y="250"/>
                  </a:lnTo>
                  <a:lnTo>
                    <a:pt x="342" y="258"/>
                  </a:lnTo>
                  <a:lnTo>
                    <a:pt x="342" y="260"/>
                  </a:lnTo>
                  <a:lnTo>
                    <a:pt x="342" y="264"/>
                  </a:lnTo>
                  <a:lnTo>
                    <a:pt x="340" y="282"/>
                  </a:lnTo>
                  <a:lnTo>
                    <a:pt x="346" y="290"/>
                  </a:lnTo>
                  <a:lnTo>
                    <a:pt x="348" y="290"/>
                  </a:lnTo>
                  <a:lnTo>
                    <a:pt x="360" y="278"/>
                  </a:lnTo>
                  <a:lnTo>
                    <a:pt x="372" y="268"/>
                  </a:lnTo>
                  <a:lnTo>
                    <a:pt x="380" y="262"/>
                  </a:lnTo>
                  <a:lnTo>
                    <a:pt x="388" y="260"/>
                  </a:lnTo>
                  <a:lnTo>
                    <a:pt x="408" y="260"/>
                  </a:lnTo>
                  <a:lnTo>
                    <a:pt x="414" y="250"/>
                  </a:lnTo>
                  <a:lnTo>
                    <a:pt x="430" y="242"/>
                  </a:lnTo>
                  <a:lnTo>
                    <a:pt x="432" y="242"/>
                  </a:lnTo>
                  <a:lnTo>
                    <a:pt x="452" y="240"/>
                  </a:lnTo>
                  <a:lnTo>
                    <a:pt x="474" y="228"/>
                  </a:lnTo>
                  <a:lnTo>
                    <a:pt x="488" y="228"/>
                  </a:lnTo>
                  <a:lnTo>
                    <a:pt x="484" y="222"/>
                  </a:lnTo>
                  <a:lnTo>
                    <a:pt x="486" y="220"/>
                  </a:lnTo>
                  <a:lnTo>
                    <a:pt x="488" y="216"/>
                  </a:lnTo>
                  <a:lnTo>
                    <a:pt x="460" y="154"/>
                  </a:lnTo>
                  <a:lnTo>
                    <a:pt x="460" y="152"/>
                  </a:lnTo>
                  <a:lnTo>
                    <a:pt x="458" y="150"/>
                  </a:lnTo>
                  <a:lnTo>
                    <a:pt x="472" y="134"/>
                  </a:lnTo>
                  <a:lnTo>
                    <a:pt x="468" y="130"/>
                  </a:lnTo>
                  <a:lnTo>
                    <a:pt x="446" y="126"/>
                  </a:lnTo>
                  <a:lnTo>
                    <a:pt x="444" y="126"/>
                  </a:lnTo>
                  <a:lnTo>
                    <a:pt x="444" y="124"/>
                  </a:lnTo>
                  <a:lnTo>
                    <a:pt x="430" y="110"/>
                  </a:lnTo>
                  <a:lnTo>
                    <a:pt x="430" y="106"/>
                  </a:lnTo>
                  <a:lnTo>
                    <a:pt x="428" y="108"/>
                  </a:lnTo>
                  <a:lnTo>
                    <a:pt x="416" y="100"/>
                  </a:lnTo>
                  <a:lnTo>
                    <a:pt x="408" y="108"/>
                  </a:lnTo>
                  <a:lnTo>
                    <a:pt x="400" y="114"/>
                  </a:lnTo>
                  <a:lnTo>
                    <a:pt x="394" y="114"/>
                  </a:lnTo>
                  <a:lnTo>
                    <a:pt x="388" y="110"/>
                  </a:lnTo>
                  <a:lnTo>
                    <a:pt x="382" y="104"/>
                  </a:lnTo>
                  <a:lnTo>
                    <a:pt x="372" y="94"/>
                  </a:lnTo>
                  <a:lnTo>
                    <a:pt x="366" y="86"/>
                  </a:lnTo>
                  <a:lnTo>
                    <a:pt x="362" y="86"/>
                  </a:lnTo>
                  <a:lnTo>
                    <a:pt x="352" y="90"/>
                  </a:lnTo>
                  <a:lnTo>
                    <a:pt x="334" y="94"/>
                  </a:lnTo>
                  <a:lnTo>
                    <a:pt x="328" y="94"/>
                  </a:lnTo>
                  <a:lnTo>
                    <a:pt x="324" y="94"/>
                  </a:lnTo>
                  <a:lnTo>
                    <a:pt x="322" y="90"/>
                  </a:lnTo>
                  <a:lnTo>
                    <a:pt x="320" y="84"/>
                  </a:lnTo>
                  <a:lnTo>
                    <a:pt x="320" y="70"/>
                  </a:lnTo>
                  <a:lnTo>
                    <a:pt x="322" y="60"/>
                  </a:lnTo>
                  <a:lnTo>
                    <a:pt x="320" y="54"/>
                  </a:lnTo>
                  <a:lnTo>
                    <a:pt x="216" y="50"/>
                  </a:lnTo>
                  <a:lnTo>
                    <a:pt x="202" y="44"/>
                  </a:lnTo>
                  <a:lnTo>
                    <a:pt x="194" y="38"/>
                  </a:lnTo>
                  <a:lnTo>
                    <a:pt x="178" y="34"/>
                  </a:lnTo>
                  <a:lnTo>
                    <a:pt x="172" y="30"/>
                  </a:lnTo>
                  <a:lnTo>
                    <a:pt x="164" y="24"/>
                  </a:lnTo>
                  <a:lnTo>
                    <a:pt x="144" y="0"/>
                  </a:lnTo>
                  <a:lnTo>
                    <a:pt x="132" y="10"/>
                  </a:lnTo>
                  <a:lnTo>
                    <a:pt x="116" y="4"/>
                  </a:lnTo>
                  <a:lnTo>
                    <a:pt x="74" y="6"/>
                  </a:lnTo>
                  <a:lnTo>
                    <a:pt x="6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广东"/>
            <p:cNvSpPr/>
            <p:nvPr/>
          </p:nvSpPr>
          <p:spPr bwMode="auto">
            <a:xfrm>
              <a:off x="5472113" y="4876800"/>
              <a:ext cx="928687" cy="735013"/>
            </a:xfrm>
            <a:custGeom>
              <a:avLst/>
              <a:gdLst>
                <a:gd name="T0" fmla="*/ 2147483646 w 508"/>
                <a:gd name="T1" fmla="*/ 2147483646 h 402"/>
                <a:gd name="T2" fmla="*/ 2147483646 w 508"/>
                <a:gd name="T3" fmla="*/ 2147483646 h 402"/>
                <a:gd name="T4" fmla="*/ 2147483646 w 508"/>
                <a:gd name="T5" fmla="*/ 2147483646 h 402"/>
                <a:gd name="T6" fmla="*/ 2147483646 w 508"/>
                <a:gd name="T7" fmla="*/ 2147483646 h 402"/>
                <a:gd name="T8" fmla="*/ 2147483646 w 508"/>
                <a:gd name="T9" fmla="*/ 2147483646 h 402"/>
                <a:gd name="T10" fmla="*/ 2147483646 w 508"/>
                <a:gd name="T11" fmla="*/ 2147483646 h 402"/>
                <a:gd name="T12" fmla="*/ 2147483646 w 508"/>
                <a:gd name="T13" fmla="*/ 2147483646 h 402"/>
                <a:gd name="T14" fmla="*/ 2147483646 w 508"/>
                <a:gd name="T15" fmla="*/ 2147483646 h 402"/>
                <a:gd name="T16" fmla="*/ 2147483646 w 508"/>
                <a:gd name="T17" fmla="*/ 2147483646 h 402"/>
                <a:gd name="T18" fmla="*/ 2147483646 w 508"/>
                <a:gd name="T19" fmla="*/ 2147483646 h 402"/>
                <a:gd name="T20" fmla="*/ 2147483646 w 508"/>
                <a:gd name="T21" fmla="*/ 2147483646 h 402"/>
                <a:gd name="T22" fmla="*/ 2147483646 w 508"/>
                <a:gd name="T23" fmla="*/ 2147483646 h 402"/>
                <a:gd name="T24" fmla="*/ 2147483646 w 508"/>
                <a:gd name="T25" fmla="*/ 2147483646 h 402"/>
                <a:gd name="T26" fmla="*/ 2147483646 w 508"/>
                <a:gd name="T27" fmla="*/ 2147483646 h 402"/>
                <a:gd name="T28" fmla="*/ 2147483646 w 508"/>
                <a:gd name="T29" fmla="*/ 2147483646 h 402"/>
                <a:gd name="T30" fmla="*/ 2147483646 w 508"/>
                <a:gd name="T31" fmla="*/ 2147483646 h 402"/>
                <a:gd name="T32" fmla="*/ 2147483646 w 508"/>
                <a:gd name="T33" fmla="*/ 2147483646 h 402"/>
                <a:gd name="T34" fmla="*/ 2147483646 w 508"/>
                <a:gd name="T35" fmla="*/ 2147483646 h 402"/>
                <a:gd name="T36" fmla="*/ 2147483646 w 508"/>
                <a:gd name="T37" fmla="*/ 2147483646 h 402"/>
                <a:gd name="T38" fmla="*/ 2147483646 w 508"/>
                <a:gd name="T39" fmla="*/ 2147483646 h 402"/>
                <a:gd name="T40" fmla="*/ 2147483646 w 508"/>
                <a:gd name="T41" fmla="*/ 2147483646 h 402"/>
                <a:gd name="T42" fmla="*/ 2147483646 w 508"/>
                <a:gd name="T43" fmla="*/ 2147483646 h 402"/>
                <a:gd name="T44" fmla="*/ 2147483646 w 508"/>
                <a:gd name="T45" fmla="*/ 2147483646 h 402"/>
                <a:gd name="T46" fmla="*/ 2147483646 w 508"/>
                <a:gd name="T47" fmla="*/ 2147483646 h 402"/>
                <a:gd name="T48" fmla="*/ 2147483646 w 508"/>
                <a:gd name="T49" fmla="*/ 2147483646 h 402"/>
                <a:gd name="T50" fmla="*/ 2147483646 w 508"/>
                <a:gd name="T51" fmla="*/ 2147483646 h 402"/>
                <a:gd name="T52" fmla="*/ 2147483646 w 508"/>
                <a:gd name="T53" fmla="*/ 2147483646 h 402"/>
                <a:gd name="T54" fmla="*/ 2147483646 w 508"/>
                <a:gd name="T55" fmla="*/ 2147483646 h 402"/>
                <a:gd name="T56" fmla="*/ 2147483646 w 508"/>
                <a:gd name="T57" fmla="*/ 2147483646 h 402"/>
                <a:gd name="T58" fmla="*/ 2147483646 w 508"/>
                <a:gd name="T59" fmla="*/ 2147483646 h 402"/>
                <a:gd name="T60" fmla="*/ 2147483646 w 508"/>
                <a:gd name="T61" fmla="*/ 2147483646 h 402"/>
                <a:gd name="T62" fmla="*/ 2147483646 w 508"/>
                <a:gd name="T63" fmla="*/ 2147483646 h 402"/>
                <a:gd name="T64" fmla="*/ 2147483646 w 508"/>
                <a:gd name="T65" fmla="*/ 2147483646 h 402"/>
                <a:gd name="T66" fmla="*/ 2147483646 w 508"/>
                <a:gd name="T67" fmla="*/ 2147483646 h 402"/>
                <a:gd name="T68" fmla="*/ 2147483646 w 508"/>
                <a:gd name="T69" fmla="*/ 2147483646 h 402"/>
                <a:gd name="T70" fmla="*/ 2147483646 w 508"/>
                <a:gd name="T71" fmla="*/ 2147483646 h 402"/>
                <a:gd name="T72" fmla="*/ 2147483646 w 508"/>
                <a:gd name="T73" fmla="*/ 2147483646 h 402"/>
                <a:gd name="T74" fmla="*/ 2147483646 w 508"/>
                <a:gd name="T75" fmla="*/ 2147483646 h 402"/>
                <a:gd name="T76" fmla="*/ 2147483646 w 508"/>
                <a:gd name="T77" fmla="*/ 2147483646 h 402"/>
                <a:gd name="T78" fmla="*/ 2147483646 w 508"/>
                <a:gd name="T79" fmla="*/ 2147483646 h 402"/>
                <a:gd name="T80" fmla="*/ 2147483646 w 508"/>
                <a:gd name="T81" fmla="*/ 2147483646 h 402"/>
                <a:gd name="T82" fmla="*/ 2147483646 w 508"/>
                <a:gd name="T83" fmla="*/ 2147483646 h 402"/>
                <a:gd name="T84" fmla="*/ 2147483646 w 508"/>
                <a:gd name="T85" fmla="*/ 2147483646 h 402"/>
                <a:gd name="T86" fmla="*/ 2147483646 w 508"/>
                <a:gd name="T87" fmla="*/ 2147483646 h 402"/>
                <a:gd name="T88" fmla="*/ 2147483646 w 508"/>
                <a:gd name="T89" fmla="*/ 2147483646 h 402"/>
                <a:gd name="T90" fmla="*/ 2147483646 w 508"/>
                <a:gd name="T91" fmla="*/ 2147483646 h 402"/>
                <a:gd name="T92" fmla="*/ 2147483646 w 508"/>
                <a:gd name="T93" fmla="*/ 2147483646 h 402"/>
                <a:gd name="T94" fmla="*/ 2147483646 w 508"/>
                <a:gd name="T95" fmla="*/ 2147483646 h 402"/>
                <a:gd name="T96" fmla="*/ 2147483646 w 508"/>
                <a:gd name="T97" fmla="*/ 2147483646 h 402"/>
                <a:gd name="T98" fmla="*/ 2147483646 w 508"/>
                <a:gd name="T99" fmla="*/ 2147483646 h 402"/>
                <a:gd name="T100" fmla="*/ 2147483646 w 508"/>
                <a:gd name="T101" fmla="*/ 2147483646 h 4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08" h="402">
                  <a:moveTo>
                    <a:pt x="476" y="138"/>
                  </a:moveTo>
                  <a:lnTo>
                    <a:pt x="476" y="138"/>
                  </a:lnTo>
                  <a:lnTo>
                    <a:pt x="484" y="134"/>
                  </a:lnTo>
                  <a:lnTo>
                    <a:pt x="488" y="130"/>
                  </a:lnTo>
                  <a:lnTo>
                    <a:pt x="488" y="128"/>
                  </a:lnTo>
                  <a:lnTo>
                    <a:pt x="490" y="126"/>
                  </a:lnTo>
                  <a:lnTo>
                    <a:pt x="492" y="126"/>
                  </a:lnTo>
                  <a:lnTo>
                    <a:pt x="508" y="126"/>
                  </a:lnTo>
                  <a:lnTo>
                    <a:pt x="508" y="116"/>
                  </a:lnTo>
                  <a:lnTo>
                    <a:pt x="502" y="114"/>
                  </a:lnTo>
                  <a:lnTo>
                    <a:pt x="496" y="110"/>
                  </a:lnTo>
                  <a:lnTo>
                    <a:pt x="472" y="88"/>
                  </a:lnTo>
                  <a:lnTo>
                    <a:pt x="460" y="58"/>
                  </a:lnTo>
                  <a:lnTo>
                    <a:pt x="446" y="44"/>
                  </a:lnTo>
                  <a:lnTo>
                    <a:pt x="424" y="42"/>
                  </a:lnTo>
                  <a:lnTo>
                    <a:pt x="406" y="44"/>
                  </a:lnTo>
                  <a:lnTo>
                    <a:pt x="402" y="44"/>
                  </a:lnTo>
                  <a:lnTo>
                    <a:pt x="404" y="54"/>
                  </a:lnTo>
                  <a:lnTo>
                    <a:pt x="404" y="56"/>
                  </a:lnTo>
                  <a:lnTo>
                    <a:pt x="404" y="58"/>
                  </a:lnTo>
                  <a:lnTo>
                    <a:pt x="400" y="58"/>
                  </a:lnTo>
                  <a:lnTo>
                    <a:pt x="388" y="64"/>
                  </a:lnTo>
                  <a:lnTo>
                    <a:pt x="386" y="62"/>
                  </a:lnTo>
                  <a:lnTo>
                    <a:pt x="372" y="50"/>
                  </a:lnTo>
                  <a:lnTo>
                    <a:pt x="368" y="50"/>
                  </a:lnTo>
                  <a:lnTo>
                    <a:pt x="364" y="50"/>
                  </a:lnTo>
                  <a:lnTo>
                    <a:pt x="332" y="64"/>
                  </a:lnTo>
                  <a:lnTo>
                    <a:pt x="322" y="68"/>
                  </a:lnTo>
                  <a:lnTo>
                    <a:pt x="316" y="66"/>
                  </a:lnTo>
                  <a:lnTo>
                    <a:pt x="310" y="70"/>
                  </a:lnTo>
                  <a:lnTo>
                    <a:pt x="304" y="76"/>
                  </a:lnTo>
                  <a:lnTo>
                    <a:pt x="300" y="80"/>
                  </a:lnTo>
                  <a:lnTo>
                    <a:pt x="298" y="76"/>
                  </a:lnTo>
                  <a:lnTo>
                    <a:pt x="288" y="66"/>
                  </a:lnTo>
                  <a:lnTo>
                    <a:pt x="286" y="62"/>
                  </a:lnTo>
                  <a:lnTo>
                    <a:pt x="286" y="58"/>
                  </a:lnTo>
                  <a:lnTo>
                    <a:pt x="290" y="50"/>
                  </a:lnTo>
                  <a:lnTo>
                    <a:pt x="300" y="38"/>
                  </a:lnTo>
                  <a:lnTo>
                    <a:pt x="314" y="22"/>
                  </a:lnTo>
                  <a:lnTo>
                    <a:pt x="318" y="16"/>
                  </a:lnTo>
                  <a:lnTo>
                    <a:pt x="316" y="12"/>
                  </a:lnTo>
                  <a:lnTo>
                    <a:pt x="312" y="12"/>
                  </a:lnTo>
                  <a:lnTo>
                    <a:pt x="308" y="14"/>
                  </a:lnTo>
                  <a:lnTo>
                    <a:pt x="298" y="20"/>
                  </a:lnTo>
                  <a:lnTo>
                    <a:pt x="288" y="26"/>
                  </a:lnTo>
                  <a:lnTo>
                    <a:pt x="282" y="28"/>
                  </a:lnTo>
                  <a:lnTo>
                    <a:pt x="280" y="26"/>
                  </a:lnTo>
                  <a:lnTo>
                    <a:pt x="278" y="20"/>
                  </a:lnTo>
                  <a:lnTo>
                    <a:pt x="276" y="20"/>
                  </a:lnTo>
                  <a:lnTo>
                    <a:pt x="270" y="6"/>
                  </a:lnTo>
                  <a:lnTo>
                    <a:pt x="254" y="16"/>
                  </a:lnTo>
                  <a:lnTo>
                    <a:pt x="252" y="18"/>
                  </a:lnTo>
                  <a:lnTo>
                    <a:pt x="252" y="16"/>
                  </a:lnTo>
                  <a:lnTo>
                    <a:pt x="236" y="8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8" y="2"/>
                  </a:lnTo>
                  <a:lnTo>
                    <a:pt x="204" y="6"/>
                  </a:lnTo>
                  <a:lnTo>
                    <a:pt x="198" y="12"/>
                  </a:lnTo>
                  <a:lnTo>
                    <a:pt x="204" y="24"/>
                  </a:lnTo>
                  <a:lnTo>
                    <a:pt x="210" y="38"/>
                  </a:lnTo>
                  <a:lnTo>
                    <a:pt x="210" y="44"/>
                  </a:lnTo>
                  <a:lnTo>
                    <a:pt x="210" y="48"/>
                  </a:lnTo>
                  <a:lnTo>
                    <a:pt x="208" y="52"/>
                  </a:lnTo>
                  <a:lnTo>
                    <a:pt x="204" y="54"/>
                  </a:lnTo>
                  <a:lnTo>
                    <a:pt x="200" y="54"/>
                  </a:lnTo>
                  <a:lnTo>
                    <a:pt x="194" y="54"/>
                  </a:lnTo>
                  <a:lnTo>
                    <a:pt x="188" y="50"/>
                  </a:lnTo>
                  <a:lnTo>
                    <a:pt x="182" y="46"/>
                  </a:lnTo>
                  <a:lnTo>
                    <a:pt x="164" y="36"/>
                  </a:lnTo>
                  <a:lnTo>
                    <a:pt x="156" y="32"/>
                  </a:lnTo>
                  <a:lnTo>
                    <a:pt x="156" y="34"/>
                  </a:lnTo>
                  <a:lnTo>
                    <a:pt x="156" y="52"/>
                  </a:lnTo>
                  <a:lnTo>
                    <a:pt x="144" y="66"/>
                  </a:lnTo>
                  <a:lnTo>
                    <a:pt x="144" y="80"/>
                  </a:lnTo>
                  <a:lnTo>
                    <a:pt x="148" y="94"/>
                  </a:lnTo>
                  <a:lnTo>
                    <a:pt x="150" y="94"/>
                  </a:lnTo>
                  <a:lnTo>
                    <a:pt x="140" y="108"/>
                  </a:lnTo>
                  <a:lnTo>
                    <a:pt x="136" y="120"/>
                  </a:lnTo>
                  <a:lnTo>
                    <a:pt x="136" y="122"/>
                  </a:lnTo>
                  <a:lnTo>
                    <a:pt x="124" y="134"/>
                  </a:lnTo>
                  <a:lnTo>
                    <a:pt x="104" y="180"/>
                  </a:lnTo>
                  <a:lnTo>
                    <a:pt x="104" y="204"/>
                  </a:lnTo>
                  <a:lnTo>
                    <a:pt x="60" y="230"/>
                  </a:lnTo>
                  <a:lnTo>
                    <a:pt x="58" y="234"/>
                  </a:lnTo>
                  <a:lnTo>
                    <a:pt x="64" y="248"/>
                  </a:lnTo>
                  <a:lnTo>
                    <a:pt x="60" y="266"/>
                  </a:lnTo>
                  <a:lnTo>
                    <a:pt x="42" y="264"/>
                  </a:lnTo>
                  <a:lnTo>
                    <a:pt x="38" y="284"/>
                  </a:lnTo>
                  <a:lnTo>
                    <a:pt x="16" y="284"/>
                  </a:lnTo>
                  <a:lnTo>
                    <a:pt x="10" y="292"/>
                  </a:lnTo>
                  <a:lnTo>
                    <a:pt x="4" y="306"/>
                  </a:lnTo>
                  <a:lnTo>
                    <a:pt x="0" y="356"/>
                  </a:lnTo>
                  <a:lnTo>
                    <a:pt x="4" y="368"/>
                  </a:lnTo>
                  <a:lnTo>
                    <a:pt x="6" y="368"/>
                  </a:lnTo>
                  <a:lnTo>
                    <a:pt x="6" y="380"/>
                  </a:lnTo>
                  <a:lnTo>
                    <a:pt x="16" y="392"/>
                  </a:lnTo>
                  <a:lnTo>
                    <a:pt x="16" y="402"/>
                  </a:lnTo>
                  <a:lnTo>
                    <a:pt x="42" y="400"/>
                  </a:lnTo>
                  <a:lnTo>
                    <a:pt x="44" y="398"/>
                  </a:lnTo>
                  <a:lnTo>
                    <a:pt x="44" y="396"/>
                  </a:lnTo>
                  <a:lnTo>
                    <a:pt x="52" y="388"/>
                  </a:lnTo>
                  <a:lnTo>
                    <a:pt x="36" y="372"/>
                  </a:lnTo>
                  <a:lnTo>
                    <a:pt x="34" y="372"/>
                  </a:lnTo>
                  <a:lnTo>
                    <a:pt x="24" y="364"/>
                  </a:lnTo>
                  <a:lnTo>
                    <a:pt x="24" y="362"/>
                  </a:lnTo>
                  <a:lnTo>
                    <a:pt x="24" y="346"/>
                  </a:lnTo>
                  <a:lnTo>
                    <a:pt x="36" y="346"/>
                  </a:lnTo>
                  <a:lnTo>
                    <a:pt x="38" y="340"/>
                  </a:lnTo>
                  <a:lnTo>
                    <a:pt x="32" y="324"/>
                  </a:lnTo>
                  <a:lnTo>
                    <a:pt x="64" y="324"/>
                  </a:lnTo>
                  <a:lnTo>
                    <a:pt x="120" y="298"/>
                  </a:lnTo>
                  <a:lnTo>
                    <a:pt x="126" y="286"/>
                  </a:lnTo>
                  <a:lnTo>
                    <a:pt x="128" y="282"/>
                  </a:lnTo>
                  <a:lnTo>
                    <a:pt x="140" y="288"/>
                  </a:lnTo>
                  <a:lnTo>
                    <a:pt x="140" y="290"/>
                  </a:lnTo>
                  <a:lnTo>
                    <a:pt x="146" y="296"/>
                  </a:lnTo>
                  <a:lnTo>
                    <a:pt x="152" y="294"/>
                  </a:lnTo>
                  <a:lnTo>
                    <a:pt x="150" y="282"/>
                  </a:lnTo>
                  <a:lnTo>
                    <a:pt x="168" y="282"/>
                  </a:lnTo>
                  <a:lnTo>
                    <a:pt x="186" y="286"/>
                  </a:lnTo>
                  <a:lnTo>
                    <a:pt x="192" y="274"/>
                  </a:lnTo>
                  <a:lnTo>
                    <a:pt x="194" y="272"/>
                  </a:lnTo>
                  <a:lnTo>
                    <a:pt x="196" y="272"/>
                  </a:lnTo>
                  <a:lnTo>
                    <a:pt x="214" y="266"/>
                  </a:lnTo>
                  <a:lnTo>
                    <a:pt x="218" y="238"/>
                  </a:lnTo>
                  <a:lnTo>
                    <a:pt x="238" y="256"/>
                  </a:lnTo>
                  <a:lnTo>
                    <a:pt x="246" y="256"/>
                  </a:lnTo>
                  <a:lnTo>
                    <a:pt x="250" y="252"/>
                  </a:lnTo>
                  <a:lnTo>
                    <a:pt x="248" y="192"/>
                  </a:lnTo>
                  <a:lnTo>
                    <a:pt x="248" y="190"/>
                  </a:lnTo>
                  <a:lnTo>
                    <a:pt x="248" y="186"/>
                  </a:lnTo>
                  <a:lnTo>
                    <a:pt x="260" y="188"/>
                  </a:lnTo>
                  <a:lnTo>
                    <a:pt x="262" y="188"/>
                  </a:lnTo>
                  <a:lnTo>
                    <a:pt x="264" y="190"/>
                  </a:lnTo>
                  <a:lnTo>
                    <a:pt x="286" y="230"/>
                  </a:lnTo>
                  <a:lnTo>
                    <a:pt x="312" y="226"/>
                  </a:lnTo>
                  <a:lnTo>
                    <a:pt x="318" y="224"/>
                  </a:lnTo>
                  <a:lnTo>
                    <a:pt x="322" y="216"/>
                  </a:lnTo>
                  <a:lnTo>
                    <a:pt x="314" y="208"/>
                  </a:lnTo>
                  <a:lnTo>
                    <a:pt x="312" y="206"/>
                  </a:lnTo>
                  <a:lnTo>
                    <a:pt x="330" y="200"/>
                  </a:lnTo>
                  <a:lnTo>
                    <a:pt x="332" y="198"/>
                  </a:lnTo>
                  <a:lnTo>
                    <a:pt x="340" y="206"/>
                  </a:lnTo>
                  <a:lnTo>
                    <a:pt x="346" y="202"/>
                  </a:lnTo>
                  <a:lnTo>
                    <a:pt x="346" y="190"/>
                  </a:lnTo>
                  <a:lnTo>
                    <a:pt x="350" y="190"/>
                  </a:lnTo>
                  <a:lnTo>
                    <a:pt x="364" y="190"/>
                  </a:lnTo>
                  <a:lnTo>
                    <a:pt x="370" y="192"/>
                  </a:lnTo>
                  <a:lnTo>
                    <a:pt x="376" y="194"/>
                  </a:lnTo>
                  <a:lnTo>
                    <a:pt x="382" y="198"/>
                  </a:lnTo>
                  <a:lnTo>
                    <a:pt x="386" y="202"/>
                  </a:lnTo>
                  <a:lnTo>
                    <a:pt x="388" y="206"/>
                  </a:lnTo>
                  <a:lnTo>
                    <a:pt x="392" y="186"/>
                  </a:lnTo>
                  <a:lnTo>
                    <a:pt x="396" y="184"/>
                  </a:lnTo>
                  <a:lnTo>
                    <a:pt x="400" y="182"/>
                  </a:lnTo>
                  <a:lnTo>
                    <a:pt x="406" y="182"/>
                  </a:lnTo>
                  <a:lnTo>
                    <a:pt x="412" y="184"/>
                  </a:lnTo>
                  <a:lnTo>
                    <a:pt x="414" y="186"/>
                  </a:lnTo>
                  <a:lnTo>
                    <a:pt x="414" y="188"/>
                  </a:lnTo>
                  <a:lnTo>
                    <a:pt x="418" y="188"/>
                  </a:lnTo>
                  <a:lnTo>
                    <a:pt x="432" y="180"/>
                  </a:lnTo>
                  <a:lnTo>
                    <a:pt x="460" y="160"/>
                  </a:lnTo>
                  <a:lnTo>
                    <a:pt x="460" y="152"/>
                  </a:lnTo>
                  <a:lnTo>
                    <a:pt x="464" y="146"/>
                  </a:lnTo>
                  <a:lnTo>
                    <a:pt x="470" y="140"/>
                  </a:lnTo>
                  <a:lnTo>
                    <a:pt x="476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江西"/>
            <p:cNvSpPr/>
            <p:nvPr/>
          </p:nvSpPr>
          <p:spPr bwMode="auto">
            <a:xfrm>
              <a:off x="5911850" y="4240213"/>
              <a:ext cx="555625" cy="757237"/>
            </a:xfrm>
            <a:custGeom>
              <a:avLst/>
              <a:gdLst>
                <a:gd name="T0" fmla="*/ 2147483646 w 304"/>
                <a:gd name="T1" fmla="*/ 0 h 414"/>
                <a:gd name="T2" fmla="*/ 2147483646 w 304"/>
                <a:gd name="T3" fmla="*/ 2147483646 h 414"/>
                <a:gd name="T4" fmla="*/ 2147483646 w 304"/>
                <a:gd name="T5" fmla="*/ 2147483646 h 414"/>
                <a:gd name="T6" fmla="*/ 2147483646 w 304"/>
                <a:gd name="T7" fmla="*/ 2147483646 h 414"/>
                <a:gd name="T8" fmla="*/ 2147483646 w 304"/>
                <a:gd name="T9" fmla="*/ 2147483646 h 414"/>
                <a:gd name="T10" fmla="*/ 2147483646 w 304"/>
                <a:gd name="T11" fmla="*/ 2147483646 h 414"/>
                <a:gd name="T12" fmla="*/ 2147483646 w 304"/>
                <a:gd name="T13" fmla="*/ 2147483646 h 414"/>
                <a:gd name="T14" fmla="*/ 2147483646 w 304"/>
                <a:gd name="T15" fmla="*/ 2147483646 h 414"/>
                <a:gd name="T16" fmla="*/ 2147483646 w 304"/>
                <a:gd name="T17" fmla="*/ 2147483646 h 414"/>
                <a:gd name="T18" fmla="*/ 2147483646 w 304"/>
                <a:gd name="T19" fmla="*/ 2147483646 h 414"/>
                <a:gd name="T20" fmla="*/ 2147483646 w 304"/>
                <a:gd name="T21" fmla="*/ 2147483646 h 414"/>
                <a:gd name="T22" fmla="*/ 2147483646 w 304"/>
                <a:gd name="T23" fmla="*/ 2147483646 h 414"/>
                <a:gd name="T24" fmla="*/ 2147483646 w 304"/>
                <a:gd name="T25" fmla="*/ 2147483646 h 414"/>
                <a:gd name="T26" fmla="*/ 2147483646 w 304"/>
                <a:gd name="T27" fmla="*/ 2147483646 h 414"/>
                <a:gd name="T28" fmla="*/ 0 w 304"/>
                <a:gd name="T29" fmla="*/ 2147483646 h 414"/>
                <a:gd name="T30" fmla="*/ 2147483646 w 304"/>
                <a:gd name="T31" fmla="*/ 2147483646 h 414"/>
                <a:gd name="T32" fmla="*/ 2147483646 w 304"/>
                <a:gd name="T33" fmla="*/ 2147483646 h 414"/>
                <a:gd name="T34" fmla="*/ 2147483646 w 304"/>
                <a:gd name="T35" fmla="*/ 2147483646 h 414"/>
                <a:gd name="T36" fmla="*/ 2147483646 w 304"/>
                <a:gd name="T37" fmla="*/ 2147483646 h 414"/>
                <a:gd name="T38" fmla="*/ 2147483646 w 304"/>
                <a:gd name="T39" fmla="*/ 2147483646 h 414"/>
                <a:gd name="T40" fmla="*/ 2147483646 w 304"/>
                <a:gd name="T41" fmla="*/ 2147483646 h 414"/>
                <a:gd name="T42" fmla="*/ 2147483646 w 304"/>
                <a:gd name="T43" fmla="*/ 2147483646 h 414"/>
                <a:gd name="T44" fmla="*/ 2147483646 w 304"/>
                <a:gd name="T45" fmla="*/ 2147483646 h 414"/>
                <a:gd name="T46" fmla="*/ 2147483646 w 304"/>
                <a:gd name="T47" fmla="*/ 2147483646 h 414"/>
                <a:gd name="T48" fmla="*/ 2147483646 w 304"/>
                <a:gd name="T49" fmla="*/ 2147483646 h 414"/>
                <a:gd name="T50" fmla="*/ 2147483646 w 304"/>
                <a:gd name="T51" fmla="*/ 2147483646 h 414"/>
                <a:gd name="T52" fmla="*/ 2147483646 w 304"/>
                <a:gd name="T53" fmla="*/ 2147483646 h 414"/>
                <a:gd name="T54" fmla="*/ 2147483646 w 304"/>
                <a:gd name="T55" fmla="*/ 2147483646 h 414"/>
                <a:gd name="T56" fmla="*/ 2147483646 w 304"/>
                <a:gd name="T57" fmla="*/ 2147483646 h 414"/>
                <a:gd name="T58" fmla="*/ 2147483646 w 304"/>
                <a:gd name="T59" fmla="*/ 2147483646 h 414"/>
                <a:gd name="T60" fmla="*/ 2147483646 w 304"/>
                <a:gd name="T61" fmla="*/ 2147483646 h 414"/>
                <a:gd name="T62" fmla="*/ 2147483646 w 304"/>
                <a:gd name="T63" fmla="*/ 2147483646 h 414"/>
                <a:gd name="T64" fmla="*/ 2147483646 w 304"/>
                <a:gd name="T65" fmla="*/ 2147483646 h 414"/>
                <a:gd name="T66" fmla="*/ 2147483646 w 304"/>
                <a:gd name="T67" fmla="*/ 2147483646 h 414"/>
                <a:gd name="T68" fmla="*/ 2147483646 w 304"/>
                <a:gd name="T69" fmla="*/ 2147483646 h 414"/>
                <a:gd name="T70" fmla="*/ 2147483646 w 304"/>
                <a:gd name="T71" fmla="*/ 2147483646 h 414"/>
                <a:gd name="T72" fmla="*/ 2147483646 w 304"/>
                <a:gd name="T73" fmla="*/ 2147483646 h 414"/>
                <a:gd name="T74" fmla="*/ 2147483646 w 304"/>
                <a:gd name="T75" fmla="*/ 2147483646 h 414"/>
                <a:gd name="T76" fmla="*/ 2147483646 w 304"/>
                <a:gd name="T77" fmla="*/ 2147483646 h 414"/>
                <a:gd name="T78" fmla="*/ 2147483646 w 304"/>
                <a:gd name="T79" fmla="*/ 2147483646 h 414"/>
                <a:gd name="T80" fmla="*/ 2147483646 w 304"/>
                <a:gd name="T81" fmla="*/ 2147483646 h 414"/>
                <a:gd name="T82" fmla="*/ 2147483646 w 304"/>
                <a:gd name="T83" fmla="*/ 2147483646 h 414"/>
                <a:gd name="T84" fmla="*/ 2147483646 w 304"/>
                <a:gd name="T85" fmla="*/ 2147483646 h 414"/>
                <a:gd name="T86" fmla="*/ 2147483646 w 304"/>
                <a:gd name="T87" fmla="*/ 2147483646 h 414"/>
                <a:gd name="T88" fmla="*/ 2147483646 w 304"/>
                <a:gd name="T89" fmla="*/ 2147483646 h 414"/>
                <a:gd name="T90" fmla="*/ 2147483646 w 304"/>
                <a:gd name="T91" fmla="*/ 2147483646 h 414"/>
                <a:gd name="T92" fmla="*/ 2147483646 w 304"/>
                <a:gd name="T93" fmla="*/ 2147483646 h 414"/>
                <a:gd name="T94" fmla="*/ 2147483646 w 304"/>
                <a:gd name="T95" fmla="*/ 2147483646 h 414"/>
                <a:gd name="T96" fmla="*/ 2147483646 w 304"/>
                <a:gd name="T97" fmla="*/ 2147483646 h 414"/>
                <a:gd name="T98" fmla="*/ 2147483646 w 304"/>
                <a:gd name="T99" fmla="*/ 2147483646 h 414"/>
                <a:gd name="T100" fmla="*/ 2147483646 w 304"/>
                <a:gd name="T101" fmla="*/ 2147483646 h 414"/>
                <a:gd name="T102" fmla="*/ 2147483646 w 304"/>
                <a:gd name="T103" fmla="*/ 2147483646 h 414"/>
                <a:gd name="T104" fmla="*/ 2147483646 w 304"/>
                <a:gd name="T105" fmla="*/ 2147483646 h 414"/>
                <a:gd name="T106" fmla="*/ 2147483646 w 304"/>
                <a:gd name="T107" fmla="*/ 2147483646 h 414"/>
                <a:gd name="T108" fmla="*/ 2147483646 w 304"/>
                <a:gd name="T109" fmla="*/ 2147483646 h 414"/>
                <a:gd name="T110" fmla="*/ 2147483646 w 304"/>
                <a:gd name="T111" fmla="*/ 2147483646 h 414"/>
                <a:gd name="T112" fmla="*/ 2147483646 w 304"/>
                <a:gd name="T113" fmla="*/ 2147483646 h 414"/>
                <a:gd name="T114" fmla="*/ 2147483646 w 304"/>
                <a:gd name="T115" fmla="*/ 2147483646 h 414"/>
                <a:gd name="T116" fmla="*/ 2147483646 w 304"/>
                <a:gd name="T117" fmla="*/ 2147483646 h 4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4" h="414">
                  <a:moveTo>
                    <a:pt x="240" y="16"/>
                  </a:moveTo>
                  <a:lnTo>
                    <a:pt x="238" y="16"/>
                  </a:lnTo>
                  <a:lnTo>
                    <a:pt x="220" y="0"/>
                  </a:lnTo>
                  <a:lnTo>
                    <a:pt x="212" y="6"/>
                  </a:lnTo>
                  <a:lnTo>
                    <a:pt x="206" y="16"/>
                  </a:lnTo>
                  <a:lnTo>
                    <a:pt x="200" y="24"/>
                  </a:lnTo>
                  <a:lnTo>
                    <a:pt x="192" y="28"/>
                  </a:lnTo>
                  <a:lnTo>
                    <a:pt x="184" y="32"/>
                  </a:lnTo>
                  <a:lnTo>
                    <a:pt x="180" y="34"/>
                  </a:lnTo>
                  <a:lnTo>
                    <a:pt x="176" y="32"/>
                  </a:lnTo>
                  <a:lnTo>
                    <a:pt x="174" y="28"/>
                  </a:lnTo>
                  <a:lnTo>
                    <a:pt x="174" y="22"/>
                  </a:lnTo>
                  <a:lnTo>
                    <a:pt x="180" y="4"/>
                  </a:lnTo>
                  <a:lnTo>
                    <a:pt x="152" y="22"/>
                  </a:lnTo>
                  <a:lnTo>
                    <a:pt x="152" y="24"/>
                  </a:lnTo>
                  <a:lnTo>
                    <a:pt x="128" y="24"/>
                  </a:lnTo>
                  <a:lnTo>
                    <a:pt x="108" y="34"/>
                  </a:lnTo>
                  <a:lnTo>
                    <a:pt x="108" y="36"/>
                  </a:lnTo>
                  <a:lnTo>
                    <a:pt x="84" y="36"/>
                  </a:lnTo>
                  <a:lnTo>
                    <a:pt x="72" y="42"/>
                  </a:lnTo>
                  <a:lnTo>
                    <a:pt x="68" y="54"/>
                  </a:lnTo>
                  <a:lnTo>
                    <a:pt x="6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62"/>
                  </a:lnTo>
                  <a:lnTo>
                    <a:pt x="8" y="80"/>
                  </a:lnTo>
                  <a:lnTo>
                    <a:pt x="16" y="84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22" y="92"/>
                  </a:lnTo>
                  <a:lnTo>
                    <a:pt x="34" y="138"/>
                  </a:lnTo>
                  <a:lnTo>
                    <a:pt x="34" y="140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0" y="188"/>
                  </a:lnTo>
                  <a:lnTo>
                    <a:pt x="0" y="200"/>
                  </a:lnTo>
                  <a:lnTo>
                    <a:pt x="8" y="196"/>
                  </a:lnTo>
                  <a:lnTo>
                    <a:pt x="12" y="196"/>
                  </a:lnTo>
                  <a:lnTo>
                    <a:pt x="16" y="198"/>
                  </a:lnTo>
                  <a:lnTo>
                    <a:pt x="18" y="202"/>
                  </a:lnTo>
                  <a:lnTo>
                    <a:pt x="16" y="214"/>
                  </a:lnTo>
                  <a:lnTo>
                    <a:pt x="16" y="226"/>
                  </a:lnTo>
                  <a:lnTo>
                    <a:pt x="18" y="238"/>
                  </a:lnTo>
                  <a:lnTo>
                    <a:pt x="20" y="250"/>
                  </a:lnTo>
                  <a:lnTo>
                    <a:pt x="24" y="262"/>
                  </a:lnTo>
                  <a:lnTo>
                    <a:pt x="36" y="274"/>
                  </a:lnTo>
                  <a:lnTo>
                    <a:pt x="40" y="280"/>
                  </a:lnTo>
                  <a:lnTo>
                    <a:pt x="40" y="286"/>
                  </a:lnTo>
                  <a:lnTo>
                    <a:pt x="36" y="294"/>
                  </a:lnTo>
                  <a:lnTo>
                    <a:pt x="42" y="304"/>
                  </a:lnTo>
                  <a:lnTo>
                    <a:pt x="44" y="310"/>
                  </a:lnTo>
                  <a:lnTo>
                    <a:pt x="44" y="320"/>
                  </a:lnTo>
                  <a:lnTo>
                    <a:pt x="40" y="330"/>
                  </a:lnTo>
                  <a:lnTo>
                    <a:pt x="34" y="344"/>
                  </a:lnTo>
                  <a:lnTo>
                    <a:pt x="44" y="362"/>
                  </a:lnTo>
                  <a:lnTo>
                    <a:pt x="46" y="366"/>
                  </a:lnTo>
                  <a:lnTo>
                    <a:pt x="52" y="362"/>
                  </a:lnTo>
                  <a:lnTo>
                    <a:pt x="60" y="356"/>
                  </a:lnTo>
                  <a:lnTo>
                    <a:pt x="66" y="352"/>
                  </a:lnTo>
                  <a:lnTo>
                    <a:pt x="72" y="352"/>
                  </a:lnTo>
                  <a:lnTo>
                    <a:pt x="78" y="352"/>
                  </a:lnTo>
                  <a:lnTo>
                    <a:pt x="84" y="356"/>
                  </a:lnTo>
                  <a:lnTo>
                    <a:pt x="86" y="362"/>
                  </a:lnTo>
                  <a:lnTo>
                    <a:pt x="86" y="366"/>
                  </a:lnTo>
                  <a:lnTo>
                    <a:pt x="82" y="374"/>
                  </a:lnTo>
                  <a:lnTo>
                    <a:pt x="66" y="392"/>
                  </a:lnTo>
                  <a:lnTo>
                    <a:pt x="56" y="406"/>
                  </a:lnTo>
                  <a:lnTo>
                    <a:pt x="60" y="414"/>
                  </a:lnTo>
                  <a:lnTo>
                    <a:pt x="72" y="408"/>
                  </a:lnTo>
                  <a:lnTo>
                    <a:pt x="76" y="406"/>
                  </a:lnTo>
                  <a:lnTo>
                    <a:pt x="80" y="406"/>
                  </a:lnTo>
                  <a:lnTo>
                    <a:pt x="94" y="402"/>
                  </a:lnTo>
                  <a:lnTo>
                    <a:pt x="120" y="390"/>
                  </a:lnTo>
                  <a:lnTo>
                    <a:pt x="126" y="388"/>
                  </a:lnTo>
                  <a:lnTo>
                    <a:pt x="134" y="390"/>
                  </a:lnTo>
                  <a:lnTo>
                    <a:pt x="142" y="394"/>
                  </a:lnTo>
                  <a:lnTo>
                    <a:pt x="150" y="402"/>
                  </a:lnTo>
                  <a:lnTo>
                    <a:pt x="154" y="400"/>
                  </a:lnTo>
                  <a:lnTo>
                    <a:pt x="154" y="390"/>
                  </a:lnTo>
                  <a:lnTo>
                    <a:pt x="152" y="388"/>
                  </a:lnTo>
                  <a:lnTo>
                    <a:pt x="152" y="384"/>
                  </a:lnTo>
                  <a:lnTo>
                    <a:pt x="154" y="380"/>
                  </a:lnTo>
                  <a:lnTo>
                    <a:pt x="150" y="366"/>
                  </a:lnTo>
                  <a:lnTo>
                    <a:pt x="150" y="362"/>
                  </a:lnTo>
                  <a:lnTo>
                    <a:pt x="150" y="358"/>
                  </a:lnTo>
                  <a:lnTo>
                    <a:pt x="158" y="352"/>
                  </a:lnTo>
                  <a:lnTo>
                    <a:pt x="166" y="346"/>
                  </a:lnTo>
                  <a:lnTo>
                    <a:pt x="162" y="336"/>
                  </a:lnTo>
                  <a:lnTo>
                    <a:pt x="162" y="334"/>
                  </a:lnTo>
                  <a:lnTo>
                    <a:pt x="166" y="328"/>
                  </a:lnTo>
                  <a:lnTo>
                    <a:pt x="164" y="324"/>
                  </a:lnTo>
                  <a:lnTo>
                    <a:pt x="164" y="320"/>
                  </a:lnTo>
                  <a:lnTo>
                    <a:pt x="164" y="316"/>
                  </a:lnTo>
                  <a:lnTo>
                    <a:pt x="170" y="308"/>
                  </a:lnTo>
                  <a:lnTo>
                    <a:pt x="180" y="300"/>
                  </a:lnTo>
                  <a:lnTo>
                    <a:pt x="178" y="298"/>
                  </a:lnTo>
                  <a:lnTo>
                    <a:pt x="176" y="296"/>
                  </a:lnTo>
                  <a:lnTo>
                    <a:pt x="186" y="292"/>
                  </a:lnTo>
                  <a:lnTo>
                    <a:pt x="186" y="278"/>
                  </a:lnTo>
                  <a:lnTo>
                    <a:pt x="186" y="274"/>
                  </a:lnTo>
                  <a:lnTo>
                    <a:pt x="190" y="270"/>
                  </a:lnTo>
                  <a:lnTo>
                    <a:pt x="194" y="266"/>
                  </a:lnTo>
                  <a:lnTo>
                    <a:pt x="200" y="260"/>
                  </a:lnTo>
                  <a:lnTo>
                    <a:pt x="206" y="256"/>
                  </a:lnTo>
                  <a:lnTo>
                    <a:pt x="194" y="242"/>
                  </a:lnTo>
                  <a:lnTo>
                    <a:pt x="192" y="238"/>
                  </a:lnTo>
                  <a:lnTo>
                    <a:pt x="192" y="232"/>
                  </a:lnTo>
                  <a:lnTo>
                    <a:pt x="194" y="228"/>
                  </a:lnTo>
                  <a:lnTo>
                    <a:pt x="198" y="222"/>
                  </a:lnTo>
                  <a:lnTo>
                    <a:pt x="198" y="220"/>
                  </a:lnTo>
                  <a:lnTo>
                    <a:pt x="224" y="200"/>
                  </a:lnTo>
                  <a:lnTo>
                    <a:pt x="224" y="194"/>
                  </a:lnTo>
                  <a:lnTo>
                    <a:pt x="222" y="192"/>
                  </a:lnTo>
                  <a:lnTo>
                    <a:pt x="220" y="186"/>
                  </a:lnTo>
                  <a:lnTo>
                    <a:pt x="220" y="178"/>
                  </a:lnTo>
                  <a:lnTo>
                    <a:pt x="220" y="170"/>
                  </a:lnTo>
                  <a:lnTo>
                    <a:pt x="224" y="156"/>
                  </a:lnTo>
                  <a:lnTo>
                    <a:pt x="230" y="146"/>
                  </a:lnTo>
                  <a:lnTo>
                    <a:pt x="238" y="138"/>
                  </a:lnTo>
                  <a:lnTo>
                    <a:pt x="250" y="136"/>
                  </a:lnTo>
                  <a:lnTo>
                    <a:pt x="252" y="136"/>
                  </a:lnTo>
                  <a:lnTo>
                    <a:pt x="262" y="140"/>
                  </a:lnTo>
                  <a:lnTo>
                    <a:pt x="272" y="140"/>
                  </a:lnTo>
                  <a:lnTo>
                    <a:pt x="284" y="128"/>
                  </a:lnTo>
                  <a:lnTo>
                    <a:pt x="296" y="120"/>
                  </a:lnTo>
                  <a:lnTo>
                    <a:pt x="296" y="108"/>
                  </a:lnTo>
                  <a:lnTo>
                    <a:pt x="296" y="106"/>
                  </a:lnTo>
                  <a:lnTo>
                    <a:pt x="296" y="104"/>
                  </a:lnTo>
                  <a:lnTo>
                    <a:pt x="300" y="102"/>
                  </a:lnTo>
                  <a:lnTo>
                    <a:pt x="304" y="98"/>
                  </a:lnTo>
                  <a:lnTo>
                    <a:pt x="304" y="96"/>
                  </a:lnTo>
                  <a:lnTo>
                    <a:pt x="296" y="84"/>
                  </a:lnTo>
                  <a:lnTo>
                    <a:pt x="286" y="68"/>
                  </a:lnTo>
                  <a:lnTo>
                    <a:pt x="276" y="52"/>
                  </a:lnTo>
                  <a:lnTo>
                    <a:pt x="274" y="46"/>
                  </a:lnTo>
                  <a:lnTo>
                    <a:pt x="274" y="40"/>
                  </a:lnTo>
                  <a:lnTo>
                    <a:pt x="276" y="34"/>
                  </a:lnTo>
                  <a:lnTo>
                    <a:pt x="280" y="28"/>
                  </a:lnTo>
                  <a:lnTo>
                    <a:pt x="264" y="20"/>
                  </a:lnTo>
                  <a:lnTo>
                    <a:pt x="24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福建"/>
            <p:cNvSpPr/>
            <p:nvPr/>
          </p:nvSpPr>
          <p:spPr bwMode="auto">
            <a:xfrm>
              <a:off x="6200775" y="4441825"/>
              <a:ext cx="514350" cy="628650"/>
            </a:xfrm>
            <a:custGeom>
              <a:avLst/>
              <a:gdLst>
                <a:gd name="T0" fmla="*/ 2147483646 w 282"/>
                <a:gd name="T1" fmla="*/ 2147483646 h 344"/>
                <a:gd name="T2" fmla="*/ 2147483646 w 282"/>
                <a:gd name="T3" fmla="*/ 2147483646 h 344"/>
                <a:gd name="T4" fmla="*/ 2147483646 w 282"/>
                <a:gd name="T5" fmla="*/ 2147483646 h 344"/>
                <a:gd name="T6" fmla="*/ 2147483646 w 282"/>
                <a:gd name="T7" fmla="*/ 2147483646 h 344"/>
                <a:gd name="T8" fmla="*/ 2147483646 w 282"/>
                <a:gd name="T9" fmla="*/ 2147483646 h 344"/>
                <a:gd name="T10" fmla="*/ 2147483646 w 282"/>
                <a:gd name="T11" fmla="*/ 2147483646 h 344"/>
                <a:gd name="T12" fmla="*/ 2147483646 w 282"/>
                <a:gd name="T13" fmla="*/ 2147483646 h 344"/>
                <a:gd name="T14" fmla="*/ 2147483646 w 282"/>
                <a:gd name="T15" fmla="*/ 2147483646 h 344"/>
                <a:gd name="T16" fmla="*/ 2147483646 w 282"/>
                <a:gd name="T17" fmla="*/ 2147483646 h 344"/>
                <a:gd name="T18" fmla="*/ 2147483646 w 282"/>
                <a:gd name="T19" fmla="*/ 2147483646 h 344"/>
                <a:gd name="T20" fmla="*/ 2147483646 w 282"/>
                <a:gd name="T21" fmla="*/ 2147483646 h 344"/>
                <a:gd name="T22" fmla="*/ 2147483646 w 282"/>
                <a:gd name="T23" fmla="*/ 2147483646 h 344"/>
                <a:gd name="T24" fmla="*/ 2147483646 w 282"/>
                <a:gd name="T25" fmla="*/ 2147483646 h 344"/>
                <a:gd name="T26" fmla="*/ 2147483646 w 282"/>
                <a:gd name="T27" fmla="*/ 2147483646 h 344"/>
                <a:gd name="T28" fmla="*/ 2147483646 w 282"/>
                <a:gd name="T29" fmla="*/ 2147483646 h 344"/>
                <a:gd name="T30" fmla="*/ 2147483646 w 282"/>
                <a:gd name="T31" fmla="*/ 2147483646 h 344"/>
                <a:gd name="T32" fmla="*/ 2147483646 w 282"/>
                <a:gd name="T33" fmla="*/ 2147483646 h 344"/>
                <a:gd name="T34" fmla="*/ 0 w 282"/>
                <a:gd name="T35" fmla="*/ 2147483646 h 344"/>
                <a:gd name="T36" fmla="*/ 2147483646 w 282"/>
                <a:gd name="T37" fmla="*/ 2147483646 h 344"/>
                <a:gd name="T38" fmla="*/ 2147483646 w 282"/>
                <a:gd name="T39" fmla="*/ 2147483646 h 344"/>
                <a:gd name="T40" fmla="*/ 2147483646 w 282"/>
                <a:gd name="T41" fmla="*/ 2147483646 h 344"/>
                <a:gd name="T42" fmla="*/ 2147483646 w 282"/>
                <a:gd name="T43" fmla="*/ 2147483646 h 344"/>
                <a:gd name="T44" fmla="*/ 2147483646 w 282"/>
                <a:gd name="T45" fmla="*/ 2147483646 h 344"/>
                <a:gd name="T46" fmla="*/ 2147483646 w 282"/>
                <a:gd name="T47" fmla="*/ 2147483646 h 344"/>
                <a:gd name="T48" fmla="*/ 2147483646 w 282"/>
                <a:gd name="T49" fmla="*/ 2147483646 h 344"/>
                <a:gd name="T50" fmla="*/ 2147483646 w 282"/>
                <a:gd name="T51" fmla="*/ 2147483646 h 344"/>
                <a:gd name="T52" fmla="*/ 2147483646 w 282"/>
                <a:gd name="T53" fmla="*/ 2147483646 h 344"/>
                <a:gd name="T54" fmla="*/ 2147483646 w 282"/>
                <a:gd name="T55" fmla="*/ 2147483646 h 344"/>
                <a:gd name="T56" fmla="*/ 2147483646 w 282"/>
                <a:gd name="T57" fmla="*/ 2147483646 h 344"/>
                <a:gd name="T58" fmla="*/ 2147483646 w 282"/>
                <a:gd name="T59" fmla="*/ 2147483646 h 344"/>
                <a:gd name="T60" fmla="*/ 2147483646 w 282"/>
                <a:gd name="T61" fmla="*/ 2147483646 h 344"/>
                <a:gd name="T62" fmla="*/ 2147483646 w 282"/>
                <a:gd name="T63" fmla="*/ 2147483646 h 344"/>
                <a:gd name="T64" fmla="*/ 2147483646 w 282"/>
                <a:gd name="T65" fmla="*/ 2147483646 h 344"/>
                <a:gd name="T66" fmla="*/ 2147483646 w 282"/>
                <a:gd name="T67" fmla="*/ 2147483646 h 344"/>
                <a:gd name="T68" fmla="*/ 2147483646 w 282"/>
                <a:gd name="T69" fmla="*/ 2147483646 h 344"/>
                <a:gd name="T70" fmla="*/ 2147483646 w 282"/>
                <a:gd name="T71" fmla="*/ 2147483646 h 344"/>
                <a:gd name="T72" fmla="*/ 2147483646 w 282"/>
                <a:gd name="T73" fmla="*/ 2147483646 h 344"/>
                <a:gd name="T74" fmla="*/ 2147483646 w 282"/>
                <a:gd name="T75" fmla="*/ 2147483646 h 344"/>
                <a:gd name="T76" fmla="*/ 2147483646 w 282"/>
                <a:gd name="T77" fmla="*/ 2147483646 h 344"/>
                <a:gd name="T78" fmla="*/ 2147483646 w 282"/>
                <a:gd name="T79" fmla="*/ 2147483646 h 344"/>
                <a:gd name="T80" fmla="*/ 2147483646 w 282"/>
                <a:gd name="T81" fmla="*/ 2147483646 h 344"/>
                <a:gd name="T82" fmla="*/ 2147483646 w 282"/>
                <a:gd name="T83" fmla="*/ 2147483646 h 344"/>
                <a:gd name="T84" fmla="*/ 2147483646 w 282"/>
                <a:gd name="T85" fmla="*/ 2147483646 h 344"/>
                <a:gd name="T86" fmla="*/ 2147483646 w 282"/>
                <a:gd name="T87" fmla="*/ 2147483646 h 344"/>
                <a:gd name="T88" fmla="*/ 2147483646 w 282"/>
                <a:gd name="T89" fmla="*/ 2147483646 h 344"/>
                <a:gd name="T90" fmla="*/ 2147483646 w 282"/>
                <a:gd name="T91" fmla="*/ 2147483646 h 344"/>
                <a:gd name="T92" fmla="*/ 2147483646 w 282"/>
                <a:gd name="T93" fmla="*/ 2147483646 h 344"/>
                <a:gd name="T94" fmla="*/ 2147483646 w 282"/>
                <a:gd name="T95" fmla="*/ 2147483646 h 344"/>
                <a:gd name="T96" fmla="*/ 2147483646 w 282"/>
                <a:gd name="T97" fmla="*/ 2147483646 h 344"/>
                <a:gd name="T98" fmla="*/ 2147483646 w 282"/>
                <a:gd name="T99" fmla="*/ 2147483646 h 344"/>
                <a:gd name="T100" fmla="*/ 2147483646 w 282"/>
                <a:gd name="T101" fmla="*/ 2147483646 h 344"/>
                <a:gd name="T102" fmla="*/ 2147483646 w 282"/>
                <a:gd name="T103" fmla="*/ 0 h 3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2" h="344">
                  <a:moveTo>
                    <a:pt x="146" y="14"/>
                  </a:moveTo>
                  <a:lnTo>
                    <a:pt x="146" y="14"/>
                  </a:lnTo>
                  <a:lnTo>
                    <a:pt x="132" y="24"/>
                  </a:lnTo>
                  <a:lnTo>
                    <a:pt x="120" y="38"/>
                  </a:lnTo>
                  <a:lnTo>
                    <a:pt x="118" y="38"/>
                  </a:lnTo>
                  <a:lnTo>
                    <a:pt x="118" y="40"/>
                  </a:lnTo>
                  <a:lnTo>
                    <a:pt x="102" y="40"/>
                  </a:lnTo>
                  <a:lnTo>
                    <a:pt x="92" y="34"/>
                  </a:lnTo>
                  <a:lnTo>
                    <a:pt x="84" y="38"/>
                  </a:lnTo>
                  <a:lnTo>
                    <a:pt x="78" y="42"/>
                  </a:lnTo>
                  <a:lnTo>
                    <a:pt x="74" y="50"/>
                  </a:lnTo>
                  <a:lnTo>
                    <a:pt x="70" y="60"/>
                  </a:lnTo>
                  <a:lnTo>
                    <a:pt x="70" y="74"/>
                  </a:lnTo>
                  <a:lnTo>
                    <a:pt x="80" y="66"/>
                  </a:lnTo>
                  <a:lnTo>
                    <a:pt x="74" y="92"/>
                  </a:lnTo>
                  <a:lnTo>
                    <a:pt x="74" y="94"/>
                  </a:lnTo>
                  <a:lnTo>
                    <a:pt x="46" y="116"/>
                  </a:lnTo>
                  <a:lnTo>
                    <a:pt x="42" y="124"/>
                  </a:lnTo>
                  <a:lnTo>
                    <a:pt x="42" y="128"/>
                  </a:lnTo>
                  <a:lnTo>
                    <a:pt x="48" y="134"/>
                  </a:lnTo>
                  <a:lnTo>
                    <a:pt x="54" y="140"/>
                  </a:lnTo>
                  <a:lnTo>
                    <a:pt x="56" y="142"/>
                  </a:lnTo>
                  <a:lnTo>
                    <a:pt x="56" y="146"/>
                  </a:lnTo>
                  <a:lnTo>
                    <a:pt x="56" y="148"/>
                  </a:lnTo>
                  <a:lnTo>
                    <a:pt x="54" y="152"/>
                  </a:lnTo>
                  <a:lnTo>
                    <a:pt x="36" y="166"/>
                  </a:lnTo>
                  <a:lnTo>
                    <a:pt x="38" y="174"/>
                  </a:lnTo>
                  <a:lnTo>
                    <a:pt x="36" y="184"/>
                  </a:lnTo>
                  <a:lnTo>
                    <a:pt x="36" y="186"/>
                  </a:lnTo>
                  <a:lnTo>
                    <a:pt x="30" y="190"/>
                  </a:lnTo>
                  <a:lnTo>
                    <a:pt x="28" y="194"/>
                  </a:lnTo>
                  <a:lnTo>
                    <a:pt x="24" y="200"/>
                  </a:lnTo>
                  <a:lnTo>
                    <a:pt x="14" y="208"/>
                  </a:lnTo>
                  <a:lnTo>
                    <a:pt x="14" y="210"/>
                  </a:lnTo>
                  <a:lnTo>
                    <a:pt x="16" y="216"/>
                  </a:lnTo>
                  <a:lnTo>
                    <a:pt x="14" y="226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4" y="242"/>
                  </a:lnTo>
                  <a:lnTo>
                    <a:pt x="6" y="250"/>
                  </a:lnTo>
                  <a:lnTo>
                    <a:pt x="4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6" y="272"/>
                  </a:lnTo>
                  <a:lnTo>
                    <a:pt x="28" y="272"/>
                  </a:lnTo>
                  <a:lnTo>
                    <a:pt x="50" y="272"/>
                  </a:lnTo>
                  <a:lnTo>
                    <a:pt x="52" y="272"/>
                  </a:lnTo>
                  <a:lnTo>
                    <a:pt x="52" y="274"/>
                  </a:lnTo>
                  <a:lnTo>
                    <a:pt x="70" y="290"/>
                  </a:lnTo>
                  <a:lnTo>
                    <a:pt x="70" y="292"/>
                  </a:lnTo>
                  <a:lnTo>
                    <a:pt x="82" y="322"/>
                  </a:lnTo>
                  <a:lnTo>
                    <a:pt x="102" y="342"/>
                  </a:lnTo>
                  <a:lnTo>
                    <a:pt x="112" y="344"/>
                  </a:lnTo>
                  <a:lnTo>
                    <a:pt x="112" y="320"/>
                  </a:lnTo>
                  <a:lnTo>
                    <a:pt x="132" y="340"/>
                  </a:lnTo>
                  <a:lnTo>
                    <a:pt x="136" y="336"/>
                  </a:lnTo>
                  <a:lnTo>
                    <a:pt x="150" y="306"/>
                  </a:lnTo>
                  <a:lnTo>
                    <a:pt x="152" y="290"/>
                  </a:lnTo>
                  <a:lnTo>
                    <a:pt x="154" y="290"/>
                  </a:lnTo>
                  <a:lnTo>
                    <a:pt x="156" y="290"/>
                  </a:lnTo>
                  <a:lnTo>
                    <a:pt x="172" y="292"/>
                  </a:lnTo>
                  <a:lnTo>
                    <a:pt x="170" y="280"/>
                  </a:lnTo>
                  <a:lnTo>
                    <a:pt x="170" y="278"/>
                  </a:lnTo>
                  <a:lnTo>
                    <a:pt x="170" y="276"/>
                  </a:lnTo>
                  <a:lnTo>
                    <a:pt x="174" y="276"/>
                  </a:lnTo>
                  <a:lnTo>
                    <a:pt x="194" y="276"/>
                  </a:lnTo>
                  <a:lnTo>
                    <a:pt x="200" y="270"/>
                  </a:lnTo>
                  <a:lnTo>
                    <a:pt x="204" y="262"/>
                  </a:lnTo>
                  <a:lnTo>
                    <a:pt x="208" y="256"/>
                  </a:lnTo>
                  <a:lnTo>
                    <a:pt x="208" y="250"/>
                  </a:lnTo>
                  <a:lnTo>
                    <a:pt x="206" y="222"/>
                  </a:lnTo>
                  <a:lnTo>
                    <a:pt x="222" y="226"/>
                  </a:lnTo>
                  <a:lnTo>
                    <a:pt x="228" y="218"/>
                  </a:lnTo>
                  <a:lnTo>
                    <a:pt x="220" y="210"/>
                  </a:lnTo>
                  <a:lnTo>
                    <a:pt x="218" y="208"/>
                  </a:lnTo>
                  <a:lnTo>
                    <a:pt x="234" y="192"/>
                  </a:lnTo>
                  <a:lnTo>
                    <a:pt x="234" y="194"/>
                  </a:lnTo>
                  <a:lnTo>
                    <a:pt x="236" y="194"/>
                  </a:lnTo>
                  <a:lnTo>
                    <a:pt x="246" y="198"/>
                  </a:lnTo>
                  <a:lnTo>
                    <a:pt x="246" y="196"/>
                  </a:lnTo>
                  <a:lnTo>
                    <a:pt x="238" y="182"/>
                  </a:lnTo>
                  <a:lnTo>
                    <a:pt x="242" y="180"/>
                  </a:lnTo>
                  <a:lnTo>
                    <a:pt x="246" y="178"/>
                  </a:lnTo>
                  <a:lnTo>
                    <a:pt x="244" y="172"/>
                  </a:lnTo>
                  <a:lnTo>
                    <a:pt x="236" y="156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60" y="142"/>
                  </a:lnTo>
                  <a:lnTo>
                    <a:pt x="262" y="134"/>
                  </a:lnTo>
                  <a:lnTo>
                    <a:pt x="240" y="120"/>
                  </a:lnTo>
                  <a:lnTo>
                    <a:pt x="236" y="116"/>
                  </a:lnTo>
                  <a:lnTo>
                    <a:pt x="234" y="112"/>
                  </a:lnTo>
                  <a:lnTo>
                    <a:pt x="236" y="108"/>
                  </a:lnTo>
                  <a:lnTo>
                    <a:pt x="242" y="108"/>
                  </a:lnTo>
                  <a:lnTo>
                    <a:pt x="266" y="112"/>
                  </a:lnTo>
                  <a:lnTo>
                    <a:pt x="266" y="98"/>
                  </a:lnTo>
                  <a:lnTo>
                    <a:pt x="266" y="96"/>
                  </a:lnTo>
                  <a:lnTo>
                    <a:pt x="278" y="84"/>
                  </a:lnTo>
                  <a:lnTo>
                    <a:pt x="282" y="74"/>
                  </a:lnTo>
                  <a:lnTo>
                    <a:pt x="276" y="72"/>
                  </a:lnTo>
                  <a:lnTo>
                    <a:pt x="270" y="66"/>
                  </a:lnTo>
                  <a:lnTo>
                    <a:pt x="270" y="64"/>
                  </a:lnTo>
                  <a:lnTo>
                    <a:pt x="270" y="60"/>
                  </a:lnTo>
                  <a:lnTo>
                    <a:pt x="270" y="58"/>
                  </a:lnTo>
                  <a:lnTo>
                    <a:pt x="268" y="58"/>
                  </a:lnTo>
                  <a:lnTo>
                    <a:pt x="266" y="58"/>
                  </a:lnTo>
                  <a:lnTo>
                    <a:pt x="262" y="62"/>
                  </a:lnTo>
                  <a:lnTo>
                    <a:pt x="256" y="64"/>
                  </a:lnTo>
                  <a:lnTo>
                    <a:pt x="250" y="62"/>
                  </a:lnTo>
                  <a:lnTo>
                    <a:pt x="244" y="62"/>
                  </a:lnTo>
                  <a:lnTo>
                    <a:pt x="234" y="54"/>
                  </a:lnTo>
                  <a:lnTo>
                    <a:pt x="226" y="42"/>
                  </a:lnTo>
                  <a:lnTo>
                    <a:pt x="226" y="44"/>
                  </a:lnTo>
                  <a:lnTo>
                    <a:pt x="222" y="50"/>
                  </a:lnTo>
                  <a:lnTo>
                    <a:pt x="216" y="58"/>
                  </a:lnTo>
                  <a:lnTo>
                    <a:pt x="208" y="60"/>
                  </a:lnTo>
                  <a:lnTo>
                    <a:pt x="200" y="62"/>
                  </a:lnTo>
                  <a:lnTo>
                    <a:pt x="194" y="62"/>
                  </a:lnTo>
                  <a:lnTo>
                    <a:pt x="186" y="60"/>
                  </a:lnTo>
                  <a:lnTo>
                    <a:pt x="182" y="58"/>
                  </a:lnTo>
                  <a:lnTo>
                    <a:pt x="178" y="54"/>
                  </a:lnTo>
                  <a:lnTo>
                    <a:pt x="174" y="46"/>
                  </a:lnTo>
                  <a:lnTo>
                    <a:pt x="170" y="30"/>
                  </a:lnTo>
                  <a:lnTo>
                    <a:pt x="166" y="12"/>
                  </a:lnTo>
                  <a:lnTo>
                    <a:pt x="164" y="6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48" y="14"/>
                  </a:lnTo>
                  <a:lnTo>
                    <a:pt x="146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浙江"/>
            <p:cNvSpPr/>
            <p:nvPr/>
          </p:nvSpPr>
          <p:spPr bwMode="auto">
            <a:xfrm>
              <a:off x="6430963" y="4043363"/>
              <a:ext cx="441325" cy="511175"/>
            </a:xfrm>
            <a:custGeom>
              <a:avLst/>
              <a:gdLst>
                <a:gd name="T0" fmla="*/ 2147483646 w 242"/>
                <a:gd name="T1" fmla="*/ 2147483646 h 280"/>
                <a:gd name="T2" fmla="*/ 2147483646 w 242"/>
                <a:gd name="T3" fmla="*/ 2147483646 h 280"/>
                <a:gd name="T4" fmla="*/ 2147483646 w 242"/>
                <a:gd name="T5" fmla="*/ 2147483646 h 280"/>
                <a:gd name="T6" fmla="*/ 2147483646 w 242"/>
                <a:gd name="T7" fmla="*/ 2147483646 h 280"/>
                <a:gd name="T8" fmla="*/ 2147483646 w 242"/>
                <a:gd name="T9" fmla="*/ 2147483646 h 280"/>
                <a:gd name="T10" fmla="*/ 2147483646 w 242"/>
                <a:gd name="T11" fmla="*/ 2147483646 h 280"/>
                <a:gd name="T12" fmla="*/ 2147483646 w 242"/>
                <a:gd name="T13" fmla="*/ 2147483646 h 280"/>
                <a:gd name="T14" fmla="*/ 2147483646 w 242"/>
                <a:gd name="T15" fmla="*/ 2147483646 h 280"/>
                <a:gd name="T16" fmla="*/ 2147483646 w 242"/>
                <a:gd name="T17" fmla="*/ 2147483646 h 280"/>
                <a:gd name="T18" fmla="*/ 0 w 242"/>
                <a:gd name="T19" fmla="*/ 2147483646 h 280"/>
                <a:gd name="T20" fmla="*/ 2147483646 w 242"/>
                <a:gd name="T21" fmla="*/ 2147483646 h 280"/>
                <a:gd name="T22" fmla="*/ 2147483646 w 242"/>
                <a:gd name="T23" fmla="*/ 2147483646 h 280"/>
                <a:gd name="T24" fmla="*/ 2147483646 w 242"/>
                <a:gd name="T25" fmla="*/ 2147483646 h 280"/>
                <a:gd name="T26" fmla="*/ 2147483646 w 242"/>
                <a:gd name="T27" fmla="*/ 2147483646 h 280"/>
                <a:gd name="T28" fmla="*/ 2147483646 w 242"/>
                <a:gd name="T29" fmla="*/ 2147483646 h 280"/>
                <a:gd name="T30" fmla="*/ 2147483646 w 242"/>
                <a:gd name="T31" fmla="*/ 2147483646 h 280"/>
                <a:gd name="T32" fmla="*/ 2147483646 w 242"/>
                <a:gd name="T33" fmla="*/ 2147483646 h 280"/>
                <a:gd name="T34" fmla="*/ 2147483646 w 242"/>
                <a:gd name="T35" fmla="*/ 2147483646 h 280"/>
                <a:gd name="T36" fmla="*/ 2147483646 w 242"/>
                <a:gd name="T37" fmla="*/ 2147483646 h 280"/>
                <a:gd name="T38" fmla="*/ 2147483646 w 242"/>
                <a:gd name="T39" fmla="*/ 2147483646 h 280"/>
                <a:gd name="T40" fmla="*/ 2147483646 w 242"/>
                <a:gd name="T41" fmla="*/ 2147483646 h 280"/>
                <a:gd name="T42" fmla="*/ 2147483646 w 242"/>
                <a:gd name="T43" fmla="*/ 2147483646 h 280"/>
                <a:gd name="T44" fmla="*/ 2147483646 w 242"/>
                <a:gd name="T45" fmla="*/ 2147483646 h 280"/>
                <a:gd name="T46" fmla="*/ 2147483646 w 242"/>
                <a:gd name="T47" fmla="*/ 2147483646 h 280"/>
                <a:gd name="T48" fmla="*/ 2147483646 w 242"/>
                <a:gd name="T49" fmla="*/ 2147483646 h 280"/>
                <a:gd name="T50" fmla="*/ 2147483646 w 242"/>
                <a:gd name="T51" fmla="*/ 2147483646 h 280"/>
                <a:gd name="T52" fmla="*/ 2147483646 w 242"/>
                <a:gd name="T53" fmla="*/ 2147483646 h 280"/>
                <a:gd name="T54" fmla="*/ 2147483646 w 242"/>
                <a:gd name="T55" fmla="*/ 2147483646 h 280"/>
                <a:gd name="T56" fmla="*/ 2147483646 w 242"/>
                <a:gd name="T57" fmla="*/ 2147483646 h 280"/>
                <a:gd name="T58" fmla="*/ 2147483646 w 242"/>
                <a:gd name="T59" fmla="*/ 2147483646 h 280"/>
                <a:gd name="T60" fmla="*/ 2147483646 w 242"/>
                <a:gd name="T61" fmla="*/ 2147483646 h 280"/>
                <a:gd name="T62" fmla="*/ 2147483646 w 242"/>
                <a:gd name="T63" fmla="*/ 2147483646 h 280"/>
                <a:gd name="T64" fmla="*/ 2147483646 w 242"/>
                <a:gd name="T65" fmla="*/ 2147483646 h 280"/>
                <a:gd name="T66" fmla="*/ 2147483646 w 242"/>
                <a:gd name="T67" fmla="*/ 2147483646 h 280"/>
                <a:gd name="T68" fmla="*/ 2147483646 w 242"/>
                <a:gd name="T69" fmla="*/ 2147483646 h 280"/>
                <a:gd name="T70" fmla="*/ 2147483646 w 242"/>
                <a:gd name="T71" fmla="*/ 2147483646 h 280"/>
                <a:gd name="T72" fmla="*/ 2147483646 w 242"/>
                <a:gd name="T73" fmla="*/ 2147483646 h 280"/>
                <a:gd name="T74" fmla="*/ 2147483646 w 242"/>
                <a:gd name="T75" fmla="*/ 2147483646 h 280"/>
                <a:gd name="T76" fmla="*/ 2147483646 w 242"/>
                <a:gd name="T77" fmla="*/ 2147483646 h 280"/>
                <a:gd name="T78" fmla="*/ 2147483646 w 242"/>
                <a:gd name="T79" fmla="*/ 2147483646 h 280"/>
                <a:gd name="T80" fmla="*/ 2147483646 w 242"/>
                <a:gd name="T81" fmla="*/ 2147483646 h 280"/>
                <a:gd name="T82" fmla="*/ 2147483646 w 242"/>
                <a:gd name="T83" fmla="*/ 2147483646 h 280"/>
                <a:gd name="T84" fmla="*/ 2147483646 w 242"/>
                <a:gd name="T85" fmla="*/ 2147483646 h 280"/>
                <a:gd name="T86" fmla="*/ 2147483646 w 242"/>
                <a:gd name="T87" fmla="*/ 2147483646 h 280"/>
                <a:gd name="T88" fmla="*/ 2147483646 w 242"/>
                <a:gd name="T89" fmla="*/ 2147483646 h 280"/>
                <a:gd name="T90" fmla="*/ 2147483646 w 242"/>
                <a:gd name="T91" fmla="*/ 2147483646 h 28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2" h="280">
                  <a:moveTo>
                    <a:pt x="148" y="4"/>
                  </a:moveTo>
                  <a:lnTo>
                    <a:pt x="148" y="4"/>
                  </a:lnTo>
                  <a:lnTo>
                    <a:pt x="136" y="8"/>
                  </a:lnTo>
                  <a:lnTo>
                    <a:pt x="126" y="12"/>
                  </a:lnTo>
                  <a:lnTo>
                    <a:pt x="116" y="10"/>
                  </a:lnTo>
                  <a:lnTo>
                    <a:pt x="102" y="6"/>
                  </a:lnTo>
                  <a:lnTo>
                    <a:pt x="84" y="4"/>
                  </a:lnTo>
                  <a:lnTo>
                    <a:pt x="78" y="6"/>
                  </a:lnTo>
                  <a:lnTo>
                    <a:pt x="74" y="12"/>
                  </a:lnTo>
                  <a:lnTo>
                    <a:pt x="62" y="28"/>
                  </a:lnTo>
                  <a:lnTo>
                    <a:pt x="74" y="52"/>
                  </a:lnTo>
                  <a:lnTo>
                    <a:pt x="54" y="64"/>
                  </a:lnTo>
                  <a:lnTo>
                    <a:pt x="38" y="60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2" y="88"/>
                  </a:lnTo>
                  <a:lnTo>
                    <a:pt x="36" y="100"/>
                  </a:lnTo>
                  <a:lnTo>
                    <a:pt x="32" y="106"/>
                  </a:lnTo>
                  <a:lnTo>
                    <a:pt x="4" y="132"/>
                  </a:lnTo>
                  <a:lnTo>
                    <a:pt x="10" y="136"/>
                  </a:lnTo>
                  <a:lnTo>
                    <a:pt x="6" y="14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20" y="186"/>
                  </a:lnTo>
                  <a:lnTo>
                    <a:pt x="30" y="202"/>
                  </a:lnTo>
                  <a:lnTo>
                    <a:pt x="30" y="20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28" y="210"/>
                  </a:lnTo>
                  <a:lnTo>
                    <a:pt x="34" y="210"/>
                  </a:lnTo>
                  <a:lnTo>
                    <a:pt x="40" y="214"/>
                  </a:lnTo>
                  <a:lnTo>
                    <a:pt x="44" y="218"/>
                  </a:lnTo>
                  <a:lnTo>
                    <a:pt x="48" y="224"/>
                  </a:lnTo>
                  <a:lnTo>
                    <a:pt x="50" y="234"/>
                  </a:lnTo>
                  <a:lnTo>
                    <a:pt x="52" y="246"/>
                  </a:lnTo>
                  <a:lnTo>
                    <a:pt x="56" y="262"/>
                  </a:lnTo>
                  <a:lnTo>
                    <a:pt x="58" y="266"/>
                  </a:lnTo>
                  <a:lnTo>
                    <a:pt x="64" y="270"/>
                  </a:lnTo>
                  <a:lnTo>
                    <a:pt x="68" y="272"/>
                  </a:lnTo>
                  <a:lnTo>
                    <a:pt x="74" y="272"/>
                  </a:lnTo>
                  <a:lnTo>
                    <a:pt x="80" y="270"/>
                  </a:lnTo>
                  <a:lnTo>
                    <a:pt x="84" y="268"/>
                  </a:lnTo>
                  <a:lnTo>
                    <a:pt x="90" y="264"/>
                  </a:lnTo>
                  <a:lnTo>
                    <a:pt x="90" y="260"/>
                  </a:lnTo>
                  <a:lnTo>
                    <a:pt x="90" y="258"/>
                  </a:lnTo>
                  <a:lnTo>
                    <a:pt x="104" y="248"/>
                  </a:lnTo>
                  <a:lnTo>
                    <a:pt x="104" y="250"/>
                  </a:lnTo>
                  <a:lnTo>
                    <a:pt x="116" y="268"/>
                  </a:lnTo>
                  <a:lnTo>
                    <a:pt x="122" y="270"/>
                  </a:lnTo>
                  <a:lnTo>
                    <a:pt x="130" y="272"/>
                  </a:lnTo>
                  <a:lnTo>
                    <a:pt x="134" y="272"/>
                  </a:lnTo>
                  <a:lnTo>
                    <a:pt x="130" y="262"/>
                  </a:lnTo>
                  <a:lnTo>
                    <a:pt x="146" y="268"/>
                  </a:lnTo>
                  <a:lnTo>
                    <a:pt x="150" y="268"/>
                  </a:lnTo>
                  <a:lnTo>
                    <a:pt x="152" y="270"/>
                  </a:lnTo>
                  <a:lnTo>
                    <a:pt x="166" y="280"/>
                  </a:lnTo>
                  <a:lnTo>
                    <a:pt x="170" y="274"/>
                  </a:lnTo>
                  <a:lnTo>
                    <a:pt x="168" y="248"/>
                  </a:lnTo>
                  <a:lnTo>
                    <a:pt x="170" y="246"/>
                  </a:lnTo>
                  <a:lnTo>
                    <a:pt x="180" y="234"/>
                  </a:lnTo>
                  <a:lnTo>
                    <a:pt x="180" y="232"/>
                  </a:lnTo>
                  <a:lnTo>
                    <a:pt x="176" y="226"/>
                  </a:lnTo>
                  <a:lnTo>
                    <a:pt x="172" y="224"/>
                  </a:lnTo>
                  <a:lnTo>
                    <a:pt x="174" y="222"/>
                  </a:lnTo>
                  <a:lnTo>
                    <a:pt x="176" y="220"/>
                  </a:lnTo>
                  <a:lnTo>
                    <a:pt x="178" y="220"/>
                  </a:lnTo>
                  <a:lnTo>
                    <a:pt x="198" y="186"/>
                  </a:lnTo>
                  <a:lnTo>
                    <a:pt x="200" y="188"/>
                  </a:lnTo>
                  <a:lnTo>
                    <a:pt x="204" y="188"/>
                  </a:lnTo>
                  <a:lnTo>
                    <a:pt x="204" y="190"/>
                  </a:lnTo>
                  <a:lnTo>
                    <a:pt x="204" y="204"/>
                  </a:lnTo>
                  <a:lnTo>
                    <a:pt x="228" y="184"/>
                  </a:lnTo>
                  <a:lnTo>
                    <a:pt x="226" y="172"/>
                  </a:lnTo>
                  <a:lnTo>
                    <a:pt x="222" y="172"/>
                  </a:lnTo>
                  <a:lnTo>
                    <a:pt x="214" y="174"/>
                  </a:lnTo>
                  <a:lnTo>
                    <a:pt x="228" y="136"/>
                  </a:lnTo>
                  <a:lnTo>
                    <a:pt x="216" y="136"/>
                  </a:lnTo>
                  <a:lnTo>
                    <a:pt x="214" y="136"/>
                  </a:lnTo>
                  <a:lnTo>
                    <a:pt x="214" y="134"/>
                  </a:lnTo>
                  <a:lnTo>
                    <a:pt x="210" y="128"/>
                  </a:lnTo>
                  <a:lnTo>
                    <a:pt x="208" y="122"/>
                  </a:lnTo>
                  <a:lnTo>
                    <a:pt x="210" y="116"/>
                  </a:lnTo>
                  <a:lnTo>
                    <a:pt x="230" y="116"/>
                  </a:lnTo>
                  <a:lnTo>
                    <a:pt x="242" y="116"/>
                  </a:lnTo>
                  <a:lnTo>
                    <a:pt x="240" y="106"/>
                  </a:lnTo>
                  <a:lnTo>
                    <a:pt x="232" y="92"/>
                  </a:lnTo>
                  <a:lnTo>
                    <a:pt x="216" y="86"/>
                  </a:lnTo>
                  <a:lnTo>
                    <a:pt x="232" y="70"/>
                  </a:lnTo>
                  <a:lnTo>
                    <a:pt x="232" y="66"/>
                  </a:lnTo>
                  <a:lnTo>
                    <a:pt x="224" y="68"/>
                  </a:lnTo>
                  <a:lnTo>
                    <a:pt x="220" y="68"/>
                  </a:lnTo>
                  <a:lnTo>
                    <a:pt x="220" y="66"/>
                  </a:lnTo>
                  <a:lnTo>
                    <a:pt x="220" y="64"/>
                  </a:lnTo>
                  <a:lnTo>
                    <a:pt x="218" y="58"/>
                  </a:lnTo>
                  <a:lnTo>
                    <a:pt x="214" y="54"/>
                  </a:lnTo>
                  <a:lnTo>
                    <a:pt x="210" y="50"/>
                  </a:lnTo>
                  <a:lnTo>
                    <a:pt x="204" y="48"/>
                  </a:lnTo>
                  <a:lnTo>
                    <a:pt x="172" y="48"/>
                  </a:lnTo>
                  <a:lnTo>
                    <a:pt x="160" y="64"/>
                  </a:lnTo>
                  <a:lnTo>
                    <a:pt x="156" y="64"/>
                  </a:lnTo>
                  <a:lnTo>
                    <a:pt x="104" y="48"/>
                  </a:lnTo>
                  <a:lnTo>
                    <a:pt x="154" y="36"/>
                  </a:lnTo>
                  <a:lnTo>
                    <a:pt x="158" y="34"/>
                  </a:lnTo>
                  <a:lnTo>
                    <a:pt x="162" y="30"/>
                  </a:lnTo>
                  <a:lnTo>
                    <a:pt x="178" y="12"/>
                  </a:lnTo>
                  <a:lnTo>
                    <a:pt x="162" y="0"/>
                  </a:lnTo>
                  <a:lnTo>
                    <a:pt x="14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安徽"/>
            <p:cNvSpPr/>
            <p:nvPr/>
          </p:nvSpPr>
          <p:spPr bwMode="auto">
            <a:xfrm>
              <a:off x="5999163" y="3600450"/>
              <a:ext cx="558800" cy="684213"/>
            </a:xfrm>
            <a:custGeom>
              <a:avLst/>
              <a:gdLst>
                <a:gd name="T0" fmla="*/ 2147483646 w 306"/>
                <a:gd name="T1" fmla="*/ 2147483646 h 374"/>
                <a:gd name="T2" fmla="*/ 2147483646 w 306"/>
                <a:gd name="T3" fmla="*/ 2147483646 h 374"/>
                <a:gd name="T4" fmla="*/ 2147483646 w 306"/>
                <a:gd name="T5" fmla="*/ 2147483646 h 374"/>
                <a:gd name="T6" fmla="*/ 2147483646 w 306"/>
                <a:gd name="T7" fmla="*/ 2147483646 h 374"/>
                <a:gd name="T8" fmla="*/ 2147483646 w 306"/>
                <a:gd name="T9" fmla="*/ 2147483646 h 374"/>
                <a:gd name="T10" fmla="*/ 2147483646 w 306"/>
                <a:gd name="T11" fmla="*/ 2147483646 h 374"/>
                <a:gd name="T12" fmla="*/ 2147483646 w 306"/>
                <a:gd name="T13" fmla="*/ 2147483646 h 374"/>
                <a:gd name="T14" fmla="*/ 2147483646 w 306"/>
                <a:gd name="T15" fmla="*/ 2147483646 h 374"/>
                <a:gd name="T16" fmla="*/ 2147483646 w 306"/>
                <a:gd name="T17" fmla="*/ 2147483646 h 374"/>
                <a:gd name="T18" fmla="*/ 2147483646 w 306"/>
                <a:gd name="T19" fmla="*/ 2147483646 h 374"/>
                <a:gd name="T20" fmla="*/ 2147483646 w 306"/>
                <a:gd name="T21" fmla="*/ 2147483646 h 374"/>
                <a:gd name="T22" fmla="*/ 2147483646 w 306"/>
                <a:gd name="T23" fmla="*/ 2147483646 h 374"/>
                <a:gd name="T24" fmla="*/ 2147483646 w 306"/>
                <a:gd name="T25" fmla="*/ 2147483646 h 374"/>
                <a:gd name="T26" fmla="*/ 2147483646 w 306"/>
                <a:gd name="T27" fmla="*/ 2147483646 h 374"/>
                <a:gd name="T28" fmla="*/ 2147483646 w 306"/>
                <a:gd name="T29" fmla="*/ 2147483646 h 374"/>
                <a:gd name="T30" fmla="*/ 2147483646 w 306"/>
                <a:gd name="T31" fmla="*/ 2147483646 h 374"/>
                <a:gd name="T32" fmla="*/ 2147483646 w 306"/>
                <a:gd name="T33" fmla="*/ 2147483646 h 374"/>
                <a:gd name="T34" fmla="*/ 2147483646 w 306"/>
                <a:gd name="T35" fmla="*/ 2147483646 h 374"/>
                <a:gd name="T36" fmla="*/ 2147483646 w 306"/>
                <a:gd name="T37" fmla="*/ 2147483646 h 374"/>
                <a:gd name="T38" fmla="*/ 2147483646 w 306"/>
                <a:gd name="T39" fmla="*/ 2147483646 h 374"/>
                <a:gd name="T40" fmla="*/ 2147483646 w 306"/>
                <a:gd name="T41" fmla="*/ 2147483646 h 374"/>
                <a:gd name="T42" fmla="*/ 2147483646 w 306"/>
                <a:gd name="T43" fmla="*/ 2147483646 h 374"/>
                <a:gd name="T44" fmla="*/ 2147483646 w 306"/>
                <a:gd name="T45" fmla="*/ 2147483646 h 374"/>
                <a:gd name="T46" fmla="*/ 2147483646 w 306"/>
                <a:gd name="T47" fmla="*/ 2147483646 h 374"/>
                <a:gd name="T48" fmla="*/ 2147483646 w 306"/>
                <a:gd name="T49" fmla="*/ 2147483646 h 374"/>
                <a:gd name="T50" fmla="*/ 2147483646 w 306"/>
                <a:gd name="T51" fmla="*/ 2147483646 h 374"/>
                <a:gd name="T52" fmla="*/ 2147483646 w 306"/>
                <a:gd name="T53" fmla="*/ 2147483646 h 374"/>
                <a:gd name="T54" fmla="*/ 2147483646 w 306"/>
                <a:gd name="T55" fmla="*/ 2147483646 h 374"/>
                <a:gd name="T56" fmla="*/ 2147483646 w 306"/>
                <a:gd name="T57" fmla="*/ 2147483646 h 374"/>
                <a:gd name="T58" fmla="*/ 2147483646 w 306"/>
                <a:gd name="T59" fmla="*/ 2147483646 h 374"/>
                <a:gd name="T60" fmla="*/ 2147483646 w 306"/>
                <a:gd name="T61" fmla="*/ 2147483646 h 374"/>
                <a:gd name="T62" fmla="*/ 2147483646 w 306"/>
                <a:gd name="T63" fmla="*/ 2147483646 h 374"/>
                <a:gd name="T64" fmla="*/ 2147483646 w 306"/>
                <a:gd name="T65" fmla="*/ 2147483646 h 374"/>
                <a:gd name="T66" fmla="*/ 2147483646 w 306"/>
                <a:gd name="T67" fmla="*/ 2147483646 h 374"/>
                <a:gd name="T68" fmla="*/ 2147483646 w 306"/>
                <a:gd name="T69" fmla="*/ 2147483646 h 374"/>
                <a:gd name="T70" fmla="*/ 2147483646 w 306"/>
                <a:gd name="T71" fmla="*/ 2147483646 h 374"/>
                <a:gd name="T72" fmla="*/ 2147483646 w 306"/>
                <a:gd name="T73" fmla="*/ 2147483646 h 374"/>
                <a:gd name="T74" fmla="*/ 2147483646 w 306"/>
                <a:gd name="T75" fmla="*/ 2147483646 h 374"/>
                <a:gd name="T76" fmla="*/ 2147483646 w 306"/>
                <a:gd name="T77" fmla="*/ 2147483646 h 374"/>
                <a:gd name="T78" fmla="*/ 2147483646 w 306"/>
                <a:gd name="T79" fmla="*/ 2147483646 h 374"/>
                <a:gd name="T80" fmla="*/ 2147483646 w 306"/>
                <a:gd name="T81" fmla="*/ 2147483646 h 374"/>
                <a:gd name="T82" fmla="*/ 2147483646 w 306"/>
                <a:gd name="T83" fmla="*/ 2147483646 h 374"/>
                <a:gd name="T84" fmla="*/ 2147483646 w 306"/>
                <a:gd name="T85" fmla="*/ 2147483646 h 374"/>
                <a:gd name="T86" fmla="*/ 2147483646 w 306"/>
                <a:gd name="T87" fmla="*/ 2147483646 h 374"/>
                <a:gd name="T88" fmla="*/ 2147483646 w 306"/>
                <a:gd name="T89" fmla="*/ 2147483646 h 374"/>
                <a:gd name="T90" fmla="*/ 2147483646 w 306"/>
                <a:gd name="T91" fmla="*/ 2147483646 h 374"/>
                <a:gd name="T92" fmla="*/ 2147483646 w 306"/>
                <a:gd name="T93" fmla="*/ 2147483646 h 374"/>
                <a:gd name="T94" fmla="*/ 2147483646 w 306"/>
                <a:gd name="T95" fmla="*/ 2147483646 h 374"/>
                <a:gd name="T96" fmla="*/ 2147483646 w 306"/>
                <a:gd name="T97" fmla="*/ 2147483646 h 374"/>
                <a:gd name="T98" fmla="*/ 2147483646 w 306"/>
                <a:gd name="T99" fmla="*/ 2147483646 h 374"/>
                <a:gd name="T100" fmla="*/ 2147483646 w 306"/>
                <a:gd name="T101" fmla="*/ 2147483646 h 374"/>
                <a:gd name="T102" fmla="*/ 2147483646 w 306"/>
                <a:gd name="T103" fmla="*/ 2147483646 h 374"/>
                <a:gd name="T104" fmla="*/ 2147483646 w 306"/>
                <a:gd name="T105" fmla="*/ 2147483646 h 374"/>
                <a:gd name="T106" fmla="*/ 2147483646 w 306"/>
                <a:gd name="T107" fmla="*/ 2147483646 h 374"/>
                <a:gd name="T108" fmla="*/ 2147483646 w 306"/>
                <a:gd name="T109" fmla="*/ 2147483646 h 374"/>
                <a:gd name="T110" fmla="*/ 2147483646 w 306"/>
                <a:gd name="T111" fmla="*/ 2147483646 h 374"/>
                <a:gd name="T112" fmla="*/ 2147483646 w 306"/>
                <a:gd name="T113" fmla="*/ 2147483646 h 374"/>
                <a:gd name="T114" fmla="*/ 2147483646 w 306"/>
                <a:gd name="T115" fmla="*/ 2147483646 h 3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06" h="374">
                  <a:moveTo>
                    <a:pt x="192" y="106"/>
                  </a:moveTo>
                  <a:lnTo>
                    <a:pt x="192" y="106"/>
                  </a:lnTo>
                  <a:lnTo>
                    <a:pt x="186" y="86"/>
                  </a:lnTo>
                  <a:lnTo>
                    <a:pt x="180" y="70"/>
                  </a:lnTo>
                  <a:lnTo>
                    <a:pt x="174" y="60"/>
                  </a:lnTo>
                  <a:lnTo>
                    <a:pt x="170" y="56"/>
                  </a:lnTo>
                  <a:lnTo>
                    <a:pt x="142" y="46"/>
                  </a:lnTo>
                  <a:lnTo>
                    <a:pt x="122" y="40"/>
                  </a:lnTo>
                  <a:lnTo>
                    <a:pt x="110" y="34"/>
                  </a:lnTo>
                  <a:lnTo>
                    <a:pt x="104" y="30"/>
                  </a:lnTo>
                  <a:lnTo>
                    <a:pt x="96" y="22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2" y="14"/>
                  </a:lnTo>
                  <a:lnTo>
                    <a:pt x="96" y="34"/>
                  </a:lnTo>
                  <a:lnTo>
                    <a:pt x="98" y="36"/>
                  </a:lnTo>
                  <a:lnTo>
                    <a:pt x="98" y="38"/>
                  </a:lnTo>
                  <a:lnTo>
                    <a:pt x="86" y="60"/>
                  </a:lnTo>
                  <a:lnTo>
                    <a:pt x="78" y="70"/>
                  </a:lnTo>
                  <a:lnTo>
                    <a:pt x="74" y="72"/>
                  </a:lnTo>
                  <a:lnTo>
                    <a:pt x="72" y="72"/>
                  </a:lnTo>
                  <a:lnTo>
                    <a:pt x="64" y="66"/>
                  </a:lnTo>
                  <a:lnTo>
                    <a:pt x="52" y="50"/>
                  </a:lnTo>
                  <a:lnTo>
                    <a:pt x="38" y="46"/>
                  </a:lnTo>
                  <a:lnTo>
                    <a:pt x="40" y="54"/>
                  </a:lnTo>
                  <a:lnTo>
                    <a:pt x="46" y="70"/>
                  </a:lnTo>
                  <a:lnTo>
                    <a:pt x="46" y="72"/>
                  </a:lnTo>
                  <a:lnTo>
                    <a:pt x="46" y="74"/>
                  </a:lnTo>
                  <a:lnTo>
                    <a:pt x="44" y="82"/>
                  </a:lnTo>
                  <a:lnTo>
                    <a:pt x="28" y="88"/>
                  </a:lnTo>
                  <a:lnTo>
                    <a:pt x="24" y="90"/>
                  </a:lnTo>
                  <a:lnTo>
                    <a:pt x="22" y="94"/>
                  </a:lnTo>
                  <a:lnTo>
                    <a:pt x="22" y="102"/>
                  </a:lnTo>
                  <a:lnTo>
                    <a:pt x="24" y="116"/>
                  </a:lnTo>
                  <a:lnTo>
                    <a:pt x="20" y="124"/>
                  </a:lnTo>
                  <a:lnTo>
                    <a:pt x="18" y="126"/>
                  </a:lnTo>
                  <a:lnTo>
                    <a:pt x="16" y="126"/>
                  </a:lnTo>
                  <a:lnTo>
                    <a:pt x="0" y="122"/>
                  </a:lnTo>
                  <a:lnTo>
                    <a:pt x="2" y="126"/>
                  </a:lnTo>
                  <a:lnTo>
                    <a:pt x="8" y="130"/>
                  </a:lnTo>
                  <a:lnTo>
                    <a:pt x="18" y="144"/>
                  </a:lnTo>
                  <a:lnTo>
                    <a:pt x="28" y="160"/>
                  </a:lnTo>
                  <a:lnTo>
                    <a:pt x="28" y="162"/>
                  </a:lnTo>
                  <a:lnTo>
                    <a:pt x="36" y="162"/>
                  </a:lnTo>
                  <a:lnTo>
                    <a:pt x="42" y="160"/>
                  </a:lnTo>
                  <a:lnTo>
                    <a:pt x="48" y="162"/>
                  </a:lnTo>
                  <a:lnTo>
                    <a:pt x="54" y="164"/>
                  </a:lnTo>
                  <a:lnTo>
                    <a:pt x="60" y="166"/>
                  </a:lnTo>
                  <a:lnTo>
                    <a:pt x="70" y="178"/>
                  </a:lnTo>
                  <a:lnTo>
                    <a:pt x="68" y="200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8" y="214"/>
                  </a:lnTo>
                  <a:lnTo>
                    <a:pt x="60" y="218"/>
                  </a:lnTo>
                  <a:lnTo>
                    <a:pt x="56" y="218"/>
                  </a:lnTo>
                  <a:lnTo>
                    <a:pt x="54" y="220"/>
                  </a:lnTo>
                  <a:lnTo>
                    <a:pt x="52" y="224"/>
                  </a:lnTo>
                  <a:lnTo>
                    <a:pt x="50" y="230"/>
                  </a:lnTo>
                  <a:lnTo>
                    <a:pt x="44" y="244"/>
                  </a:lnTo>
                  <a:lnTo>
                    <a:pt x="52" y="254"/>
                  </a:lnTo>
                  <a:lnTo>
                    <a:pt x="74" y="258"/>
                  </a:lnTo>
                  <a:lnTo>
                    <a:pt x="76" y="258"/>
                  </a:lnTo>
                  <a:lnTo>
                    <a:pt x="86" y="268"/>
                  </a:lnTo>
                  <a:lnTo>
                    <a:pt x="72" y="288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98" y="358"/>
                  </a:lnTo>
                  <a:lnTo>
                    <a:pt x="100" y="364"/>
                  </a:lnTo>
                  <a:lnTo>
                    <a:pt x="156" y="330"/>
                  </a:lnTo>
                  <a:lnTo>
                    <a:pt x="146" y="346"/>
                  </a:lnTo>
                  <a:lnTo>
                    <a:pt x="138" y="362"/>
                  </a:lnTo>
                  <a:lnTo>
                    <a:pt x="134" y="374"/>
                  </a:lnTo>
                  <a:lnTo>
                    <a:pt x="140" y="372"/>
                  </a:lnTo>
                  <a:lnTo>
                    <a:pt x="146" y="366"/>
                  </a:lnTo>
                  <a:lnTo>
                    <a:pt x="152" y="360"/>
                  </a:lnTo>
                  <a:lnTo>
                    <a:pt x="156" y="350"/>
                  </a:lnTo>
                  <a:lnTo>
                    <a:pt x="158" y="350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96" y="358"/>
                  </a:lnTo>
                  <a:lnTo>
                    <a:pt x="220" y="360"/>
                  </a:lnTo>
                  <a:lnTo>
                    <a:pt x="232" y="368"/>
                  </a:lnTo>
                  <a:lnTo>
                    <a:pt x="260" y="342"/>
                  </a:lnTo>
                  <a:lnTo>
                    <a:pt x="264" y="336"/>
                  </a:lnTo>
                  <a:lnTo>
                    <a:pt x="268" y="326"/>
                  </a:lnTo>
                  <a:lnTo>
                    <a:pt x="272" y="320"/>
                  </a:lnTo>
                  <a:lnTo>
                    <a:pt x="270" y="312"/>
                  </a:lnTo>
                  <a:lnTo>
                    <a:pt x="260" y="296"/>
                  </a:lnTo>
                  <a:lnTo>
                    <a:pt x="254" y="286"/>
                  </a:lnTo>
                  <a:lnTo>
                    <a:pt x="288" y="298"/>
                  </a:lnTo>
                  <a:lnTo>
                    <a:pt x="300" y="292"/>
                  </a:lnTo>
                  <a:lnTo>
                    <a:pt x="288" y="270"/>
                  </a:lnTo>
                  <a:lnTo>
                    <a:pt x="288" y="268"/>
                  </a:lnTo>
                  <a:lnTo>
                    <a:pt x="306" y="246"/>
                  </a:lnTo>
                  <a:lnTo>
                    <a:pt x="298" y="234"/>
                  </a:lnTo>
                  <a:lnTo>
                    <a:pt x="290" y="226"/>
                  </a:lnTo>
                  <a:lnTo>
                    <a:pt x="284" y="222"/>
                  </a:lnTo>
                  <a:lnTo>
                    <a:pt x="282" y="222"/>
                  </a:lnTo>
                  <a:lnTo>
                    <a:pt x="272" y="232"/>
                  </a:lnTo>
                  <a:lnTo>
                    <a:pt x="272" y="230"/>
                  </a:lnTo>
                  <a:lnTo>
                    <a:pt x="270" y="230"/>
                  </a:lnTo>
                  <a:lnTo>
                    <a:pt x="256" y="226"/>
                  </a:lnTo>
                  <a:lnTo>
                    <a:pt x="252" y="214"/>
                  </a:lnTo>
                  <a:lnTo>
                    <a:pt x="244" y="210"/>
                  </a:lnTo>
                  <a:lnTo>
                    <a:pt x="236" y="204"/>
                  </a:lnTo>
                  <a:lnTo>
                    <a:pt x="226" y="198"/>
                  </a:lnTo>
                  <a:lnTo>
                    <a:pt x="218" y="192"/>
                  </a:lnTo>
                  <a:lnTo>
                    <a:pt x="216" y="190"/>
                  </a:lnTo>
                  <a:lnTo>
                    <a:pt x="216" y="186"/>
                  </a:lnTo>
                  <a:lnTo>
                    <a:pt x="214" y="184"/>
                  </a:lnTo>
                  <a:lnTo>
                    <a:pt x="216" y="180"/>
                  </a:lnTo>
                  <a:lnTo>
                    <a:pt x="220" y="170"/>
                  </a:lnTo>
                  <a:lnTo>
                    <a:pt x="230" y="152"/>
                  </a:lnTo>
                  <a:lnTo>
                    <a:pt x="232" y="144"/>
                  </a:lnTo>
                  <a:lnTo>
                    <a:pt x="234" y="138"/>
                  </a:lnTo>
                  <a:lnTo>
                    <a:pt x="234" y="128"/>
                  </a:lnTo>
                  <a:lnTo>
                    <a:pt x="240" y="128"/>
                  </a:lnTo>
                  <a:lnTo>
                    <a:pt x="258" y="130"/>
                  </a:lnTo>
                  <a:lnTo>
                    <a:pt x="260" y="122"/>
                  </a:lnTo>
                  <a:lnTo>
                    <a:pt x="264" y="106"/>
                  </a:lnTo>
                  <a:lnTo>
                    <a:pt x="260" y="104"/>
                  </a:lnTo>
                  <a:lnTo>
                    <a:pt x="242" y="116"/>
                  </a:lnTo>
                  <a:lnTo>
                    <a:pt x="230" y="122"/>
                  </a:lnTo>
                  <a:lnTo>
                    <a:pt x="222" y="122"/>
                  </a:lnTo>
                  <a:lnTo>
                    <a:pt x="214" y="120"/>
                  </a:lnTo>
                  <a:lnTo>
                    <a:pt x="204" y="114"/>
                  </a:lnTo>
                  <a:lnTo>
                    <a:pt x="194" y="108"/>
                  </a:lnTo>
                  <a:lnTo>
                    <a:pt x="194" y="106"/>
                  </a:lnTo>
                  <a:lnTo>
                    <a:pt x="192" y="1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天津"/>
            <p:cNvSpPr/>
            <p:nvPr/>
          </p:nvSpPr>
          <p:spPr bwMode="auto">
            <a:xfrm>
              <a:off x="6108700" y="2811463"/>
              <a:ext cx="146050" cy="211137"/>
            </a:xfrm>
            <a:custGeom>
              <a:avLst/>
              <a:gdLst>
                <a:gd name="T0" fmla="*/ 2147483646 w 80"/>
                <a:gd name="T1" fmla="*/ 2147483646 h 116"/>
                <a:gd name="T2" fmla="*/ 2147483646 w 80"/>
                <a:gd name="T3" fmla="*/ 0 h 116"/>
                <a:gd name="T4" fmla="*/ 2147483646 w 80"/>
                <a:gd name="T5" fmla="*/ 0 h 116"/>
                <a:gd name="T6" fmla="*/ 2147483646 w 80"/>
                <a:gd name="T7" fmla="*/ 2147483646 h 116"/>
                <a:gd name="T8" fmla="*/ 2147483646 w 80"/>
                <a:gd name="T9" fmla="*/ 2147483646 h 116"/>
                <a:gd name="T10" fmla="*/ 2147483646 w 80"/>
                <a:gd name="T11" fmla="*/ 2147483646 h 116"/>
                <a:gd name="T12" fmla="*/ 2147483646 w 80"/>
                <a:gd name="T13" fmla="*/ 2147483646 h 116"/>
                <a:gd name="T14" fmla="*/ 2147483646 w 80"/>
                <a:gd name="T15" fmla="*/ 2147483646 h 116"/>
                <a:gd name="T16" fmla="*/ 2147483646 w 80"/>
                <a:gd name="T17" fmla="*/ 2147483646 h 116"/>
                <a:gd name="T18" fmla="*/ 2147483646 w 80"/>
                <a:gd name="T19" fmla="*/ 2147483646 h 116"/>
                <a:gd name="T20" fmla="*/ 2147483646 w 80"/>
                <a:gd name="T21" fmla="*/ 2147483646 h 116"/>
                <a:gd name="T22" fmla="*/ 2147483646 w 80"/>
                <a:gd name="T23" fmla="*/ 2147483646 h 116"/>
                <a:gd name="T24" fmla="*/ 2147483646 w 80"/>
                <a:gd name="T25" fmla="*/ 2147483646 h 116"/>
                <a:gd name="T26" fmla="*/ 2147483646 w 80"/>
                <a:gd name="T27" fmla="*/ 2147483646 h 116"/>
                <a:gd name="T28" fmla="*/ 2147483646 w 80"/>
                <a:gd name="T29" fmla="*/ 2147483646 h 116"/>
                <a:gd name="T30" fmla="*/ 2147483646 w 80"/>
                <a:gd name="T31" fmla="*/ 2147483646 h 116"/>
                <a:gd name="T32" fmla="*/ 2147483646 w 80"/>
                <a:gd name="T33" fmla="*/ 2147483646 h 116"/>
                <a:gd name="T34" fmla="*/ 0 w 80"/>
                <a:gd name="T35" fmla="*/ 2147483646 h 116"/>
                <a:gd name="T36" fmla="*/ 0 w 80"/>
                <a:gd name="T37" fmla="*/ 2147483646 h 116"/>
                <a:gd name="T38" fmla="*/ 0 w 80"/>
                <a:gd name="T39" fmla="*/ 2147483646 h 116"/>
                <a:gd name="T40" fmla="*/ 0 w 80"/>
                <a:gd name="T41" fmla="*/ 2147483646 h 116"/>
                <a:gd name="T42" fmla="*/ 2147483646 w 80"/>
                <a:gd name="T43" fmla="*/ 2147483646 h 116"/>
                <a:gd name="T44" fmla="*/ 2147483646 w 80"/>
                <a:gd name="T45" fmla="*/ 2147483646 h 116"/>
                <a:gd name="T46" fmla="*/ 2147483646 w 80"/>
                <a:gd name="T47" fmla="*/ 2147483646 h 116"/>
                <a:gd name="T48" fmla="*/ 2147483646 w 80"/>
                <a:gd name="T49" fmla="*/ 2147483646 h 116"/>
                <a:gd name="T50" fmla="*/ 2147483646 w 80"/>
                <a:gd name="T51" fmla="*/ 2147483646 h 116"/>
                <a:gd name="T52" fmla="*/ 2147483646 w 80"/>
                <a:gd name="T53" fmla="*/ 2147483646 h 116"/>
                <a:gd name="T54" fmla="*/ 2147483646 w 80"/>
                <a:gd name="T55" fmla="*/ 2147483646 h 116"/>
                <a:gd name="T56" fmla="*/ 2147483646 w 80"/>
                <a:gd name="T57" fmla="*/ 2147483646 h 116"/>
                <a:gd name="T58" fmla="*/ 2147483646 w 80"/>
                <a:gd name="T59" fmla="*/ 2147483646 h 116"/>
                <a:gd name="T60" fmla="*/ 2147483646 w 80"/>
                <a:gd name="T61" fmla="*/ 2147483646 h 116"/>
                <a:gd name="T62" fmla="*/ 2147483646 w 80"/>
                <a:gd name="T63" fmla="*/ 2147483646 h 116"/>
                <a:gd name="T64" fmla="*/ 2147483646 w 80"/>
                <a:gd name="T65" fmla="*/ 2147483646 h 116"/>
                <a:gd name="T66" fmla="*/ 2147483646 w 80"/>
                <a:gd name="T67" fmla="*/ 2147483646 h 116"/>
                <a:gd name="T68" fmla="*/ 2147483646 w 80"/>
                <a:gd name="T69" fmla="*/ 2147483646 h 116"/>
                <a:gd name="T70" fmla="*/ 2147483646 w 80"/>
                <a:gd name="T71" fmla="*/ 2147483646 h 116"/>
                <a:gd name="T72" fmla="*/ 2147483646 w 80"/>
                <a:gd name="T73" fmla="*/ 2147483646 h 116"/>
                <a:gd name="T74" fmla="*/ 2147483646 w 80"/>
                <a:gd name="T75" fmla="*/ 2147483646 h 116"/>
                <a:gd name="T76" fmla="*/ 2147483646 w 80"/>
                <a:gd name="T77" fmla="*/ 2147483646 h 116"/>
                <a:gd name="T78" fmla="*/ 2147483646 w 80"/>
                <a:gd name="T79" fmla="*/ 2147483646 h 116"/>
                <a:gd name="T80" fmla="*/ 2147483646 w 80"/>
                <a:gd name="T81" fmla="*/ 2147483646 h 116"/>
                <a:gd name="T82" fmla="*/ 2147483646 w 80"/>
                <a:gd name="T83" fmla="*/ 2147483646 h 116"/>
                <a:gd name="T84" fmla="*/ 2147483646 w 80"/>
                <a:gd name="T85" fmla="*/ 2147483646 h 116"/>
                <a:gd name="T86" fmla="*/ 2147483646 w 80"/>
                <a:gd name="T87" fmla="*/ 2147483646 h 116"/>
                <a:gd name="T88" fmla="*/ 2147483646 w 80"/>
                <a:gd name="T89" fmla="*/ 2147483646 h 116"/>
                <a:gd name="T90" fmla="*/ 2147483646 w 80"/>
                <a:gd name="T91" fmla="*/ 2147483646 h 116"/>
                <a:gd name="T92" fmla="*/ 2147483646 w 80"/>
                <a:gd name="T93" fmla="*/ 2147483646 h 116"/>
                <a:gd name="T94" fmla="*/ 2147483646 w 80"/>
                <a:gd name="T95" fmla="*/ 2147483646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0" h="116">
                  <a:moveTo>
                    <a:pt x="46" y="2"/>
                  </a:moveTo>
                  <a:lnTo>
                    <a:pt x="44" y="0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0" y="26"/>
                  </a:lnTo>
                  <a:lnTo>
                    <a:pt x="8" y="32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78"/>
                  </a:lnTo>
                  <a:lnTo>
                    <a:pt x="4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6" y="116"/>
                  </a:lnTo>
                  <a:lnTo>
                    <a:pt x="44" y="114"/>
                  </a:lnTo>
                  <a:lnTo>
                    <a:pt x="54" y="11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2" y="90"/>
                  </a:lnTo>
                  <a:lnTo>
                    <a:pt x="60" y="74"/>
                  </a:lnTo>
                  <a:lnTo>
                    <a:pt x="76" y="74"/>
                  </a:lnTo>
                  <a:lnTo>
                    <a:pt x="80" y="74"/>
                  </a:lnTo>
                  <a:lnTo>
                    <a:pt x="74" y="64"/>
                  </a:lnTo>
                  <a:lnTo>
                    <a:pt x="64" y="48"/>
                  </a:lnTo>
                  <a:lnTo>
                    <a:pt x="58" y="40"/>
                  </a:lnTo>
                  <a:lnTo>
                    <a:pt x="54" y="30"/>
                  </a:lnTo>
                  <a:lnTo>
                    <a:pt x="52" y="18"/>
                  </a:lnTo>
                  <a:lnTo>
                    <a:pt x="48" y="8"/>
                  </a:lnTo>
                  <a:lnTo>
                    <a:pt x="46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北京"/>
            <p:cNvSpPr/>
            <p:nvPr/>
          </p:nvSpPr>
          <p:spPr bwMode="auto">
            <a:xfrm>
              <a:off x="5962650" y="2716213"/>
              <a:ext cx="193675" cy="207962"/>
            </a:xfrm>
            <a:custGeom>
              <a:avLst/>
              <a:gdLst>
                <a:gd name="T0" fmla="*/ 2147483646 w 106"/>
                <a:gd name="T1" fmla="*/ 2147483646 h 114"/>
                <a:gd name="T2" fmla="*/ 2147483646 w 106"/>
                <a:gd name="T3" fmla="*/ 2147483646 h 114"/>
                <a:gd name="T4" fmla="*/ 2147483646 w 106"/>
                <a:gd name="T5" fmla="*/ 2147483646 h 114"/>
                <a:gd name="T6" fmla="*/ 2147483646 w 106"/>
                <a:gd name="T7" fmla="*/ 2147483646 h 114"/>
                <a:gd name="T8" fmla="*/ 2147483646 w 106"/>
                <a:gd name="T9" fmla="*/ 2147483646 h 114"/>
                <a:gd name="T10" fmla="*/ 2147483646 w 106"/>
                <a:gd name="T11" fmla="*/ 2147483646 h 114"/>
                <a:gd name="T12" fmla="*/ 2147483646 w 106"/>
                <a:gd name="T13" fmla="*/ 2147483646 h 114"/>
                <a:gd name="T14" fmla="*/ 2147483646 w 106"/>
                <a:gd name="T15" fmla="*/ 2147483646 h 114"/>
                <a:gd name="T16" fmla="*/ 2147483646 w 106"/>
                <a:gd name="T17" fmla="*/ 2147483646 h 114"/>
                <a:gd name="T18" fmla="*/ 0 w 106"/>
                <a:gd name="T19" fmla="*/ 2147483646 h 114"/>
                <a:gd name="T20" fmla="*/ 2147483646 w 106"/>
                <a:gd name="T21" fmla="*/ 2147483646 h 114"/>
                <a:gd name="T22" fmla="*/ 2147483646 w 106"/>
                <a:gd name="T23" fmla="*/ 2147483646 h 114"/>
                <a:gd name="T24" fmla="*/ 2147483646 w 106"/>
                <a:gd name="T25" fmla="*/ 2147483646 h 114"/>
                <a:gd name="T26" fmla="*/ 2147483646 w 106"/>
                <a:gd name="T27" fmla="*/ 2147483646 h 114"/>
                <a:gd name="T28" fmla="*/ 2147483646 w 106"/>
                <a:gd name="T29" fmla="*/ 2147483646 h 114"/>
                <a:gd name="T30" fmla="*/ 2147483646 w 106"/>
                <a:gd name="T31" fmla="*/ 2147483646 h 114"/>
                <a:gd name="T32" fmla="*/ 2147483646 w 106"/>
                <a:gd name="T33" fmla="*/ 2147483646 h 114"/>
                <a:gd name="T34" fmla="*/ 2147483646 w 106"/>
                <a:gd name="T35" fmla="*/ 2147483646 h 114"/>
                <a:gd name="T36" fmla="*/ 2147483646 w 106"/>
                <a:gd name="T37" fmla="*/ 2147483646 h 114"/>
                <a:gd name="T38" fmla="*/ 2147483646 w 106"/>
                <a:gd name="T39" fmla="*/ 2147483646 h 114"/>
                <a:gd name="T40" fmla="*/ 2147483646 w 106"/>
                <a:gd name="T41" fmla="*/ 2147483646 h 114"/>
                <a:gd name="T42" fmla="*/ 2147483646 w 106"/>
                <a:gd name="T43" fmla="*/ 2147483646 h 114"/>
                <a:gd name="T44" fmla="*/ 2147483646 w 106"/>
                <a:gd name="T45" fmla="*/ 2147483646 h 114"/>
                <a:gd name="T46" fmla="*/ 2147483646 w 106"/>
                <a:gd name="T47" fmla="*/ 2147483646 h 114"/>
                <a:gd name="T48" fmla="*/ 2147483646 w 106"/>
                <a:gd name="T49" fmla="*/ 2147483646 h 114"/>
                <a:gd name="T50" fmla="*/ 2147483646 w 106"/>
                <a:gd name="T51" fmla="*/ 2147483646 h 114"/>
                <a:gd name="T52" fmla="*/ 2147483646 w 106"/>
                <a:gd name="T53" fmla="*/ 2147483646 h 114"/>
                <a:gd name="T54" fmla="*/ 2147483646 w 106"/>
                <a:gd name="T55" fmla="*/ 2147483646 h 114"/>
                <a:gd name="T56" fmla="*/ 2147483646 w 106"/>
                <a:gd name="T57" fmla="*/ 2147483646 h 114"/>
                <a:gd name="T58" fmla="*/ 2147483646 w 106"/>
                <a:gd name="T59" fmla="*/ 2147483646 h 114"/>
                <a:gd name="T60" fmla="*/ 2147483646 w 106"/>
                <a:gd name="T61" fmla="*/ 2147483646 h 114"/>
                <a:gd name="T62" fmla="*/ 2147483646 w 106"/>
                <a:gd name="T63" fmla="*/ 2147483646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6" h="114">
                  <a:moveTo>
                    <a:pt x="52" y="24"/>
                  </a:moveTo>
                  <a:lnTo>
                    <a:pt x="52" y="26"/>
                  </a:lnTo>
                  <a:lnTo>
                    <a:pt x="48" y="26"/>
                  </a:lnTo>
                  <a:lnTo>
                    <a:pt x="38" y="24"/>
                  </a:lnTo>
                  <a:lnTo>
                    <a:pt x="38" y="28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6" y="44"/>
                  </a:lnTo>
                  <a:lnTo>
                    <a:pt x="18" y="48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0"/>
                  </a:lnTo>
                  <a:lnTo>
                    <a:pt x="14" y="72"/>
                  </a:lnTo>
                  <a:lnTo>
                    <a:pt x="4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4" y="100"/>
                  </a:lnTo>
                  <a:lnTo>
                    <a:pt x="20" y="100"/>
                  </a:lnTo>
                  <a:lnTo>
                    <a:pt x="32" y="102"/>
                  </a:lnTo>
                  <a:lnTo>
                    <a:pt x="36" y="102"/>
                  </a:lnTo>
                  <a:lnTo>
                    <a:pt x="40" y="106"/>
                  </a:lnTo>
                  <a:lnTo>
                    <a:pt x="48" y="110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66" y="112"/>
                  </a:lnTo>
                  <a:lnTo>
                    <a:pt x="72" y="106"/>
                  </a:lnTo>
                  <a:lnTo>
                    <a:pt x="78" y="98"/>
                  </a:lnTo>
                  <a:lnTo>
                    <a:pt x="84" y="84"/>
                  </a:lnTo>
                  <a:lnTo>
                    <a:pt x="80" y="66"/>
                  </a:lnTo>
                  <a:lnTo>
                    <a:pt x="86" y="68"/>
                  </a:lnTo>
                  <a:lnTo>
                    <a:pt x="96" y="68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94" y="38"/>
                  </a:lnTo>
                  <a:lnTo>
                    <a:pt x="96" y="30"/>
                  </a:lnTo>
                  <a:lnTo>
                    <a:pt x="102" y="26"/>
                  </a:lnTo>
                  <a:lnTo>
                    <a:pt x="106" y="22"/>
                  </a:lnTo>
                  <a:lnTo>
                    <a:pt x="104" y="18"/>
                  </a:lnTo>
                  <a:lnTo>
                    <a:pt x="86" y="18"/>
                  </a:lnTo>
                  <a:lnTo>
                    <a:pt x="68" y="6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50" y="10"/>
                  </a:lnTo>
                  <a:lnTo>
                    <a:pt x="54" y="16"/>
                  </a:lnTo>
                  <a:lnTo>
                    <a:pt x="54" y="20"/>
                  </a:lnTo>
                  <a:lnTo>
                    <a:pt x="52" y="2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辽宁"/>
            <p:cNvSpPr/>
            <p:nvPr/>
          </p:nvSpPr>
          <p:spPr bwMode="auto">
            <a:xfrm>
              <a:off x="6291263" y="2303463"/>
              <a:ext cx="687387" cy="654050"/>
            </a:xfrm>
            <a:custGeom>
              <a:avLst/>
              <a:gdLst>
                <a:gd name="T0" fmla="*/ 2147483646 w 376"/>
                <a:gd name="T1" fmla="*/ 2147483646 h 358"/>
                <a:gd name="T2" fmla="*/ 2147483646 w 376"/>
                <a:gd name="T3" fmla="*/ 2147483646 h 358"/>
                <a:gd name="T4" fmla="*/ 2147483646 w 376"/>
                <a:gd name="T5" fmla="*/ 2147483646 h 358"/>
                <a:gd name="T6" fmla="*/ 2147483646 w 376"/>
                <a:gd name="T7" fmla="*/ 2147483646 h 358"/>
                <a:gd name="T8" fmla="*/ 2147483646 w 376"/>
                <a:gd name="T9" fmla="*/ 2147483646 h 358"/>
                <a:gd name="T10" fmla="*/ 2147483646 w 376"/>
                <a:gd name="T11" fmla="*/ 2147483646 h 358"/>
                <a:gd name="T12" fmla="*/ 2147483646 w 376"/>
                <a:gd name="T13" fmla="*/ 2147483646 h 358"/>
                <a:gd name="T14" fmla="*/ 2147483646 w 376"/>
                <a:gd name="T15" fmla="*/ 2147483646 h 358"/>
                <a:gd name="T16" fmla="*/ 2147483646 w 376"/>
                <a:gd name="T17" fmla="*/ 2147483646 h 358"/>
                <a:gd name="T18" fmla="*/ 2147483646 w 376"/>
                <a:gd name="T19" fmla="*/ 2147483646 h 358"/>
                <a:gd name="T20" fmla="*/ 2147483646 w 376"/>
                <a:gd name="T21" fmla="*/ 2147483646 h 358"/>
                <a:gd name="T22" fmla="*/ 2147483646 w 376"/>
                <a:gd name="T23" fmla="*/ 2147483646 h 358"/>
                <a:gd name="T24" fmla="*/ 2147483646 w 376"/>
                <a:gd name="T25" fmla="*/ 2147483646 h 358"/>
                <a:gd name="T26" fmla="*/ 2147483646 w 376"/>
                <a:gd name="T27" fmla="*/ 2147483646 h 358"/>
                <a:gd name="T28" fmla="*/ 2147483646 w 376"/>
                <a:gd name="T29" fmla="*/ 2147483646 h 358"/>
                <a:gd name="T30" fmla="*/ 2147483646 w 376"/>
                <a:gd name="T31" fmla="*/ 2147483646 h 358"/>
                <a:gd name="T32" fmla="*/ 2147483646 w 376"/>
                <a:gd name="T33" fmla="*/ 2147483646 h 358"/>
                <a:gd name="T34" fmla="*/ 2147483646 w 376"/>
                <a:gd name="T35" fmla="*/ 2147483646 h 358"/>
                <a:gd name="T36" fmla="*/ 2147483646 w 376"/>
                <a:gd name="T37" fmla="*/ 2147483646 h 358"/>
                <a:gd name="T38" fmla="*/ 2147483646 w 376"/>
                <a:gd name="T39" fmla="*/ 2147483646 h 358"/>
                <a:gd name="T40" fmla="*/ 2147483646 w 376"/>
                <a:gd name="T41" fmla="*/ 2147483646 h 358"/>
                <a:gd name="T42" fmla="*/ 2147483646 w 376"/>
                <a:gd name="T43" fmla="*/ 2147483646 h 358"/>
                <a:gd name="T44" fmla="*/ 2147483646 w 376"/>
                <a:gd name="T45" fmla="*/ 2147483646 h 358"/>
                <a:gd name="T46" fmla="*/ 2147483646 w 376"/>
                <a:gd name="T47" fmla="*/ 2147483646 h 358"/>
                <a:gd name="T48" fmla="*/ 2147483646 w 376"/>
                <a:gd name="T49" fmla="*/ 2147483646 h 358"/>
                <a:gd name="T50" fmla="*/ 2147483646 w 376"/>
                <a:gd name="T51" fmla="*/ 2147483646 h 358"/>
                <a:gd name="T52" fmla="*/ 2147483646 w 376"/>
                <a:gd name="T53" fmla="*/ 2147483646 h 358"/>
                <a:gd name="T54" fmla="*/ 2147483646 w 376"/>
                <a:gd name="T55" fmla="*/ 2147483646 h 358"/>
                <a:gd name="T56" fmla="*/ 2147483646 w 376"/>
                <a:gd name="T57" fmla="*/ 2147483646 h 358"/>
                <a:gd name="T58" fmla="*/ 2147483646 w 376"/>
                <a:gd name="T59" fmla="*/ 2147483646 h 358"/>
                <a:gd name="T60" fmla="*/ 2147483646 w 376"/>
                <a:gd name="T61" fmla="*/ 2147483646 h 358"/>
                <a:gd name="T62" fmla="*/ 2147483646 w 376"/>
                <a:gd name="T63" fmla="*/ 2147483646 h 358"/>
                <a:gd name="T64" fmla="*/ 2147483646 w 376"/>
                <a:gd name="T65" fmla="*/ 2147483646 h 358"/>
                <a:gd name="T66" fmla="*/ 2147483646 w 376"/>
                <a:gd name="T67" fmla="*/ 2147483646 h 358"/>
                <a:gd name="T68" fmla="*/ 2147483646 w 376"/>
                <a:gd name="T69" fmla="*/ 2147483646 h 358"/>
                <a:gd name="T70" fmla="*/ 2147483646 w 376"/>
                <a:gd name="T71" fmla="*/ 2147483646 h 358"/>
                <a:gd name="T72" fmla="*/ 2147483646 w 376"/>
                <a:gd name="T73" fmla="*/ 2147483646 h 358"/>
                <a:gd name="T74" fmla="*/ 2147483646 w 376"/>
                <a:gd name="T75" fmla="*/ 2147483646 h 358"/>
                <a:gd name="T76" fmla="*/ 2147483646 w 376"/>
                <a:gd name="T77" fmla="*/ 2147483646 h 358"/>
                <a:gd name="T78" fmla="*/ 2147483646 w 376"/>
                <a:gd name="T79" fmla="*/ 2147483646 h 358"/>
                <a:gd name="T80" fmla="*/ 2147483646 w 376"/>
                <a:gd name="T81" fmla="*/ 2147483646 h 358"/>
                <a:gd name="T82" fmla="*/ 2147483646 w 376"/>
                <a:gd name="T83" fmla="*/ 2147483646 h 358"/>
                <a:gd name="T84" fmla="*/ 2147483646 w 376"/>
                <a:gd name="T85" fmla="*/ 2147483646 h 358"/>
                <a:gd name="T86" fmla="*/ 2147483646 w 376"/>
                <a:gd name="T87" fmla="*/ 2147483646 h 358"/>
                <a:gd name="T88" fmla="*/ 2147483646 w 376"/>
                <a:gd name="T89" fmla="*/ 2147483646 h 358"/>
                <a:gd name="T90" fmla="*/ 2147483646 w 376"/>
                <a:gd name="T91" fmla="*/ 2147483646 h 358"/>
                <a:gd name="T92" fmla="*/ 2147483646 w 376"/>
                <a:gd name="T93" fmla="*/ 2147483646 h 358"/>
                <a:gd name="T94" fmla="*/ 2147483646 w 376"/>
                <a:gd name="T95" fmla="*/ 2147483646 h 358"/>
                <a:gd name="T96" fmla="*/ 2147483646 w 376"/>
                <a:gd name="T97" fmla="*/ 2147483646 h 358"/>
                <a:gd name="T98" fmla="*/ 2147483646 w 376"/>
                <a:gd name="T99" fmla="*/ 2147483646 h 358"/>
                <a:gd name="T100" fmla="*/ 2147483646 w 376"/>
                <a:gd name="T101" fmla="*/ 2147483646 h 358"/>
                <a:gd name="T102" fmla="*/ 2147483646 w 376"/>
                <a:gd name="T103" fmla="*/ 2147483646 h 358"/>
                <a:gd name="T104" fmla="*/ 2147483646 w 376"/>
                <a:gd name="T105" fmla="*/ 0 h 358"/>
                <a:gd name="T106" fmla="*/ 2147483646 w 376"/>
                <a:gd name="T107" fmla="*/ 2147483646 h 358"/>
                <a:gd name="T108" fmla="*/ 2147483646 w 376"/>
                <a:gd name="T109" fmla="*/ 2147483646 h 358"/>
                <a:gd name="T110" fmla="*/ 2147483646 w 376"/>
                <a:gd name="T111" fmla="*/ 2147483646 h 358"/>
                <a:gd name="T112" fmla="*/ 2147483646 w 376"/>
                <a:gd name="T113" fmla="*/ 2147483646 h 3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76" h="358">
                  <a:moveTo>
                    <a:pt x="172" y="46"/>
                  </a:moveTo>
                  <a:lnTo>
                    <a:pt x="162" y="60"/>
                  </a:lnTo>
                  <a:lnTo>
                    <a:pt x="160" y="64"/>
                  </a:lnTo>
                  <a:lnTo>
                    <a:pt x="160" y="74"/>
                  </a:lnTo>
                  <a:lnTo>
                    <a:pt x="160" y="80"/>
                  </a:lnTo>
                  <a:lnTo>
                    <a:pt x="142" y="80"/>
                  </a:lnTo>
                  <a:lnTo>
                    <a:pt x="140" y="80"/>
                  </a:lnTo>
                  <a:lnTo>
                    <a:pt x="128" y="76"/>
                  </a:lnTo>
                  <a:lnTo>
                    <a:pt x="116" y="92"/>
                  </a:lnTo>
                  <a:lnTo>
                    <a:pt x="102" y="100"/>
                  </a:lnTo>
                  <a:lnTo>
                    <a:pt x="92" y="112"/>
                  </a:lnTo>
                  <a:lnTo>
                    <a:pt x="90" y="116"/>
                  </a:lnTo>
                  <a:lnTo>
                    <a:pt x="70" y="138"/>
                  </a:lnTo>
                  <a:lnTo>
                    <a:pt x="70" y="140"/>
                  </a:lnTo>
                  <a:lnTo>
                    <a:pt x="68" y="140"/>
                  </a:lnTo>
                  <a:lnTo>
                    <a:pt x="54" y="148"/>
                  </a:lnTo>
                  <a:lnTo>
                    <a:pt x="42" y="140"/>
                  </a:lnTo>
                  <a:lnTo>
                    <a:pt x="42" y="138"/>
                  </a:lnTo>
                  <a:lnTo>
                    <a:pt x="30" y="126"/>
                  </a:lnTo>
                  <a:lnTo>
                    <a:pt x="24" y="122"/>
                  </a:lnTo>
                  <a:lnTo>
                    <a:pt x="28" y="156"/>
                  </a:lnTo>
                  <a:lnTo>
                    <a:pt x="34" y="172"/>
                  </a:lnTo>
                  <a:lnTo>
                    <a:pt x="22" y="184"/>
                  </a:lnTo>
                  <a:lnTo>
                    <a:pt x="4" y="208"/>
                  </a:lnTo>
                  <a:lnTo>
                    <a:pt x="4" y="220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8" y="232"/>
                  </a:lnTo>
                  <a:lnTo>
                    <a:pt x="32" y="238"/>
                  </a:lnTo>
                  <a:lnTo>
                    <a:pt x="34" y="238"/>
                  </a:lnTo>
                  <a:lnTo>
                    <a:pt x="34" y="240"/>
                  </a:lnTo>
                  <a:lnTo>
                    <a:pt x="40" y="244"/>
                  </a:lnTo>
                  <a:lnTo>
                    <a:pt x="46" y="248"/>
                  </a:lnTo>
                  <a:lnTo>
                    <a:pt x="48" y="248"/>
                  </a:lnTo>
                  <a:lnTo>
                    <a:pt x="50" y="252"/>
                  </a:lnTo>
                  <a:lnTo>
                    <a:pt x="52" y="258"/>
                  </a:lnTo>
                  <a:lnTo>
                    <a:pt x="54" y="264"/>
                  </a:lnTo>
                  <a:lnTo>
                    <a:pt x="78" y="272"/>
                  </a:lnTo>
                  <a:lnTo>
                    <a:pt x="86" y="270"/>
                  </a:lnTo>
                  <a:lnTo>
                    <a:pt x="92" y="260"/>
                  </a:lnTo>
                  <a:lnTo>
                    <a:pt x="112" y="224"/>
                  </a:lnTo>
                  <a:lnTo>
                    <a:pt x="122" y="212"/>
                  </a:lnTo>
                  <a:lnTo>
                    <a:pt x="122" y="210"/>
                  </a:lnTo>
                  <a:lnTo>
                    <a:pt x="138" y="204"/>
                  </a:lnTo>
                  <a:lnTo>
                    <a:pt x="148" y="202"/>
                  </a:lnTo>
                  <a:lnTo>
                    <a:pt x="154" y="196"/>
                  </a:lnTo>
                  <a:lnTo>
                    <a:pt x="160" y="192"/>
                  </a:lnTo>
                  <a:lnTo>
                    <a:pt x="164" y="194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200"/>
                  </a:lnTo>
                  <a:lnTo>
                    <a:pt x="188" y="220"/>
                  </a:lnTo>
                  <a:lnTo>
                    <a:pt x="188" y="222"/>
                  </a:lnTo>
                  <a:lnTo>
                    <a:pt x="190" y="238"/>
                  </a:lnTo>
                  <a:lnTo>
                    <a:pt x="188" y="254"/>
                  </a:lnTo>
                  <a:lnTo>
                    <a:pt x="184" y="268"/>
                  </a:lnTo>
                  <a:lnTo>
                    <a:pt x="184" y="270"/>
                  </a:lnTo>
                  <a:lnTo>
                    <a:pt x="174" y="284"/>
                  </a:lnTo>
                  <a:lnTo>
                    <a:pt x="168" y="294"/>
                  </a:lnTo>
                  <a:lnTo>
                    <a:pt x="170" y="312"/>
                  </a:lnTo>
                  <a:lnTo>
                    <a:pt x="172" y="312"/>
                  </a:lnTo>
                  <a:lnTo>
                    <a:pt x="176" y="308"/>
                  </a:lnTo>
                  <a:lnTo>
                    <a:pt x="184" y="304"/>
                  </a:lnTo>
                  <a:lnTo>
                    <a:pt x="184" y="302"/>
                  </a:lnTo>
                  <a:lnTo>
                    <a:pt x="186" y="300"/>
                  </a:lnTo>
                  <a:lnTo>
                    <a:pt x="194" y="308"/>
                  </a:lnTo>
                  <a:lnTo>
                    <a:pt x="194" y="320"/>
                  </a:lnTo>
                  <a:lnTo>
                    <a:pt x="192" y="320"/>
                  </a:lnTo>
                  <a:lnTo>
                    <a:pt x="186" y="324"/>
                  </a:lnTo>
                  <a:lnTo>
                    <a:pt x="184" y="328"/>
                  </a:lnTo>
                  <a:lnTo>
                    <a:pt x="184" y="334"/>
                  </a:lnTo>
                  <a:lnTo>
                    <a:pt x="182" y="336"/>
                  </a:lnTo>
                  <a:lnTo>
                    <a:pt x="178" y="344"/>
                  </a:lnTo>
                  <a:lnTo>
                    <a:pt x="176" y="344"/>
                  </a:lnTo>
                  <a:lnTo>
                    <a:pt x="168" y="346"/>
                  </a:lnTo>
                  <a:lnTo>
                    <a:pt x="162" y="348"/>
                  </a:lnTo>
                  <a:lnTo>
                    <a:pt x="158" y="356"/>
                  </a:lnTo>
                  <a:lnTo>
                    <a:pt x="158" y="358"/>
                  </a:lnTo>
                  <a:lnTo>
                    <a:pt x="184" y="354"/>
                  </a:lnTo>
                  <a:lnTo>
                    <a:pt x="190" y="350"/>
                  </a:lnTo>
                  <a:lnTo>
                    <a:pt x="198" y="328"/>
                  </a:lnTo>
                  <a:lnTo>
                    <a:pt x="258" y="266"/>
                  </a:lnTo>
                  <a:lnTo>
                    <a:pt x="260" y="266"/>
                  </a:lnTo>
                  <a:lnTo>
                    <a:pt x="272" y="260"/>
                  </a:lnTo>
                  <a:lnTo>
                    <a:pt x="284" y="260"/>
                  </a:lnTo>
                  <a:lnTo>
                    <a:pt x="294" y="258"/>
                  </a:lnTo>
                  <a:lnTo>
                    <a:pt x="304" y="252"/>
                  </a:lnTo>
                  <a:lnTo>
                    <a:pt x="312" y="244"/>
                  </a:lnTo>
                  <a:lnTo>
                    <a:pt x="326" y="208"/>
                  </a:lnTo>
                  <a:lnTo>
                    <a:pt x="376" y="156"/>
                  </a:lnTo>
                  <a:lnTo>
                    <a:pt x="372" y="128"/>
                  </a:lnTo>
                  <a:lnTo>
                    <a:pt x="368" y="126"/>
                  </a:lnTo>
                  <a:lnTo>
                    <a:pt x="364" y="122"/>
                  </a:lnTo>
                  <a:lnTo>
                    <a:pt x="364" y="120"/>
                  </a:lnTo>
                  <a:lnTo>
                    <a:pt x="364" y="122"/>
                  </a:lnTo>
                  <a:lnTo>
                    <a:pt x="356" y="122"/>
                  </a:lnTo>
                  <a:lnTo>
                    <a:pt x="350" y="120"/>
                  </a:lnTo>
                  <a:lnTo>
                    <a:pt x="346" y="116"/>
                  </a:lnTo>
                  <a:lnTo>
                    <a:pt x="344" y="110"/>
                  </a:lnTo>
                  <a:lnTo>
                    <a:pt x="342" y="108"/>
                  </a:lnTo>
                  <a:lnTo>
                    <a:pt x="342" y="66"/>
                  </a:lnTo>
                  <a:lnTo>
                    <a:pt x="336" y="62"/>
                  </a:lnTo>
                  <a:lnTo>
                    <a:pt x="328" y="56"/>
                  </a:lnTo>
                  <a:lnTo>
                    <a:pt x="316" y="44"/>
                  </a:lnTo>
                  <a:lnTo>
                    <a:pt x="308" y="30"/>
                  </a:lnTo>
                  <a:lnTo>
                    <a:pt x="306" y="24"/>
                  </a:lnTo>
                  <a:lnTo>
                    <a:pt x="306" y="16"/>
                  </a:lnTo>
                  <a:lnTo>
                    <a:pt x="308" y="12"/>
                  </a:lnTo>
                  <a:lnTo>
                    <a:pt x="302" y="4"/>
                  </a:lnTo>
                  <a:lnTo>
                    <a:pt x="300" y="10"/>
                  </a:lnTo>
                  <a:lnTo>
                    <a:pt x="294" y="24"/>
                  </a:lnTo>
                  <a:lnTo>
                    <a:pt x="292" y="24"/>
                  </a:lnTo>
                  <a:lnTo>
                    <a:pt x="282" y="24"/>
                  </a:lnTo>
                  <a:lnTo>
                    <a:pt x="274" y="20"/>
                  </a:lnTo>
                  <a:lnTo>
                    <a:pt x="270" y="16"/>
                  </a:lnTo>
                  <a:lnTo>
                    <a:pt x="268" y="10"/>
                  </a:lnTo>
                  <a:lnTo>
                    <a:pt x="268" y="8"/>
                  </a:lnTo>
                  <a:lnTo>
                    <a:pt x="264" y="8"/>
                  </a:lnTo>
                  <a:lnTo>
                    <a:pt x="248" y="1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28" y="4"/>
                  </a:lnTo>
                  <a:lnTo>
                    <a:pt x="234" y="12"/>
                  </a:lnTo>
                  <a:lnTo>
                    <a:pt x="236" y="14"/>
                  </a:lnTo>
                  <a:lnTo>
                    <a:pt x="228" y="30"/>
                  </a:lnTo>
                  <a:lnTo>
                    <a:pt x="226" y="30"/>
                  </a:lnTo>
                  <a:lnTo>
                    <a:pt x="226" y="32"/>
                  </a:lnTo>
                  <a:lnTo>
                    <a:pt x="212" y="48"/>
                  </a:lnTo>
                  <a:lnTo>
                    <a:pt x="210" y="48"/>
                  </a:lnTo>
                  <a:lnTo>
                    <a:pt x="208" y="48"/>
                  </a:lnTo>
                  <a:lnTo>
                    <a:pt x="186" y="50"/>
                  </a:lnTo>
                  <a:lnTo>
                    <a:pt x="172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吉林"/>
            <p:cNvSpPr/>
            <p:nvPr/>
          </p:nvSpPr>
          <p:spPr bwMode="auto">
            <a:xfrm>
              <a:off x="6445250" y="1908175"/>
              <a:ext cx="979488" cy="665163"/>
            </a:xfrm>
            <a:custGeom>
              <a:avLst/>
              <a:gdLst>
                <a:gd name="T0" fmla="*/ 2147483646 w 536"/>
                <a:gd name="T1" fmla="*/ 2147483646 h 364"/>
                <a:gd name="T2" fmla="*/ 2147483646 w 536"/>
                <a:gd name="T3" fmla="*/ 2147483646 h 364"/>
                <a:gd name="T4" fmla="*/ 2147483646 w 536"/>
                <a:gd name="T5" fmla="*/ 2147483646 h 364"/>
                <a:gd name="T6" fmla="*/ 2147483646 w 536"/>
                <a:gd name="T7" fmla="*/ 2147483646 h 364"/>
                <a:gd name="T8" fmla="*/ 2147483646 w 536"/>
                <a:gd name="T9" fmla="*/ 2147483646 h 364"/>
                <a:gd name="T10" fmla="*/ 2147483646 w 536"/>
                <a:gd name="T11" fmla="*/ 2147483646 h 364"/>
                <a:gd name="T12" fmla="*/ 2147483646 w 536"/>
                <a:gd name="T13" fmla="*/ 2147483646 h 364"/>
                <a:gd name="T14" fmla="*/ 2147483646 w 536"/>
                <a:gd name="T15" fmla="*/ 2147483646 h 364"/>
                <a:gd name="T16" fmla="*/ 2147483646 w 536"/>
                <a:gd name="T17" fmla="*/ 2147483646 h 364"/>
                <a:gd name="T18" fmla="*/ 2147483646 w 536"/>
                <a:gd name="T19" fmla="*/ 2147483646 h 364"/>
                <a:gd name="T20" fmla="*/ 2147483646 w 536"/>
                <a:gd name="T21" fmla="*/ 2147483646 h 364"/>
                <a:gd name="T22" fmla="*/ 2147483646 w 536"/>
                <a:gd name="T23" fmla="*/ 2147483646 h 364"/>
                <a:gd name="T24" fmla="*/ 2147483646 w 536"/>
                <a:gd name="T25" fmla="*/ 2147483646 h 364"/>
                <a:gd name="T26" fmla="*/ 2147483646 w 536"/>
                <a:gd name="T27" fmla="*/ 2147483646 h 364"/>
                <a:gd name="T28" fmla="*/ 2147483646 w 536"/>
                <a:gd name="T29" fmla="*/ 2147483646 h 364"/>
                <a:gd name="T30" fmla="*/ 2147483646 w 536"/>
                <a:gd name="T31" fmla="*/ 2147483646 h 364"/>
                <a:gd name="T32" fmla="*/ 2147483646 w 536"/>
                <a:gd name="T33" fmla="*/ 2147483646 h 364"/>
                <a:gd name="T34" fmla="*/ 2147483646 w 536"/>
                <a:gd name="T35" fmla="*/ 2147483646 h 364"/>
                <a:gd name="T36" fmla="*/ 2147483646 w 536"/>
                <a:gd name="T37" fmla="*/ 2147483646 h 364"/>
                <a:gd name="T38" fmla="*/ 2147483646 w 536"/>
                <a:gd name="T39" fmla="*/ 2147483646 h 364"/>
                <a:gd name="T40" fmla="*/ 2147483646 w 536"/>
                <a:gd name="T41" fmla="*/ 2147483646 h 364"/>
                <a:gd name="T42" fmla="*/ 2147483646 w 536"/>
                <a:gd name="T43" fmla="*/ 2147483646 h 364"/>
                <a:gd name="T44" fmla="*/ 2147483646 w 536"/>
                <a:gd name="T45" fmla="*/ 2147483646 h 364"/>
                <a:gd name="T46" fmla="*/ 2147483646 w 536"/>
                <a:gd name="T47" fmla="*/ 2147483646 h 364"/>
                <a:gd name="T48" fmla="*/ 2147483646 w 536"/>
                <a:gd name="T49" fmla="*/ 2147483646 h 364"/>
                <a:gd name="T50" fmla="*/ 2147483646 w 536"/>
                <a:gd name="T51" fmla="*/ 2147483646 h 364"/>
                <a:gd name="T52" fmla="*/ 2147483646 w 536"/>
                <a:gd name="T53" fmla="*/ 2147483646 h 364"/>
                <a:gd name="T54" fmla="*/ 2147483646 w 536"/>
                <a:gd name="T55" fmla="*/ 2147483646 h 364"/>
                <a:gd name="T56" fmla="*/ 2147483646 w 536"/>
                <a:gd name="T57" fmla="*/ 2147483646 h 364"/>
                <a:gd name="T58" fmla="*/ 2147483646 w 536"/>
                <a:gd name="T59" fmla="*/ 2147483646 h 364"/>
                <a:gd name="T60" fmla="*/ 2147483646 w 536"/>
                <a:gd name="T61" fmla="*/ 2147483646 h 364"/>
                <a:gd name="T62" fmla="*/ 2147483646 w 536"/>
                <a:gd name="T63" fmla="*/ 2147483646 h 364"/>
                <a:gd name="T64" fmla="*/ 2147483646 w 536"/>
                <a:gd name="T65" fmla="*/ 2147483646 h 364"/>
                <a:gd name="T66" fmla="*/ 2147483646 w 536"/>
                <a:gd name="T67" fmla="*/ 2147483646 h 364"/>
                <a:gd name="T68" fmla="*/ 2147483646 w 536"/>
                <a:gd name="T69" fmla="*/ 2147483646 h 364"/>
                <a:gd name="T70" fmla="*/ 2147483646 w 536"/>
                <a:gd name="T71" fmla="*/ 2147483646 h 364"/>
                <a:gd name="T72" fmla="*/ 2147483646 w 536"/>
                <a:gd name="T73" fmla="*/ 2147483646 h 364"/>
                <a:gd name="T74" fmla="*/ 2147483646 w 536"/>
                <a:gd name="T75" fmla="*/ 2147483646 h 364"/>
                <a:gd name="T76" fmla="*/ 2147483646 w 536"/>
                <a:gd name="T77" fmla="*/ 2147483646 h 364"/>
                <a:gd name="T78" fmla="*/ 2147483646 w 536"/>
                <a:gd name="T79" fmla="*/ 2147483646 h 364"/>
                <a:gd name="T80" fmla="*/ 2147483646 w 536"/>
                <a:gd name="T81" fmla="*/ 2147483646 h 364"/>
                <a:gd name="T82" fmla="*/ 2147483646 w 536"/>
                <a:gd name="T83" fmla="*/ 2147483646 h 364"/>
                <a:gd name="T84" fmla="*/ 2147483646 w 536"/>
                <a:gd name="T85" fmla="*/ 2147483646 h 364"/>
                <a:gd name="T86" fmla="*/ 2147483646 w 536"/>
                <a:gd name="T87" fmla="*/ 2147483646 h 364"/>
                <a:gd name="T88" fmla="*/ 2147483646 w 536"/>
                <a:gd name="T89" fmla="*/ 2147483646 h 364"/>
                <a:gd name="T90" fmla="*/ 2147483646 w 536"/>
                <a:gd name="T91" fmla="*/ 2147483646 h 364"/>
                <a:gd name="T92" fmla="*/ 2147483646 w 536"/>
                <a:gd name="T93" fmla="*/ 2147483646 h 364"/>
                <a:gd name="T94" fmla="*/ 2147483646 w 536"/>
                <a:gd name="T95" fmla="*/ 2147483646 h 364"/>
                <a:gd name="T96" fmla="*/ 2147483646 w 536"/>
                <a:gd name="T97" fmla="*/ 2147483646 h 364"/>
                <a:gd name="T98" fmla="*/ 2147483646 w 536"/>
                <a:gd name="T99" fmla="*/ 2147483646 h 364"/>
                <a:gd name="T100" fmla="*/ 2147483646 w 536"/>
                <a:gd name="T101" fmla="*/ 2147483646 h 364"/>
                <a:gd name="T102" fmla="*/ 2147483646 w 536"/>
                <a:gd name="T103" fmla="*/ 2147483646 h 36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36" h="364">
                  <a:moveTo>
                    <a:pt x="104" y="18"/>
                  </a:moveTo>
                  <a:lnTo>
                    <a:pt x="102" y="0"/>
                  </a:lnTo>
                  <a:lnTo>
                    <a:pt x="94" y="6"/>
                  </a:lnTo>
                  <a:lnTo>
                    <a:pt x="92" y="6"/>
                  </a:lnTo>
                  <a:lnTo>
                    <a:pt x="74" y="12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68" y="20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8" y="36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28" y="40"/>
                  </a:lnTo>
                  <a:lnTo>
                    <a:pt x="22" y="34"/>
                  </a:lnTo>
                  <a:lnTo>
                    <a:pt x="18" y="32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18" y="54"/>
                  </a:lnTo>
                  <a:lnTo>
                    <a:pt x="32" y="60"/>
                  </a:lnTo>
                  <a:lnTo>
                    <a:pt x="34" y="62"/>
                  </a:lnTo>
                  <a:lnTo>
                    <a:pt x="34" y="64"/>
                  </a:lnTo>
                  <a:lnTo>
                    <a:pt x="36" y="80"/>
                  </a:lnTo>
                  <a:lnTo>
                    <a:pt x="36" y="104"/>
                  </a:lnTo>
                  <a:lnTo>
                    <a:pt x="40" y="118"/>
                  </a:lnTo>
                  <a:lnTo>
                    <a:pt x="50" y="140"/>
                  </a:lnTo>
                  <a:lnTo>
                    <a:pt x="60" y="152"/>
                  </a:lnTo>
                  <a:lnTo>
                    <a:pt x="70" y="144"/>
                  </a:lnTo>
                  <a:lnTo>
                    <a:pt x="76" y="136"/>
                  </a:lnTo>
                  <a:lnTo>
                    <a:pt x="88" y="122"/>
                  </a:lnTo>
                  <a:lnTo>
                    <a:pt x="98" y="132"/>
                  </a:lnTo>
                  <a:lnTo>
                    <a:pt x="108" y="152"/>
                  </a:lnTo>
                  <a:lnTo>
                    <a:pt x="120" y="156"/>
                  </a:lnTo>
                  <a:lnTo>
                    <a:pt x="126" y="176"/>
                  </a:lnTo>
                  <a:lnTo>
                    <a:pt x="124" y="194"/>
                  </a:lnTo>
                  <a:lnTo>
                    <a:pt x="124" y="196"/>
                  </a:lnTo>
                  <a:lnTo>
                    <a:pt x="120" y="212"/>
                  </a:lnTo>
                  <a:lnTo>
                    <a:pt x="128" y="220"/>
                  </a:lnTo>
                  <a:lnTo>
                    <a:pt x="138" y="214"/>
                  </a:lnTo>
                  <a:lnTo>
                    <a:pt x="148" y="204"/>
                  </a:lnTo>
                  <a:lnTo>
                    <a:pt x="150" y="206"/>
                  </a:lnTo>
                  <a:lnTo>
                    <a:pt x="158" y="208"/>
                  </a:lnTo>
                  <a:lnTo>
                    <a:pt x="168" y="218"/>
                  </a:lnTo>
                  <a:lnTo>
                    <a:pt x="178" y="216"/>
                  </a:lnTo>
                  <a:lnTo>
                    <a:pt x="184" y="214"/>
                  </a:lnTo>
                  <a:lnTo>
                    <a:pt x="188" y="216"/>
                  </a:lnTo>
                  <a:lnTo>
                    <a:pt x="190" y="218"/>
                  </a:lnTo>
                  <a:lnTo>
                    <a:pt x="192" y="220"/>
                  </a:lnTo>
                  <a:lnTo>
                    <a:pt x="192" y="228"/>
                  </a:lnTo>
                  <a:lnTo>
                    <a:pt x="194" y="228"/>
                  </a:lnTo>
                  <a:lnTo>
                    <a:pt x="204" y="232"/>
                  </a:lnTo>
                  <a:lnTo>
                    <a:pt x="210" y="222"/>
                  </a:lnTo>
                  <a:lnTo>
                    <a:pt x="210" y="218"/>
                  </a:lnTo>
                  <a:lnTo>
                    <a:pt x="210" y="214"/>
                  </a:lnTo>
                  <a:lnTo>
                    <a:pt x="212" y="210"/>
                  </a:lnTo>
                  <a:lnTo>
                    <a:pt x="220" y="212"/>
                  </a:lnTo>
                  <a:lnTo>
                    <a:pt x="226" y="214"/>
                  </a:lnTo>
                  <a:lnTo>
                    <a:pt x="230" y="218"/>
                  </a:lnTo>
                  <a:lnTo>
                    <a:pt x="232" y="222"/>
                  </a:lnTo>
                  <a:lnTo>
                    <a:pt x="232" y="228"/>
                  </a:lnTo>
                  <a:lnTo>
                    <a:pt x="232" y="232"/>
                  </a:lnTo>
                  <a:lnTo>
                    <a:pt x="232" y="242"/>
                  </a:lnTo>
                  <a:lnTo>
                    <a:pt x="240" y="256"/>
                  </a:lnTo>
                  <a:lnTo>
                    <a:pt x="250" y="266"/>
                  </a:lnTo>
                  <a:lnTo>
                    <a:pt x="256" y="272"/>
                  </a:lnTo>
                  <a:lnTo>
                    <a:pt x="262" y="274"/>
                  </a:lnTo>
                  <a:lnTo>
                    <a:pt x="264" y="274"/>
                  </a:lnTo>
                  <a:lnTo>
                    <a:pt x="266" y="278"/>
                  </a:lnTo>
                  <a:lnTo>
                    <a:pt x="268" y="288"/>
                  </a:lnTo>
                  <a:lnTo>
                    <a:pt x="268" y="324"/>
                  </a:lnTo>
                  <a:lnTo>
                    <a:pt x="270" y="328"/>
                  </a:lnTo>
                  <a:lnTo>
                    <a:pt x="274" y="330"/>
                  </a:lnTo>
                  <a:lnTo>
                    <a:pt x="276" y="330"/>
                  </a:lnTo>
                  <a:lnTo>
                    <a:pt x="282" y="330"/>
                  </a:lnTo>
                  <a:lnTo>
                    <a:pt x="288" y="332"/>
                  </a:lnTo>
                  <a:lnTo>
                    <a:pt x="290" y="334"/>
                  </a:lnTo>
                  <a:lnTo>
                    <a:pt x="294" y="338"/>
                  </a:lnTo>
                  <a:lnTo>
                    <a:pt x="298" y="344"/>
                  </a:lnTo>
                  <a:lnTo>
                    <a:pt x="300" y="364"/>
                  </a:lnTo>
                  <a:lnTo>
                    <a:pt x="318" y="328"/>
                  </a:lnTo>
                  <a:lnTo>
                    <a:pt x="322" y="314"/>
                  </a:lnTo>
                  <a:lnTo>
                    <a:pt x="326" y="304"/>
                  </a:lnTo>
                  <a:lnTo>
                    <a:pt x="332" y="296"/>
                  </a:lnTo>
                  <a:lnTo>
                    <a:pt x="338" y="294"/>
                  </a:lnTo>
                  <a:lnTo>
                    <a:pt x="344" y="294"/>
                  </a:lnTo>
                  <a:lnTo>
                    <a:pt x="352" y="294"/>
                  </a:lnTo>
                  <a:lnTo>
                    <a:pt x="372" y="304"/>
                  </a:lnTo>
                  <a:lnTo>
                    <a:pt x="424" y="308"/>
                  </a:lnTo>
                  <a:lnTo>
                    <a:pt x="424" y="296"/>
                  </a:lnTo>
                  <a:lnTo>
                    <a:pt x="400" y="272"/>
                  </a:lnTo>
                  <a:lnTo>
                    <a:pt x="388" y="264"/>
                  </a:lnTo>
                  <a:lnTo>
                    <a:pt x="386" y="262"/>
                  </a:lnTo>
                  <a:lnTo>
                    <a:pt x="386" y="258"/>
                  </a:lnTo>
                  <a:lnTo>
                    <a:pt x="404" y="260"/>
                  </a:lnTo>
                  <a:lnTo>
                    <a:pt x="412" y="260"/>
                  </a:lnTo>
                  <a:lnTo>
                    <a:pt x="418" y="260"/>
                  </a:lnTo>
                  <a:lnTo>
                    <a:pt x="424" y="260"/>
                  </a:lnTo>
                  <a:lnTo>
                    <a:pt x="430" y="256"/>
                  </a:lnTo>
                  <a:lnTo>
                    <a:pt x="436" y="252"/>
                  </a:lnTo>
                  <a:lnTo>
                    <a:pt x="442" y="246"/>
                  </a:lnTo>
                  <a:lnTo>
                    <a:pt x="452" y="228"/>
                  </a:lnTo>
                  <a:lnTo>
                    <a:pt x="454" y="228"/>
                  </a:lnTo>
                  <a:lnTo>
                    <a:pt x="472" y="212"/>
                  </a:lnTo>
                  <a:lnTo>
                    <a:pt x="474" y="174"/>
                  </a:lnTo>
                  <a:lnTo>
                    <a:pt x="474" y="170"/>
                  </a:lnTo>
                  <a:lnTo>
                    <a:pt x="476" y="170"/>
                  </a:lnTo>
                  <a:lnTo>
                    <a:pt x="478" y="170"/>
                  </a:lnTo>
                  <a:lnTo>
                    <a:pt x="492" y="168"/>
                  </a:lnTo>
                  <a:lnTo>
                    <a:pt x="494" y="168"/>
                  </a:lnTo>
                  <a:lnTo>
                    <a:pt x="496" y="168"/>
                  </a:lnTo>
                  <a:lnTo>
                    <a:pt x="524" y="198"/>
                  </a:lnTo>
                  <a:lnTo>
                    <a:pt x="532" y="196"/>
                  </a:lnTo>
                  <a:lnTo>
                    <a:pt x="532" y="190"/>
                  </a:lnTo>
                  <a:lnTo>
                    <a:pt x="518" y="176"/>
                  </a:lnTo>
                  <a:lnTo>
                    <a:pt x="516" y="174"/>
                  </a:lnTo>
                  <a:lnTo>
                    <a:pt x="514" y="172"/>
                  </a:lnTo>
                  <a:lnTo>
                    <a:pt x="536" y="158"/>
                  </a:lnTo>
                  <a:lnTo>
                    <a:pt x="536" y="124"/>
                  </a:lnTo>
                  <a:lnTo>
                    <a:pt x="526" y="126"/>
                  </a:lnTo>
                  <a:lnTo>
                    <a:pt x="524" y="126"/>
                  </a:lnTo>
                  <a:lnTo>
                    <a:pt x="512" y="120"/>
                  </a:lnTo>
                  <a:lnTo>
                    <a:pt x="504" y="118"/>
                  </a:lnTo>
                  <a:lnTo>
                    <a:pt x="492" y="110"/>
                  </a:lnTo>
                  <a:lnTo>
                    <a:pt x="486" y="106"/>
                  </a:lnTo>
                  <a:lnTo>
                    <a:pt x="484" y="102"/>
                  </a:lnTo>
                  <a:lnTo>
                    <a:pt x="484" y="104"/>
                  </a:lnTo>
                  <a:lnTo>
                    <a:pt x="482" y="108"/>
                  </a:lnTo>
                  <a:lnTo>
                    <a:pt x="480" y="108"/>
                  </a:lnTo>
                  <a:lnTo>
                    <a:pt x="476" y="110"/>
                  </a:lnTo>
                  <a:lnTo>
                    <a:pt x="470" y="112"/>
                  </a:lnTo>
                  <a:lnTo>
                    <a:pt x="468" y="112"/>
                  </a:lnTo>
                  <a:lnTo>
                    <a:pt x="468" y="110"/>
                  </a:lnTo>
                  <a:lnTo>
                    <a:pt x="456" y="102"/>
                  </a:lnTo>
                  <a:lnTo>
                    <a:pt x="446" y="110"/>
                  </a:lnTo>
                  <a:lnTo>
                    <a:pt x="440" y="116"/>
                  </a:lnTo>
                  <a:lnTo>
                    <a:pt x="438" y="120"/>
                  </a:lnTo>
                  <a:lnTo>
                    <a:pt x="444" y="132"/>
                  </a:lnTo>
                  <a:lnTo>
                    <a:pt x="446" y="136"/>
                  </a:lnTo>
                  <a:lnTo>
                    <a:pt x="444" y="138"/>
                  </a:lnTo>
                  <a:lnTo>
                    <a:pt x="440" y="142"/>
                  </a:lnTo>
                  <a:lnTo>
                    <a:pt x="434" y="144"/>
                  </a:lnTo>
                  <a:lnTo>
                    <a:pt x="428" y="146"/>
                  </a:lnTo>
                  <a:lnTo>
                    <a:pt x="422" y="148"/>
                  </a:lnTo>
                  <a:lnTo>
                    <a:pt x="418" y="146"/>
                  </a:lnTo>
                  <a:lnTo>
                    <a:pt x="416" y="144"/>
                  </a:lnTo>
                  <a:lnTo>
                    <a:pt x="414" y="140"/>
                  </a:lnTo>
                  <a:lnTo>
                    <a:pt x="392" y="120"/>
                  </a:lnTo>
                  <a:lnTo>
                    <a:pt x="382" y="114"/>
                  </a:lnTo>
                  <a:lnTo>
                    <a:pt x="376" y="108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2" y="92"/>
                  </a:lnTo>
                  <a:lnTo>
                    <a:pt x="370" y="86"/>
                  </a:lnTo>
                  <a:lnTo>
                    <a:pt x="366" y="88"/>
                  </a:lnTo>
                  <a:lnTo>
                    <a:pt x="364" y="90"/>
                  </a:lnTo>
                  <a:lnTo>
                    <a:pt x="366" y="94"/>
                  </a:lnTo>
                  <a:lnTo>
                    <a:pt x="368" y="98"/>
                  </a:lnTo>
                  <a:lnTo>
                    <a:pt x="368" y="100"/>
                  </a:lnTo>
                  <a:lnTo>
                    <a:pt x="370" y="100"/>
                  </a:lnTo>
                  <a:lnTo>
                    <a:pt x="368" y="102"/>
                  </a:lnTo>
                  <a:lnTo>
                    <a:pt x="358" y="120"/>
                  </a:lnTo>
                  <a:lnTo>
                    <a:pt x="340" y="116"/>
                  </a:lnTo>
                  <a:lnTo>
                    <a:pt x="336" y="114"/>
                  </a:lnTo>
                  <a:lnTo>
                    <a:pt x="336" y="112"/>
                  </a:lnTo>
                  <a:lnTo>
                    <a:pt x="336" y="106"/>
                  </a:lnTo>
                  <a:lnTo>
                    <a:pt x="336" y="100"/>
                  </a:lnTo>
                  <a:lnTo>
                    <a:pt x="332" y="94"/>
                  </a:lnTo>
                  <a:lnTo>
                    <a:pt x="318" y="84"/>
                  </a:lnTo>
                  <a:lnTo>
                    <a:pt x="316" y="82"/>
                  </a:lnTo>
                  <a:lnTo>
                    <a:pt x="314" y="84"/>
                  </a:lnTo>
                  <a:lnTo>
                    <a:pt x="312" y="86"/>
                  </a:lnTo>
                  <a:lnTo>
                    <a:pt x="298" y="84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8" y="76"/>
                  </a:lnTo>
                  <a:lnTo>
                    <a:pt x="288" y="70"/>
                  </a:lnTo>
                  <a:lnTo>
                    <a:pt x="290" y="68"/>
                  </a:lnTo>
                  <a:lnTo>
                    <a:pt x="284" y="56"/>
                  </a:lnTo>
                  <a:lnTo>
                    <a:pt x="256" y="58"/>
                  </a:lnTo>
                  <a:lnTo>
                    <a:pt x="256" y="64"/>
                  </a:lnTo>
                  <a:lnTo>
                    <a:pt x="254" y="68"/>
                  </a:lnTo>
                  <a:lnTo>
                    <a:pt x="252" y="70"/>
                  </a:lnTo>
                  <a:lnTo>
                    <a:pt x="248" y="72"/>
                  </a:lnTo>
                  <a:lnTo>
                    <a:pt x="240" y="72"/>
                  </a:lnTo>
                  <a:lnTo>
                    <a:pt x="234" y="68"/>
                  </a:lnTo>
                  <a:lnTo>
                    <a:pt x="234" y="66"/>
                  </a:lnTo>
                  <a:lnTo>
                    <a:pt x="226" y="56"/>
                  </a:lnTo>
                  <a:lnTo>
                    <a:pt x="224" y="48"/>
                  </a:lnTo>
                  <a:lnTo>
                    <a:pt x="220" y="40"/>
                  </a:lnTo>
                  <a:lnTo>
                    <a:pt x="212" y="46"/>
                  </a:lnTo>
                  <a:lnTo>
                    <a:pt x="202" y="50"/>
                  </a:lnTo>
                  <a:lnTo>
                    <a:pt x="200" y="50"/>
                  </a:lnTo>
                  <a:lnTo>
                    <a:pt x="196" y="48"/>
                  </a:lnTo>
                  <a:lnTo>
                    <a:pt x="194" y="46"/>
                  </a:lnTo>
                  <a:lnTo>
                    <a:pt x="186" y="48"/>
                  </a:lnTo>
                  <a:lnTo>
                    <a:pt x="164" y="54"/>
                  </a:lnTo>
                  <a:lnTo>
                    <a:pt x="158" y="58"/>
                  </a:lnTo>
                  <a:lnTo>
                    <a:pt x="152" y="58"/>
                  </a:lnTo>
                  <a:lnTo>
                    <a:pt x="150" y="58"/>
                  </a:lnTo>
                  <a:lnTo>
                    <a:pt x="140" y="56"/>
                  </a:lnTo>
                  <a:lnTo>
                    <a:pt x="134" y="52"/>
                  </a:lnTo>
                  <a:lnTo>
                    <a:pt x="120" y="42"/>
                  </a:lnTo>
                  <a:lnTo>
                    <a:pt x="10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黑龙江"/>
            <p:cNvSpPr/>
            <p:nvPr/>
          </p:nvSpPr>
          <p:spPr bwMode="auto">
            <a:xfrm>
              <a:off x="6237288" y="968375"/>
              <a:ext cx="1311275" cy="1192213"/>
            </a:xfrm>
            <a:custGeom>
              <a:avLst/>
              <a:gdLst>
                <a:gd name="T0" fmla="*/ 2147483646 w 718"/>
                <a:gd name="T1" fmla="*/ 2147483646 h 652"/>
                <a:gd name="T2" fmla="*/ 2147483646 w 718"/>
                <a:gd name="T3" fmla="*/ 2147483646 h 652"/>
                <a:gd name="T4" fmla="*/ 2147483646 w 718"/>
                <a:gd name="T5" fmla="*/ 2147483646 h 652"/>
                <a:gd name="T6" fmla="*/ 2147483646 w 718"/>
                <a:gd name="T7" fmla="*/ 2147483646 h 652"/>
                <a:gd name="T8" fmla="*/ 2147483646 w 718"/>
                <a:gd name="T9" fmla="*/ 2147483646 h 652"/>
                <a:gd name="T10" fmla="*/ 2147483646 w 718"/>
                <a:gd name="T11" fmla="*/ 2147483646 h 652"/>
                <a:gd name="T12" fmla="*/ 2147483646 w 718"/>
                <a:gd name="T13" fmla="*/ 2147483646 h 652"/>
                <a:gd name="T14" fmla="*/ 2147483646 w 718"/>
                <a:gd name="T15" fmla="*/ 2147483646 h 652"/>
                <a:gd name="T16" fmla="*/ 2147483646 w 718"/>
                <a:gd name="T17" fmla="*/ 2147483646 h 652"/>
                <a:gd name="T18" fmla="*/ 2147483646 w 718"/>
                <a:gd name="T19" fmla="*/ 2147483646 h 652"/>
                <a:gd name="T20" fmla="*/ 2147483646 w 718"/>
                <a:gd name="T21" fmla="*/ 2147483646 h 652"/>
                <a:gd name="T22" fmla="*/ 2147483646 w 718"/>
                <a:gd name="T23" fmla="*/ 2147483646 h 652"/>
                <a:gd name="T24" fmla="*/ 2147483646 w 718"/>
                <a:gd name="T25" fmla="*/ 2147483646 h 652"/>
                <a:gd name="T26" fmla="*/ 2147483646 w 718"/>
                <a:gd name="T27" fmla="*/ 0 h 652"/>
                <a:gd name="T28" fmla="*/ 2147483646 w 718"/>
                <a:gd name="T29" fmla="*/ 2147483646 h 652"/>
                <a:gd name="T30" fmla="*/ 2147483646 w 718"/>
                <a:gd name="T31" fmla="*/ 2147483646 h 652"/>
                <a:gd name="T32" fmla="*/ 0 w 718"/>
                <a:gd name="T33" fmla="*/ 2147483646 h 652"/>
                <a:gd name="T34" fmla="*/ 2147483646 w 718"/>
                <a:gd name="T35" fmla="*/ 2147483646 h 652"/>
                <a:gd name="T36" fmla="*/ 2147483646 w 718"/>
                <a:gd name="T37" fmla="*/ 2147483646 h 652"/>
                <a:gd name="T38" fmla="*/ 2147483646 w 718"/>
                <a:gd name="T39" fmla="*/ 2147483646 h 652"/>
                <a:gd name="T40" fmla="*/ 2147483646 w 718"/>
                <a:gd name="T41" fmla="*/ 2147483646 h 652"/>
                <a:gd name="T42" fmla="*/ 2147483646 w 718"/>
                <a:gd name="T43" fmla="*/ 2147483646 h 652"/>
                <a:gd name="T44" fmla="*/ 2147483646 w 718"/>
                <a:gd name="T45" fmla="*/ 2147483646 h 652"/>
                <a:gd name="T46" fmla="*/ 2147483646 w 718"/>
                <a:gd name="T47" fmla="*/ 2147483646 h 652"/>
                <a:gd name="T48" fmla="*/ 2147483646 w 718"/>
                <a:gd name="T49" fmla="*/ 2147483646 h 652"/>
                <a:gd name="T50" fmla="*/ 2147483646 w 718"/>
                <a:gd name="T51" fmla="*/ 2147483646 h 652"/>
                <a:gd name="T52" fmla="*/ 2147483646 w 718"/>
                <a:gd name="T53" fmla="*/ 2147483646 h 652"/>
                <a:gd name="T54" fmla="*/ 2147483646 w 718"/>
                <a:gd name="T55" fmla="*/ 2147483646 h 652"/>
                <a:gd name="T56" fmla="*/ 2147483646 w 718"/>
                <a:gd name="T57" fmla="*/ 2147483646 h 652"/>
                <a:gd name="T58" fmla="*/ 2147483646 w 718"/>
                <a:gd name="T59" fmla="*/ 2147483646 h 652"/>
                <a:gd name="T60" fmla="*/ 2147483646 w 718"/>
                <a:gd name="T61" fmla="*/ 2147483646 h 652"/>
                <a:gd name="T62" fmla="*/ 2147483646 w 718"/>
                <a:gd name="T63" fmla="*/ 2147483646 h 652"/>
                <a:gd name="T64" fmla="*/ 2147483646 w 718"/>
                <a:gd name="T65" fmla="*/ 2147483646 h 652"/>
                <a:gd name="T66" fmla="*/ 2147483646 w 718"/>
                <a:gd name="T67" fmla="*/ 2147483646 h 652"/>
                <a:gd name="T68" fmla="*/ 2147483646 w 718"/>
                <a:gd name="T69" fmla="*/ 2147483646 h 652"/>
                <a:gd name="T70" fmla="*/ 2147483646 w 718"/>
                <a:gd name="T71" fmla="*/ 2147483646 h 652"/>
                <a:gd name="T72" fmla="*/ 2147483646 w 718"/>
                <a:gd name="T73" fmla="*/ 2147483646 h 652"/>
                <a:gd name="T74" fmla="*/ 2147483646 w 718"/>
                <a:gd name="T75" fmla="*/ 2147483646 h 652"/>
                <a:gd name="T76" fmla="*/ 2147483646 w 718"/>
                <a:gd name="T77" fmla="*/ 2147483646 h 652"/>
                <a:gd name="T78" fmla="*/ 2147483646 w 718"/>
                <a:gd name="T79" fmla="*/ 2147483646 h 652"/>
                <a:gd name="T80" fmla="*/ 2147483646 w 718"/>
                <a:gd name="T81" fmla="*/ 2147483646 h 652"/>
                <a:gd name="T82" fmla="*/ 2147483646 w 718"/>
                <a:gd name="T83" fmla="*/ 2147483646 h 652"/>
                <a:gd name="T84" fmla="*/ 2147483646 w 718"/>
                <a:gd name="T85" fmla="*/ 2147483646 h 652"/>
                <a:gd name="T86" fmla="*/ 2147483646 w 718"/>
                <a:gd name="T87" fmla="*/ 2147483646 h 652"/>
                <a:gd name="T88" fmla="*/ 2147483646 w 718"/>
                <a:gd name="T89" fmla="*/ 2147483646 h 652"/>
                <a:gd name="T90" fmla="*/ 2147483646 w 718"/>
                <a:gd name="T91" fmla="*/ 2147483646 h 652"/>
                <a:gd name="T92" fmla="*/ 2147483646 w 718"/>
                <a:gd name="T93" fmla="*/ 2147483646 h 652"/>
                <a:gd name="T94" fmla="*/ 2147483646 w 718"/>
                <a:gd name="T95" fmla="*/ 2147483646 h 652"/>
                <a:gd name="T96" fmla="*/ 2147483646 w 718"/>
                <a:gd name="T97" fmla="*/ 2147483646 h 652"/>
                <a:gd name="T98" fmla="*/ 2147483646 w 718"/>
                <a:gd name="T99" fmla="*/ 2147483646 h 652"/>
                <a:gd name="T100" fmla="*/ 2147483646 w 718"/>
                <a:gd name="T101" fmla="*/ 2147483646 h 652"/>
                <a:gd name="T102" fmla="*/ 2147483646 w 718"/>
                <a:gd name="T103" fmla="*/ 2147483646 h 652"/>
                <a:gd name="T104" fmla="*/ 2147483646 w 718"/>
                <a:gd name="T105" fmla="*/ 2147483646 h 652"/>
                <a:gd name="T106" fmla="*/ 2147483646 w 718"/>
                <a:gd name="T107" fmla="*/ 2147483646 h 652"/>
                <a:gd name="T108" fmla="*/ 2147483646 w 718"/>
                <a:gd name="T109" fmla="*/ 2147483646 h 652"/>
                <a:gd name="T110" fmla="*/ 2147483646 w 718"/>
                <a:gd name="T111" fmla="*/ 2147483646 h 652"/>
                <a:gd name="T112" fmla="*/ 2147483646 w 718"/>
                <a:gd name="T113" fmla="*/ 2147483646 h 652"/>
                <a:gd name="T114" fmla="*/ 2147483646 w 718"/>
                <a:gd name="T115" fmla="*/ 2147483646 h 652"/>
                <a:gd name="T116" fmla="*/ 2147483646 w 718"/>
                <a:gd name="T117" fmla="*/ 2147483646 h 652"/>
                <a:gd name="T118" fmla="*/ 2147483646 w 718"/>
                <a:gd name="T119" fmla="*/ 2147483646 h 652"/>
                <a:gd name="T120" fmla="*/ 2147483646 w 718"/>
                <a:gd name="T121" fmla="*/ 2147483646 h 652"/>
                <a:gd name="T122" fmla="*/ 2147483646 w 718"/>
                <a:gd name="T123" fmla="*/ 2147483646 h 6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18" h="652">
                  <a:moveTo>
                    <a:pt x="716" y="382"/>
                  </a:moveTo>
                  <a:lnTo>
                    <a:pt x="704" y="302"/>
                  </a:lnTo>
                  <a:lnTo>
                    <a:pt x="706" y="302"/>
                  </a:lnTo>
                  <a:lnTo>
                    <a:pt x="712" y="290"/>
                  </a:lnTo>
                  <a:lnTo>
                    <a:pt x="714" y="284"/>
                  </a:lnTo>
                  <a:lnTo>
                    <a:pt x="714" y="280"/>
                  </a:lnTo>
                  <a:lnTo>
                    <a:pt x="710" y="274"/>
                  </a:lnTo>
                  <a:lnTo>
                    <a:pt x="704" y="270"/>
                  </a:lnTo>
                  <a:lnTo>
                    <a:pt x="700" y="260"/>
                  </a:lnTo>
                  <a:lnTo>
                    <a:pt x="700" y="250"/>
                  </a:lnTo>
                  <a:lnTo>
                    <a:pt x="700" y="234"/>
                  </a:lnTo>
                  <a:lnTo>
                    <a:pt x="692" y="234"/>
                  </a:lnTo>
                  <a:lnTo>
                    <a:pt x="684" y="236"/>
                  </a:lnTo>
                  <a:lnTo>
                    <a:pt x="674" y="240"/>
                  </a:lnTo>
                  <a:lnTo>
                    <a:pt x="666" y="248"/>
                  </a:lnTo>
                  <a:lnTo>
                    <a:pt x="662" y="254"/>
                  </a:lnTo>
                  <a:lnTo>
                    <a:pt x="660" y="262"/>
                  </a:lnTo>
                  <a:lnTo>
                    <a:pt x="652" y="268"/>
                  </a:lnTo>
                  <a:lnTo>
                    <a:pt x="644" y="272"/>
                  </a:lnTo>
                  <a:lnTo>
                    <a:pt x="632" y="276"/>
                  </a:lnTo>
                  <a:lnTo>
                    <a:pt x="628" y="302"/>
                  </a:lnTo>
                  <a:lnTo>
                    <a:pt x="626" y="302"/>
                  </a:lnTo>
                  <a:lnTo>
                    <a:pt x="618" y="318"/>
                  </a:lnTo>
                  <a:lnTo>
                    <a:pt x="618" y="320"/>
                  </a:lnTo>
                  <a:lnTo>
                    <a:pt x="616" y="320"/>
                  </a:lnTo>
                  <a:lnTo>
                    <a:pt x="536" y="334"/>
                  </a:lnTo>
                  <a:lnTo>
                    <a:pt x="534" y="334"/>
                  </a:lnTo>
                  <a:lnTo>
                    <a:pt x="510" y="308"/>
                  </a:lnTo>
                  <a:lnTo>
                    <a:pt x="518" y="302"/>
                  </a:lnTo>
                  <a:lnTo>
                    <a:pt x="508" y="290"/>
                  </a:lnTo>
                  <a:lnTo>
                    <a:pt x="498" y="282"/>
                  </a:lnTo>
                  <a:lnTo>
                    <a:pt x="496" y="280"/>
                  </a:lnTo>
                  <a:lnTo>
                    <a:pt x="496" y="278"/>
                  </a:lnTo>
                  <a:lnTo>
                    <a:pt x="492" y="258"/>
                  </a:lnTo>
                  <a:lnTo>
                    <a:pt x="470" y="258"/>
                  </a:lnTo>
                  <a:lnTo>
                    <a:pt x="452" y="246"/>
                  </a:lnTo>
                  <a:lnTo>
                    <a:pt x="388" y="236"/>
                  </a:lnTo>
                  <a:lnTo>
                    <a:pt x="336" y="234"/>
                  </a:lnTo>
                  <a:lnTo>
                    <a:pt x="334" y="234"/>
                  </a:lnTo>
                  <a:lnTo>
                    <a:pt x="332" y="234"/>
                  </a:lnTo>
                  <a:lnTo>
                    <a:pt x="330" y="232"/>
                  </a:lnTo>
                  <a:lnTo>
                    <a:pt x="298" y="164"/>
                  </a:lnTo>
                  <a:lnTo>
                    <a:pt x="286" y="146"/>
                  </a:lnTo>
                  <a:lnTo>
                    <a:pt x="258" y="110"/>
                  </a:lnTo>
                  <a:lnTo>
                    <a:pt x="230" y="76"/>
                  </a:lnTo>
                  <a:lnTo>
                    <a:pt x="216" y="62"/>
                  </a:lnTo>
                  <a:lnTo>
                    <a:pt x="170" y="18"/>
                  </a:lnTo>
                  <a:lnTo>
                    <a:pt x="164" y="14"/>
                  </a:lnTo>
                  <a:lnTo>
                    <a:pt x="108" y="12"/>
                  </a:lnTo>
                  <a:lnTo>
                    <a:pt x="106" y="12"/>
                  </a:lnTo>
                  <a:lnTo>
                    <a:pt x="106" y="10"/>
                  </a:lnTo>
                  <a:lnTo>
                    <a:pt x="94" y="6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54" y="4"/>
                  </a:lnTo>
                  <a:lnTo>
                    <a:pt x="34" y="1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86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36" y="86"/>
                  </a:lnTo>
                  <a:lnTo>
                    <a:pt x="38" y="76"/>
                  </a:lnTo>
                  <a:lnTo>
                    <a:pt x="42" y="70"/>
                  </a:lnTo>
                  <a:lnTo>
                    <a:pt x="50" y="70"/>
                  </a:lnTo>
                  <a:lnTo>
                    <a:pt x="78" y="78"/>
                  </a:lnTo>
                  <a:lnTo>
                    <a:pt x="84" y="80"/>
                  </a:lnTo>
                  <a:lnTo>
                    <a:pt x="74" y="94"/>
                  </a:lnTo>
                  <a:lnTo>
                    <a:pt x="74" y="114"/>
                  </a:lnTo>
                  <a:lnTo>
                    <a:pt x="76" y="118"/>
                  </a:lnTo>
                  <a:lnTo>
                    <a:pt x="80" y="124"/>
                  </a:lnTo>
                  <a:lnTo>
                    <a:pt x="96" y="140"/>
                  </a:lnTo>
                  <a:lnTo>
                    <a:pt x="108" y="148"/>
                  </a:lnTo>
                  <a:lnTo>
                    <a:pt x="116" y="150"/>
                  </a:lnTo>
                  <a:lnTo>
                    <a:pt x="120" y="150"/>
                  </a:lnTo>
                  <a:lnTo>
                    <a:pt x="124" y="148"/>
                  </a:lnTo>
                  <a:lnTo>
                    <a:pt x="138" y="134"/>
                  </a:lnTo>
                  <a:lnTo>
                    <a:pt x="148" y="128"/>
                  </a:lnTo>
                  <a:lnTo>
                    <a:pt x="170" y="124"/>
                  </a:lnTo>
                  <a:lnTo>
                    <a:pt x="176" y="110"/>
                  </a:lnTo>
                  <a:lnTo>
                    <a:pt x="194" y="100"/>
                  </a:lnTo>
                  <a:lnTo>
                    <a:pt x="212" y="110"/>
                  </a:lnTo>
                  <a:lnTo>
                    <a:pt x="214" y="110"/>
                  </a:lnTo>
                  <a:lnTo>
                    <a:pt x="230" y="138"/>
                  </a:lnTo>
                  <a:lnTo>
                    <a:pt x="236" y="156"/>
                  </a:lnTo>
                  <a:lnTo>
                    <a:pt x="236" y="158"/>
                  </a:lnTo>
                  <a:lnTo>
                    <a:pt x="232" y="182"/>
                  </a:lnTo>
                  <a:lnTo>
                    <a:pt x="238" y="196"/>
                  </a:lnTo>
                  <a:lnTo>
                    <a:pt x="238" y="198"/>
                  </a:lnTo>
                  <a:lnTo>
                    <a:pt x="234" y="216"/>
                  </a:lnTo>
                  <a:lnTo>
                    <a:pt x="234" y="232"/>
                  </a:lnTo>
                  <a:lnTo>
                    <a:pt x="240" y="250"/>
                  </a:lnTo>
                  <a:lnTo>
                    <a:pt x="242" y="258"/>
                  </a:lnTo>
                  <a:lnTo>
                    <a:pt x="240" y="272"/>
                  </a:lnTo>
                  <a:lnTo>
                    <a:pt x="240" y="274"/>
                  </a:lnTo>
                  <a:lnTo>
                    <a:pt x="232" y="284"/>
                  </a:lnTo>
                  <a:lnTo>
                    <a:pt x="232" y="286"/>
                  </a:lnTo>
                  <a:lnTo>
                    <a:pt x="224" y="294"/>
                  </a:lnTo>
                  <a:lnTo>
                    <a:pt x="222" y="312"/>
                  </a:lnTo>
                  <a:lnTo>
                    <a:pt x="228" y="330"/>
                  </a:lnTo>
                  <a:lnTo>
                    <a:pt x="228" y="332"/>
                  </a:lnTo>
                  <a:lnTo>
                    <a:pt x="222" y="360"/>
                  </a:lnTo>
                  <a:lnTo>
                    <a:pt x="218" y="364"/>
                  </a:lnTo>
                  <a:lnTo>
                    <a:pt x="214" y="366"/>
                  </a:lnTo>
                  <a:lnTo>
                    <a:pt x="206" y="364"/>
                  </a:lnTo>
                  <a:lnTo>
                    <a:pt x="198" y="356"/>
                  </a:lnTo>
                  <a:lnTo>
                    <a:pt x="190" y="358"/>
                  </a:lnTo>
                  <a:lnTo>
                    <a:pt x="180" y="370"/>
                  </a:lnTo>
                  <a:lnTo>
                    <a:pt x="168" y="402"/>
                  </a:lnTo>
                  <a:lnTo>
                    <a:pt x="168" y="404"/>
                  </a:lnTo>
                  <a:lnTo>
                    <a:pt x="156" y="414"/>
                  </a:lnTo>
                  <a:lnTo>
                    <a:pt x="154" y="414"/>
                  </a:lnTo>
                  <a:lnTo>
                    <a:pt x="148" y="414"/>
                  </a:lnTo>
                  <a:lnTo>
                    <a:pt x="136" y="434"/>
                  </a:lnTo>
                  <a:lnTo>
                    <a:pt x="142" y="446"/>
                  </a:lnTo>
                  <a:lnTo>
                    <a:pt x="144" y="446"/>
                  </a:lnTo>
                  <a:lnTo>
                    <a:pt x="160" y="466"/>
                  </a:lnTo>
                  <a:lnTo>
                    <a:pt x="160" y="468"/>
                  </a:lnTo>
                  <a:lnTo>
                    <a:pt x="160" y="474"/>
                  </a:lnTo>
                  <a:lnTo>
                    <a:pt x="178" y="476"/>
                  </a:lnTo>
                  <a:lnTo>
                    <a:pt x="180" y="492"/>
                  </a:lnTo>
                  <a:lnTo>
                    <a:pt x="180" y="494"/>
                  </a:lnTo>
                  <a:lnTo>
                    <a:pt x="182" y="512"/>
                  </a:lnTo>
                  <a:lnTo>
                    <a:pt x="188" y="516"/>
                  </a:lnTo>
                  <a:lnTo>
                    <a:pt x="204" y="512"/>
                  </a:lnTo>
                  <a:lnTo>
                    <a:pt x="218" y="502"/>
                  </a:lnTo>
                  <a:lnTo>
                    <a:pt x="222" y="502"/>
                  </a:lnTo>
                  <a:lnTo>
                    <a:pt x="226" y="528"/>
                  </a:lnTo>
                  <a:lnTo>
                    <a:pt x="234" y="538"/>
                  </a:lnTo>
                  <a:lnTo>
                    <a:pt x="236" y="540"/>
                  </a:lnTo>
                  <a:lnTo>
                    <a:pt x="242" y="550"/>
                  </a:lnTo>
                  <a:lnTo>
                    <a:pt x="254" y="560"/>
                  </a:lnTo>
                  <a:lnTo>
                    <a:pt x="258" y="562"/>
                  </a:lnTo>
                  <a:lnTo>
                    <a:pt x="262" y="562"/>
                  </a:lnTo>
                  <a:lnTo>
                    <a:pt x="266" y="564"/>
                  </a:lnTo>
                  <a:lnTo>
                    <a:pt x="274" y="560"/>
                  </a:lnTo>
                  <a:lnTo>
                    <a:pt x="282" y="558"/>
                  </a:lnTo>
                  <a:lnTo>
                    <a:pt x="292" y="554"/>
                  </a:lnTo>
                  <a:lnTo>
                    <a:pt x="296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6" y="554"/>
                  </a:lnTo>
                  <a:lnTo>
                    <a:pt x="332" y="544"/>
                  </a:lnTo>
                  <a:lnTo>
                    <a:pt x="334" y="544"/>
                  </a:lnTo>
                  <a:lnTo>
                    <a:pt x="334" y="546"/>
                  </a:lnTo>
                  <a:lnTo>
                    <a:pt x="336" y="544"/>
                  </a:lnTo>
                  <a:lnTo>
                    <a:pt x="338" y="546"/>
                  </a:lnTo>
                  <a:lnTo>
                    <a:pt x="344" y="556"/>
                  </a:lnTo>
                  <a:lnTo>
                    <a:pt x="346" y="562"/>
                  </a:lnTo>
                  <a:lnTo>
                    <a:pt x="354" y="574"/>
                  </a:lnTo>
                  <a:lnTo>
                    <a:pt x="360" y="576"/>
                  </a:lnTo>
                  <a:lnTo>
                    <a:pt x="362" y="576"/>
                  </a:lnTo>
                  <a:lnTo>
                    <a:pt x="360" y="574"/>
                  </a:lnTo>
                  <a:lnTo>
                    <a:pt x="360" y="570"/>
                  </a:lnTo>
                  <a:lnTo>
                    <a:pt x="360" y="566"/>
                  </a:lnTo>
                  <a:lnTo>
                    <a:pt x="364" y="564"/>
                  </a:lnTo>
                  <a:lnTo>
                    <a:pt x="370" y="562"/>
                  </a:lnTo>
                  <a:lnTo>
                    <a:pt x="398" y="562"/>
                  </a:lnTo>
                  <a:lnTo>
                    <a:pt x="400" y="562"/>
                  </a:lnTo>
                  <a:lnTo>
                    <a:pt x="402" y="562"/>
                  </a:lnTo>
                  <a:lnTo>
                    <a:pt x="412" y="580"/>
                  </a:lnTo>
                  <a:lnTo>
                    <a:pt x="410" y="588"/>
                  </a:lnTo>
                  <a:lnTo>
                    <a:pt x="422" y="590"/>
                  </a:lnTo>
                  <a:lnTo>
                    <a:pt x="422" y="588"/>
                  </a:lnTo>
                  <a:lnTo>
                    <a:pt x="422" y="586"/>
                  </a:lnTo>
                  <a:lnTo>
                    <a:pt x="426" y="584"/>
                  </a:lnTo>
                  <a:lnTo>
                    <a:pt x="454" y="602"/>
                  </a:lnTo>
                  <a:lnTo>
                    <a:pt x="456" y="608"/>
                  </a:lnTo>
                  <a:lnTo>
                    <a:pt x="458" y="612"/>
                  </a:lnTo>
                  <a:lnTo>
                    <a:pt x="458" y="624"/>
                  </a:lnTo>
                  <a:lnTo>
                    <a:pt x="468" y="626"/>
                  </a:lnTo>
                  <a:lnTo>
                    <a:pt x="474" y="616"/>
                  </a:lnTo>
                  <a:lnTo>
                    <a:pt x="470" y="608"/>
                  </a:lnTo>
                  <a:lnTo>
                    <a:pt x="470" y="602"/>
                  </a:lnTo>
                  <a:lnTo>
                    <a:pt x="472" y="598"/>
                  </a:lnTo>
                  <a:lnTo>
                    <a:pt x="474" y="596"/>
                  </a:lnTo>
                  <a:lnTo>
                    <a:pt x="478" y="594"/>
                  </a:lnTo>
                  <a:lnTo>
                    <a:pt x="478" y="592"/>
                  </a:lnTo>
                  <a:lnTo>
                    <a:pt x="480" y="590"/>
                  </a:lnTo>
                  <a:lnTo>
                    <a:pt x="486" y="590"/>
                  </a:lnTo>
                  <a:lnTo>
                    <a:pt x="490" y="594"/>
                  </a:lnTo>
                  <a:lnTo>
                    <a:pt x="492" y="598"/>
                  </a:lnTo>
                  <a:lnTo>
                    <a:pt x="496" y="614"/>
                  </a:lnTo>
                  <a:lnTo>
                    <a:pt x="496" y="616"/>
                  </a:lnTo>
                  <a:lnTo>
                    <a:pt x="498" y="618"/>
                  </a:lnTo>
                  <a:lnTo>
                    <a:pt x="502" y="622"/>
                  </a:lnTo>
                  <a:lnTo>
                    <a:pt x="510" y="626"/>
                  </a:lnTo>
                  <a:lnTo>
                    <a:pt x="512" y="626"/>
                  </a:lnTo>
                  <a:lnTo>
                    <a:pt x="538" y="652"/>
                  </a:lnTo>
                  <a:lnTo>
                    <a:pt x="550" y="648"/>
                  </a:lnTo>
                  <a:lnTo>
                    <a:pt x="548" y="644"/>
                  </a:lnTo>
                  <a:lnTo>
                    <a:pt x="544" y="638"/>
                  </a:lnTo>
                  <a:lnTo>
                    <a:pt x="544" y="634"/>
                  </a:lnTo>
                  <a:lnTo>
                    <a:pt x="544" y="630"/>
                  </a:lnTo>
                  <a:lnTo>
                    <a:pt x="546" y="626"/>
                  </a:lnTo>
                  <a:lnTo>
                    <a:pt x="556" y="618"/>
                  </a:lnTo>
                  <a:lnTo>
                    <a:pt x="570" y="606"/>
                  </a:lnTo>
                  <a:lnTo>
                    <a:pt x="586" y="616"/>
                  </a:lnTo>
                  <a:lnTo>
                    <a:pt x="588" y="616"/>
                  </a:lnTo>
                  <a:lnTo>
                    <a:pt x="592" y="598"/>
                  </a:lnTo>
                  <a:lnTo>
                    <a:pt x="592" y="596"/>
                  </a:lnTo>
                  <a:lnTo>
                    <a:pt x="594" y="594"/>
                  </a:lnTo>
                  <a:lnTo>
                    <a:pt x="608" y="596"/>
                  </a:lnTo>
                  <a:lnTo>
                    <a:pt x="610" y="600"/>
                  </a:lnTo>
                  <a:lnTo>
                    <a:pt x="612" y="606"/>
                  </a:lnTo>
                  <a:lnTo>
                    <a:pt x="610" y="610"/>
                  </a:lnTo>
                  <a:lnTo>
                    <a:pt x="606" y="616"/>
                  </a:lnTo>
                  <a:lnTo>
                    <a:pt x="610" y="618"/>
                  </a:lnTo>
                  <a:lnTo>
                    <a:pt x="620" y="622"/>
                  </a:lnTo>
                  <a:lnTo>
                    <a:pt x="628" y="626"/>
                  </a:lnTo>
                  <a:lnTo>
                    <a:pt x="630" y="626"/>
                  </a:lnTo>
                  <a:lnTo>
                    <a:pt x="640" y="630"/>
                  </a:lnTo>
                  <a:lnTo>
                    <a:pt x="648" y="630"/>
                  </a:lnTo>
                  <a:lnTo>
                    <a:pt x="636" y="572"/>
                  </a:lnTo>
                  <a:lnTo>
                    <a:pt x="630" y="568"/>
                  </a:lnTo>
                  <a:lnTo>
                    <a:pt x="624" y="562"/>
                  </a:lnTo>
                  <a:lnTo>
                    <a:pt x="614" y="546"/>
                  </a:lnTo>
                  <a:lnTo>
                    <a:pt x="610" y="538"/>
                  </a:lnTo>
                  <a:lnTo>
                    <a:pt x="612" y="528"/>
                  </a:lnTo>
                  <a:lnTo>
                    <a:pt x="616" y="518"/>
                  </a:lnTo>
                  <a:lnTo>
                    <a:pt x="624" y="506"/>
                  </a:lnTo>
                  <a:lnTo>
                    <a:pt x="636" y="494"/>
                  </a:lnTo>
                  <a:lnTo>
                    <a:pt x="650" y="482"/>
                  </a:lnTo>
                  <a:lnTo>
                    <a:pt x="662" y="482"/>
                  </a:lnTo>
                  <a:lnTo>
                    <a:pt x="672" y="486"/>
                  </a:lnTo>
                  <a:lnTo>
                    <a:pt x="692" y="486"/>
                  </a:lnTo>
                  <a:lnTo>
                    <a:pt x="698" y="482"/>
                  </a:lnTo>
                  <a:lnTo>
                    <a:pt x="704" y="476"/>
                  </a:lnTo>
                  <a:lnTo>
                    <a:pt x="714" y="452"/>
                  </a:lnTo>
                  <a:lnTo>
                    <a:pt x="718" y="442"/>
                  </a:lnTo>
                  <a:lnTo>
                    <a:pt x="718" y="426"/>
                  </a:lnTo>
                  <a:lnTo>
                    <a:pt x="716" y="3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山东"/>
            <p:cNvSpPr/>
            <p:nvPr/>
          </p:nvSpPr>
          <p:spPr bwMode="auto">
            <a:xfrm>
              <a:off x="5976938" y="3106738"/>
              <a:ext cx="793750" cy="498475"/>
            </a:xfrm>
            <a:custGeom>
              <a:avLst/>
              <a:gdLst>
                <a:gd name="T0" fmla="*/ 2147483646 w 434"/>
                <a:gd name="T1" fmla="*/ 2147483646 h 272"/>
                <a:gd name="T2" fmla="*/ 2147483646 w 434"/>
                <a:gd name="T3" fmla="*/ 2147483646 h 272"/>
                <a:gd name="T4" fmla="*/ 2147483646 w 434"/>
                <a:gd name="T5" fmla="*/ 0 h 272"/>
                <a:gd name="T6" fmla="*/ 2147483646 w 434"/>
                <a:gd name="T7" fmla="*/ 2147483646 h 272"/>
                <a:gd name="T8" fmla="*/ 2147483646 w 434"/>
                <a:gd name="T9" fmla="*/ 2147483646 h 272"/>
                <a:gd name="T10" fmla="*/ 2147483646 w 434"/>
                <a:gd name="T11" fmla="*/ 2147483646 h 272"/>
                <a:gd name="T12" fmla="*/ 2147483646 w 434"/>
                <a:gd name="T13" fmla="*/ 2147483646 h 272"/>
                <a:gd name="T14" fmla="*/ 2147483646 w 434"/>
                <a:gd name="T15" fmla="*/ 2147483646 h 272"/>
                <a:gd name="T16" fmla="*/ 2147483646 w 434"/>
                <a:gd name="T17" fmla="*/ 0 h 272"/>
                <a:gd name="T18" fmla="*/ 2147483646 w 434"/>
                <a:gd name="T19" fmla="*/ 2147483646 h 272"/>
                <a:gd name="T20" fmla="*/ 2147483646 w 434"/>
                <a:gd name="T21" fmla="*/ 2147483646 h 272"/>
                <a:gd name="T22" fmla="*/ 2147483646 w 434"/>
                <a:gd name="T23" fmla="*/ 2147483646 h 272"/>
                <a:gd name="T24" fmla="*/ 2147483646 w 434"/>
                <a:gd name="T25" fmla="*/ 2147483646 h 272"/>
                <a:gd name="T26" fmla="*/ 2147483646 w 434"/>
                <a:gd name="T27" fmla="*/ 2147483646 h 272"/>
                <a:gd name="T28" fmla="*/ 2147483646 w 434"/>
                <a:gd name="T29" fmla="*/ 2147483646 h 272"/>
                <a:gd name="T30" fmla="*/ 2147483646 w 434"/>
                <a:gd name="T31" fmla="*/ 2147483646 h 272"/>
                <a:gd name="T32" fmla="*/ 0 w 434"/>
                <a:gd name="T33" fmla="*/ 2147483646 h 272"/>
                <a:gd name="T34" fmla="*/ 2147483646 w 434"/>
                <a:gd name="T35" fmla="*/ 2147483646 h 272"/>
                <a:gd name="T36" fmla="*/ 2147483646 w 434"/>
                <a:gd name="T37" fmla="*/ 2147483646 h 272"/>
                <a:gd name="T38" fmla="*/ 2147483646 w 434"/>
                <a:gd name="T39" fmla="*/ 2147483646 h 272"/>
                <a:gd name="T40" fmla="*/ 2147483646 w 434"/>
                <a:gd name="T41" fmla="*/ 2147483646 h 272"/>
                <a:gd name="T42" fmla="*/ 2147483646 w 434"/>
                <a:gd name="T43" fmla="*/ 2147483646 h 272"/>
                <a:gd name="T44" fmla="*/ 2147483646 w 434"/>
                <a:gd name="T45" fmla="*/ 2147483646 h 272"/>
                <a:gd name="T46" fmla="*/ 2147483646 w 434"/>
                <a:gd name="T47" fmla="*/ 2147483646 h 272"/>
                <a:gd name="T48" fmla="*/ 2147483646 w 434"/>
                <a:gd name="T49" fmla="*/ 2147483646 h 272"/>
                <a:gd name="T50" fmla="*/ 2147483646 w 434"/>
                <a:gd name="T51" fmla="*/ 2147483646 h 272"/>
                <a:gd name="T52" fmla="*/ 2147483646 w 434"/>
                <a:gd name="T53" fmla="*/ 2147483646 h 272"/>
                <a:gd name="T54" fmla="*/ 2147483646 w 434"/>
                <a:gd name="T55" fmla="*/ 2147483646 h 272"/>
                <a:gd name="T56" fmla="*/ 2147483646 w 434"/>
                <a:gd name="T57" fmla="*/ 2147483646 h 272"/>
                <a:gd name="T58" fmla="*/ 2147483646 w 434"/>
                <a:gd name="T59" fmla="*/ 2147483646 h 272"/>
                <a:gd name="T60" fmla="*/ 2147483646 w 434"/>
                <a:gd name="T61" fmla="*/ 2147483646 h 272"/>
                <a:gd name="T62" fmla="*/ 2147483646 w 434"/>
                <a:gd name="T63" fmla="*/ 2147483646 h 272"/>
                <a:gd name="T64" fmla="*/ 2147483646 w 434"/>
                <a:gd name="T65" fmla="*/ 2147483646 h 272"/>
                <a:gd name="T66" fmla="*/ 2147483646 w 434"/>
                <a:gd name="T67" fmla="*/ 2147483646 h 272"/>
                <a:gd name="T68" fmla="*/ 2147483646 w 434"/>
                <a:gd name="T69" fmla="*/ 2147483646 h 272"/>
                <a:gd name="T70" fmla="*/ 2147483646 w 434"/>
                <a:gd name="T71" fmla="*/ 2147483646 h 272"/>
                <a:gd name="T72" fmla="*/ 2147483646 w 434"/>
                <a:gd name="T73" fmla="*/ 2147483646 h 272"/>
                <a:gd name="T74" fmla="*/ 2147483646 w 434"/>
                <a:gd name="T75" fmla="*/ 2147483646 h 272"/>
                <a:gd name="T76" fmla="*/ 2147483646 w 434"/>
                <a:gd name="T77" fmla="*/ 2147483646 h 272"/>
                <a:gd name="T78" fmla="*/ 2147483646 w 434"/>
                <a:gd name="T79" fmla="*/ 2147483646 h 272"/>
                <a:gd name="T80" fmla="*/ 2147483646 w 434"/>
                <a:gd name="T81" fmla="*/ 2147483646 h 272"/>
                <a:gd name="T82" fmla="*/ 2147483646 w 434"/>
                <a:gd name="T83" fmla="*/ 2147483646 h 272"/>
                <a:gd name="T84" fmla="*/ 2147483646 w 434"/>
                <a:gd name="T85" fmla="*/ 2147483646 h 272"/>
                <a:gd name="T86" fmla="*/ 2147483646 w 434"/>
                <a:gd name="T87" fmla="*/ 2147483646 h 272"/>
                <a:gd name="T88" fmla="*/ 2147483646 w 434"/>
                <a:gd name="T89" fmla="*/ 2147483646 h 272"/>
                <a:gd name="T90" fmla="*/ 2147483646 w 434"/>
                <a:gd name="T91" fmla="*/ 2147483646 h 272"/>
                <a:gd name="T92" fmla="*/ 2147483646 w 434"/>
                <a:gd name="T93" fmla="*/ 2147483646 h 272"/>
                <a:gd name="T94" fmla="*/ 2147483646 w 434"/>
                <a:gd name="T95" fmla="*/ 2147483646 h 272"/>
                <a:gd name="T96" fmla="*/ 2147483646 w 434"/>
                <a:gd name="T97" fmla="*/ 2147483646 h 272"/>
                <a:gd name="T98" fmla="*/ 2147483646 w 434"/>
                <a:gd name="T99" fmla="*/ 2147483646 h 272"/>
                <a:gd name="T100" fmla="*/ 2147483646 w 434"/>
                <a:gd name="T101" fmla="*/ 2147483646 h 2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4" h="272">
                  <a:moveTo>
                    <a:pt x="396" y="8"/>
                  </a:moveTo>
                  <a:lnTo>
                    <a:pt x="396" y="8"/>
                  </a:lnTo>
                  <a:lnTo>
                    <a:pt x="394" y="12"/>
                  </a:lnTo>
                  <a:lnTo>
                    <a:pt x="388" y="14"/>
                  </a:lnTo>
                  <a:lnTo>
                    <a:pt x="358" y="12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70" y="42"/>
                  </a:lnTo>
                  <a:lnTo>
                    <a:pt x="272" y="60"/>
                  </a:lnTo>
                  <a:lnTo>
                    <a:pt x="268" y="62"/>
                  </a:lnTo>
                  <a:lnTo>
                    <a:pt x="246" y="64"/>
                  </a:lnTo>
                  <a:lnTo>
                    <a:pt x="228" y="62"/>
                  </a:lnTo>
                  <a:lnTo>
                    <a:pt x="222" y="62"/>
                  </a:lnTo>
                  <a:lnTo>
                    <a:pt x="218" y="60"/>
                  </a:lnTo>
                  <a:lnTo>
                    <a:pt x="214" y="56"/>
                  </a:lnTo>
                  <a:lnTo>
                    <a:pt x="212" y="52"/>
                  </a:lnTo>
                  <a:lnTo>
                    <a:pt x="208" y="2"/>
                  </a:lnTo>
                  <a:lnTo>
                    <a:pt x="168" y="0"/>
                  </a:lnTo>
                  <a:lnTo>
                    <a:pt x="152" y="36"/>
                  </a:lnTo>
                  <a:lnTo>
                    <a:pt x="150" y="20"/>
                  </a:lnTo>
                  <a:lnTo>
                    <a:pt x="148" y="6"/>
                  </a:lnTo>
                  <a:lnTo>
                    <a:pt x="144" y="0"/>
                  </a:lnTo>
                  <a:lnTo>
                    <a:pt x="128" y="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02" y="24"/>
                  </a:lnTo>
                  <a:lnTo>
                    <a:pt x="78" y="48"/>
                  </a:lnTo>
                  <a:lnTo>
                    <a:pt x="56" y="70"/>
                  </a:lnTo>
                  <a:lnTo>
                    <a:pt x="12" y="128"/>
                  </a:lnTo>
                  <a:lnTo>
                    <a:pt x="22" y="148"/>
                  </a:lnTo>
                  <a:lnTo>
                    <a:pt x="22" y="15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0" y="160"/>
                  </a:lnTo>
                  <a:lnTo>
                    <a:pt x="24" y="172"/>
                  </a:lnTo>
                  <a:lnTo>
                    <a:pt x="32" y="188"/>
                  </a:lnTo>
                  <a:lnTo>
                    <a:pt x="34" y="198"/>
                  </a:lnTo>
                  <a:lnTo>
                    <a:pt x="34" y="206"/>
                  </a:lnTo>
                  <a:lnTo>
                    <a:pt x="34" y="208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16" y="244"/>
                  </a:lnTo>
                  <a:lnTo>
                    <a:pt x="18" y="248"/>
                  </a:lnTo>
                  <a:lnTo>
                    <a:pt x="18" y="252"/>
                  </a:lnTo>
                  <a:lnTo>
                    <a:pt x="22" y="256"/>
                  </a:lnTo>
                  <a:lnTo>
                    <a:pt x="36" y="264"/>
                  </a:lnTo>
                  <a:lnTo>
                    <a:pt x="64" y="272"/>
                  </a:lnTo>
                  <a:lnTo>
                    <a:pt x="74" y="266"/>
                  </a:lnTo>
                  <a:lnTo>
                    <a:pt x="84" y="252"/>
                  </a:lnTo>
                  <a:lnTo>
                    <a:pt x="92" y="230"/>
                  </a:lnTo>
                  <a:lnTo>
                    <a:pt x="114" y="238"/>
                  </a:lnTo>
                  <a:lnTo>
                    <a:pt x="118" y="240"/>
                  </a:lnTo>
                  <a:lnTo>
                    <a:pt x="118" y="242"/>
                  </a:lnTo>
                  <a:lnTo>
                    <a:pt x="118" y="244"/>
                  </a:lnTo>
                  <a:lnTo>
                    <a:pt x="116" y="250"/>
                  </a:lnTo>
                  <a:lnTo>
                    <a:pt x="116" y="256"/>
                  </a:lnTo>
                  <a:lnTo>
                    <a:pt x="118" y="260"/>
                  </a:lnTo>
                  <a:lnTo>
                    <a:pt x="124" y="264"/>
                  </a:lnTo>
                  <a:lnTo>
                    <a:pt x="148" y="264"/>
                  </a:lnTo>
                  <a:lnTo>
                    <a:pt x="160" y="260"/>
                  </a:lnTo>
                  <a:lnTo>
                    <a:pt x="170" y="256"/>
                  </a:lnTo>
                  <a:lnTo>
                    <a:pt x="172" y="252"/>
                  </a:lnTo>
                  <a:lnTo>
                    <a:pt x="176" y="252"/>
                  </a:lnTo>
                  <a:lnTo>
                    <a:pt x="184" y="252"/>
                  </a:lnTo>
                  <a:lnTo>
                    <a:pt x="198" y="256"/>
                  </a:lnTo>
                  <a:lnTo>
                    <a:pt x="202" y="258"/>
                  </a:lnTo>
                  <a:lnTo>
                    <a:pt x="208" y="264"/>
                  </a:lnTo>
                  <a:lnTo>
                    <a:pt x="212" y="250"/>
                  </a:lnTo>
                  <a:lnTo>
                    <a:pt x="214" y="248"/>
                  </a:lnTo>
                  <a:lnTo>
                    <a:pt x="216" y="248"/>
                  </a:lnTo>
                  <a:lnTo>
                    <a:pt x="220" y="242"/>
                  </a:lnTo>
                  <a:lnTo>
                    <a:pt x="224" y="236"/>
                  </a:lnTo>
                  <a:lnTo>
                    <a:pt x="230" y="228"/>
                  </a:lnTo>
                  <a:lnTo>
                    <a:pt x="238" y="220"/>
                  </a:lnTo>
                  <a:lnTo>
                    <a:pt x="248" y="214"/>
                  </a:lnTo>
                  <a:lnTo>
                    <a:pt x="250" y="212"/>
                  </a:lnTo>
                  <a:lnTo>
                    <a:pt x="250" y="214"/>
                  </a:lnTo>
                  <a:lnTo>
                    <a:pt x="252" y="214"/>
                  </a:lnTo>
                  <a:lnTo>
                    <a:pt x="258" y="216"/>
                  </a:lnTo>
                  <a:lnTo>
                    <a:pt x="260" y="216"/>
                  </a:lnTo>
                  <a:lnTo>
                    <a:pt x="268" y="176"/>
                  </a:lnTo>
                  <a:lnTo>
                    <a:pt x="280" y="172"/>
                  </a:lnTo>
                  <a:lnTo>
                    <a:pt x="290" y="166"/>
                  </a:lnTo>
                  <a:lnTo>
                    <a:pt x="296" y="160"/>
                  </a:lnTo>
                  <a:lnTo>
                    <a:pt x="298" y="156"/>
                  </a:lnTo>
                  <a:lnTo>
                    <a:pt x="300" y="150"/>
                  </a:lnTo>
                  <a:lnTo>
                    <a:pt x="296" y="138"/>
                  </a:lnTo>
                  <a:lnTo>
                    <a:pt x="294" y="128"/>
                  </a:lnTo>
                  <a:lnTo>
                    <a:pt x="296" y="122"/>
                  </a:lnTo>
                  <a:lnTo>
                    <a:pt x="298" y="120"/>
                  </a:lnTo>
                  <a:lnTo>
                    <a:pt x="302" y="120"/>
                  </a:lnTo>
                  <a:lnTo>
                    <a:pt x="310" y="120"/>
                  </a:lnTo>
                  <a:lnTo>
                    <a:pt x="320" y="124"/>
                  </a:lnTo>
                  <a:lnTo>
                    <a:pt x="322" y="112"/>
                  </a:lnTo>
                  <a:lnTo>
                    <a:pt x="322" y="110"/>
                  </a:lnTo>
                  <a:lnTo>
                    <a:pt x="322" y="108"/>
                  </a:lnTo>
                  <a:lnTo>
                    <a:pt x="336" y="102"/>
                  </a:lnTo>
                  <a:lnTo>
                    <a:pt x="338" y="96"/>
                  </a:lnTo>
                  <a:lnTo>
                    <a:pt x="330" y="96"/>
                  </a:lnTo>
                  <a:lnTo>
                    <a:pt x="328" y="94"/>
                  </a:lnTo>
                  <a:lnTo>
                    <a:pt x="328" y="90"/>
                  </a:lnTo>
                  <a:lnTo>
                    <a:pt x="328" y="88"/>
                  </a:lnTo>
                  <a:lnTo>
                    <a:pt x="330" y="86"/>
                  </a:lnTo>
                  <a:lnTo>
                    <a:pt x="332" y="86"/>
                  </a:lnTo>
                  <a:lnTo>
                    <a:pt x="334" y="86"/>
                  </a:lnTo>
                  <a:lnTo>
                    <a:pt x="342" y="84"/>
                  </a:lnTo>
                  <a:lnTo>
                    <a:pt x="352" y="76"/>
                  </a:lnTo>
                  <a:lnTo>
                    <a:pt x="404" y="40"/>
                  </a:lnTo>
                  <a:lnTo>
                    <a:pt x="420" y="48"/>
                  </a:lnTo>
                  <a:lnTo>
                    <a:pt x="428" y="48"/>
                  </a:lnTo>
                  <a:lnTo>
                    <a:pt x="424" y="30"/>
                  </a:lnTo>
                  <a:lnTo>
                    <a:pt x="424" y="28"/>
                  </a:lnTo>
                  <a:lnTo>
                    <a:pt x="434" y="12"/>
                  </a:lnTo>
                  <a:lnTo>
                    <a:pt x="432" y="12"/>
                  </a:lnTo>
                  <a:lnTo>
                    <a:pt x="426" y="12"/>
                  </a:lnTo>
                  <a:lnTo>
                    <a:pt x="426" y="14"/>
                  </a:lnTo>
                  <a:lnTo>
                    <a:pt x="424" y="14"/>
                  </a:lnTo>
                  <a:lnTo>
                    <a:pt x="408" y="16"/>
                  </a:lnTo>
                  <a:lnTo>
                    <a:pt x="404" y="16"/>
                  </a:lnTo>
                  <a:lnTo>
                    <a:pt x="404" y="12"/>
                  </a:lnTo>
                  <a:lnTo>
                    <a:pt x="400" y="8"/>
                  </a:lnTo>
                  <a:lnTo>
                    <a:pt x="396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上海"/>
            <p:cNvSpPr/>
            <p:nvPr/>
          </p:nvSpPr>
          <p:spPr bwMode="auto">
            <a:xfrm>
              <a:off x="6718300" y="3933825"/>
              <a:ext cx="125413" cy="109538"/>
            </a:xfrm>
            <a:custGeom>
              <a:avLst/>
              <a:gdLst>
                <a:gd name="T0" fmla="*/ 2147483646 w 68"/>
                <a:gd name="T1" fmla="*/ 2147483646 h 60"/>
                <a:gd name="T2" fmla="*/ 2147483646 w 68"/>
                <a:gd name="T3" fmla="*/ 2147483646 h 60"/>
                <a:gd name="T4" fmla="*/ 2147483646 w 68"/>
                <a:gd name="T5" fmla="*/ 2147483646 h 60"/>
                <a:gd name="T6" fmla="*/ 2147483646 w 68"/>
                <a:gd name="T7" fmla="*/ 2147483646 h 60"/>
                <a:gd name="T8" fmla="*/ 2147483646 w 68"/>
                <a:gd name="T9" fmla="*/ 2147483646 h 60"/>
                <a:gd name="T10" fmla="*/ 2147483646 w 68"/>
                <a:gd name="T11" fmla="*/ 2147483646 h 60"/>
                <a:gd name="T12" fmla="*/ 2147483646 w 68"/>
                <a:gd name="T13" fmla="*/ 2147483646 h 60"/>
                <a:gd name="T14" fmla="*/ 2147483646 w 68"/>
                <a:gd name="T15" fmla="*/ 2147483646 h 60"/>
                <a:gd name="T16" fmla="*/ 2147483646 w 68"/>
                <a:gd name="T17" fmla="*/ 0 h 60"/>
                <a:gd name="T18" fmla="*/ 2147483646 w 68"/>
                <a:gd name="T19" fmla="*/ 0 h 60"/>
                <a:gd name="T20" fmla="*/ 2147483646 w 68"/>
                <a:gd name="T21" fmla="*/ 0 h 60"/>
                <a:gd name="T22" fmla="*/ 2147483646 w 68"/>
                <a:gd name="T23" fmla="*/ 2147483646 h 60"/>
                <a:gd name="T24" fmla="*/ 2147483646 w 68"/>
                <a:gd name="T25" fmla="*/ 2147483646 h 60"/>
                <a:gd name="T26" fmla="*/ 2147483646 w 68"/>
                <a:gd name="T27" fmla="*/ 2147483646 h 60"/>
                <a:gd name="T28" fmla="*/ 2147483646 w 68"/>
                <a:gd name="T29" fmla="*/ 2147483646 h 60"/>
                <a:gd name="T30" fmla="*/ 2147483646 w 68"/>
                <a:gd name="T31" fmla="*/ 2147483646 h 60"/>
                <a:gd name="T32" fmla="*/ 0 w 68"/>
                <a:gd name="T33" fmla="*/ 2147483646 h 60"/>
                <a:gd name="T34" fmla="*/ 2147483646 w 68"/>
                <a:gd name="T35" fmla="*/ 2147483646 h 60"/>
                <a:gd name="T36" fmla="*/ 2147483646 w 68"/>
                <a:gd name="T37" fmla="*/ 2147483646 h 60"/>
                <a:gd name="T38" fmla="*/ 2147483646 w 68"/>
                <a:gd name="T39" fmla="*/ 2147483646 h 60"/>
                <a:gd name="T40" fmla="*/ 2147483646 w 68"/>
                <a:gd name="T41" fmla="*/ 2147483646 h 60"/>
                <a:gd name="T42" fmla="*/ 2147483646 w 68"/>
                <a:gd name="T43" fmla="*/ 2147483646 h 60"/>
                <a:gd name="T44" fmla="*/ 2147483646 w 68"/>
                <a:gd name="T45" fmla="*/ 2147483646 h 60"/>
                <a:gd name="T46" fmla="*/ 2147483646 w 68"/>
                <a:gd name="T47" fmla="*/ 2147483646 h 60"/>
                <a:gd name="T48" fmla="*/ 2147483646 w 68"/>
                <a:gd name="T49" fmla="*/ 2147483646 h 60"/>
                <a:gd name="T50" fmla="*/ 2147483646 w 68"/>
                <a:gd name="T51" fmla="*/ 2147483646 h 60"/>
                <a:gd name="T52" fmla="*/ 2147483646 w 68"/>
                <a:gd name="T53" fmla="*/ 2147483646 h 60"/>
                <a:gd name="T54" fmla="*/ 2147483646 w 68"/>
                <a:gd name="T55" fmla="*/ 2147483646 h 60"/>
                <a:gd name="T56" fmla="*/ 2147483646 w 68"/>
                <a:gd name="T57" fmla="*/ 2147483646 h 60"/>
                <a:gd name="T58" fmla="*/ 2147483646 w 68"/>
                <a:gd name="T59" fmla="*/ 2147483646 h 60"/>
                <a:gd name="T60" fmla="*/ 2147483646 w 68"/>
                <a:gd name="T61" fmla="*/ 2147483646 h 60"/>
                <a:gd name="T62" fmla="*/ 2147483646 w 68"/>
                <a:gd name="T63" fmla="*/ 2147483646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8" h="60">
                  <a:moveTo>
                    <a:pt x="62" y="32"/>
                  </a:moveTo>
                  <a:lnTo>
                    <a:pt x="68" y="24"/>
                  </a:lnTo>
                  <a:lnTo>
                    <a:pt x="48" y="8"/>
                  </a:lnTo>
                  <a:lnTo>
                    <a:pt x="40" y="4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4" y="36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0" y="48"/>
                  </a:lnTo>
                  <a:lnTo>
                    <a:pt x="12" y="56"/>
                  </a:lnTo>
                  <a:lnTo>
                    <a:pt x="22" y="60"/>
                  </a:lnTo>
                  <a:lnTo>
                    <a:pt x="28" y="56"/>
                  </a:lnTo>
                  <a:lnTo>
                    <a:pt x="34" y="54"/>
                  </a:lnTo>
                  <a:lnTo>
                    <a:pt x="52" y="58"/>
                  </a:lnTo>
                  <a:lnTo>
                    <a:pt x="52" y="52"/>
                  </a:lnTo>
                  <a:lnTo>
                    <a:pt x="54" y="44"/>
                  </a:lnTo>
                  <a:lnTo>
                    <a:pt x="56" y="38"/>
                  </a:lnTo>
                  <a:lnTo>
                    <a:pt x="58" y="34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江苏"/>
            <p:cNvSpPr/>
            <p:nvPr/>
          </p:nvSpPr>
          <p:spPr bwMode="auto">
            <a:xfrm>
              <a:off x="6137275" y="3513138"/>
              <a:ext cx="692150" cy="533400"/>
            </a:xfrm>
            <a:custGeom>
              <a:avLst/>
              <a:gdLst>
                <a:gd name="T0" fmla="*/ 2147483646 w 378"/>
                <a:gd name="T1" fmla="*/ 2147483646 h 292"/>
                <a:gd name="T2" fmla="*/ 2147483646 w 378"/>
                <a:gd name="T3" fmla="*/ 2147483646 h 292"/>
                <a:gd name="T4" fmla="*/ 2147483646 w 378"/>
                <a:gd name="T5" fmla="*/ 2147483646 h 292"/>
                <a:gd name="T6" fmla="*/ 2147483646 w 378"/>
                <a:gd name="T7" fmla="*/ 2147483646 h 292"/>
                <a:gd name="T8" fmla="*/ 2147483646 w 378"/>
                <a:gd name="T9" fmla="*/ 2147483646 h 292"/>
                <a:gd name="T10" fmla="*/ 2147483646 w 378"/>
                <a:gd name="T11" fmla="*/ 0 h 292"/>
                <a:gd name="T12" fmla="*/ 2147483646 w 378"/>
                <a:gd name="T13" fmla="*/ 2147483646 h 292"/>
                <a:gd name="T14" fmla="*/ 2147483646 w 378"/>
                <a:gd name="T15" fmla="*/ 2147483646 h 292"/>
                <a:gd name="T16" fmla="*/ 2147483646 w 378"/>
                <a:gd name="T17" fmla="*/ 2147483646 h 292"/>
                <a:gd name="T18" fmla="*/ 2147483646 w 378"/>
                <a:gd name="T19" fmla="*/ 2147483646 h 292"/>
                <a:gd name="T20" fmla="*/ 2147483646 w 378"/>
                <a:gd name="T21" fmla="*/ 2147483646 h 292"/>
                <a:gd name="T22" fmla="*/ 2147483646 w 378"/>
                <a:gd name="T23" fmla="*/ 2147483646 h 292"/>
                <a:gd name="T24" fmla="*/ 2147483646 w 378"/>
                <a:gd name="T25" fmla="*/ 2147483646 h 292"/>
                <a:gd name="T26" fmla="*/ 2147483646 w 378"/>
                <a:gd name="T27" fmla="*/ 2147483646 h 292"/>
                <a:gd name="T28" fmla="*/ 2147483646 w 378"/>
                <a:gd name="T29" fmla="*/ 2147483646 h 292"/>
                <a:gd name="T30" fmla="*/ 2147483646 w 378"/>
                <a:gd name="T31" fmla="*/ 2147483646 h 292"/>
                <a:gd name="T32" fmla="*/ 2147483646 w 378"/>
                <a:gd name="T33" fmla="*/ 2147483646 h 292"/>
                <a:gd name="T34" fmla="*/ 2147483646 w 378"/>
                <a:gd name="T35" fmla="*/ 2147483646 h 292"/>
                <a:gd name="T36" fmla="*/ 2147483646 w 378"/>
                <a:gd name="T37" fmla="*/ 2147483646 h 292"/>
                <a:gd name="T38" fmla="*/ 2147483646 w 378"/>
                <a:gd name="T39" fmla="*/ 2147483646 h 292"/>
                <a:gd name="T40" fmla="*/ 2147483646 w 378"/>
                <a:gd name="T41" fmla="*/ 2147483646 h 292"/>
                <a:gd name="T42" fmla="*/ 2147483646 w 378"/>
                <a:gd name="T43" fmla="*/ 2147483646 h 292"/>
                <a:gd name="T44" fmla="*/ 2147483646 w 378"/>
                <a:gd name="T45" fmla="*/ 2147483646 h 292"/>
                <a:gd name="T46" fmla="*/ 2147483646 w 378"/>
                <a:gd name="T47" fmla="*/ 2147483646 h 292"/>
                <a:gd name="T48" fmla="*/ 2147483646 w 378"/>
                <a:gd name="T49" fmla="*/ 2147483646 h 292"/>
                <a:gd name="T50" fmla="*/ 2147483646 w 378"/>
                <a:gd name="T51" fmla="*/ 2147483646 h 292"/>
                <a:gd name="T52" fmla="*/ 2147483646 w 378"/>
                <a:gd name="T53" fmla="*/ 2147483646 h 292"/>
                <a:gd name="T54" fmla="*/ 2147483646 w 378"/>
                <a:gd name="T55" fmla="*/ 2147483646 h 292"/>
                <a:gd name="T56" fmla="*/ 2147483646 w 378"/>
                <a:gd name="T57" fmla="*/ 2147483646 h 292"/>
                <a:gd name="T58" fmla="*/ 2147483646 w 378"/>
                <a:gd name="T59" fmla="*/ 2147483646 h 292"/>
                <a:gd name="T60" fmla="*/ 2147483646 w 378"/>
                <a:gd name="T61" fmla="*/ 2147483646 h 292"/>
                <a:gd name="T62" fmla="*/ 2147483646 w 378"/>
                <a:gd name="T63" fmla="*/ 2147483646 h 292"/>
                <a:gd name="T64" fmla="*/ 2147483646 w 378"/>
                <a:gd name="T65" fmla="*/ 2147483646 h 292"/>
                <a:gd name="T66" fmla="*/ 2147483646 w 378"/>
                <a:gd name="T67" fmla="*/ 2147483646 h 292"/>
                <a:gd name="T68" fmla="*/ 2147483646 w 378"/>
                <a:gd name="T69" fmla="*/ 2147483646 h 292"/>
                <a:gd name="T70" fmla="*/ 2147483646 w 378"/>
                <a:gd name="T71" fmla="*/ 2147483646 h 292"/>
                <a:gd name="T72" fmla="*/ 2147483646 w 378"/>
                <a:gd name="T73" fmla="*/ 2147483646 h 292"/>
                <a:gd name="T74" fmla="*/ 2147483646 w 378"/>
                <a:gd name="T75" fmla="*/ 2147483646 h 292"/>
                <a:gd name="T76" fmla="*/ 2147483646 w 378"/>
                <a:gd name="T77" fmla="*/ 2147483646 h 292"/>
                <a:gd name="T78" fmla="*/ 2147483646 w 378"/>
                <a:gd name="T79" fmla="*/ 2147483646 h 292"/>
                <a:gd name="T80" fmla="*/ 2147483646 w 378"/>
                <a:gd name="T81" fmla="*/ 2147483646 h 292"/>
                <a:gd name="T82" fmla="*/ 2147483646 w 378"/>
                <a:gd name="T83" fmla="*/ 2147483646 h 292"/>
                <a:gd name="T84" fmla="*/ 2147483646 w 378"/>
                <a:gd name="T85" fmla="*/ 2147483646 h 292"/>
                <a:gd name="T86" fmla="*/ 2147483646 w 378"/>
                <a:gd name="T87" fmla="*/ 2147483646 h 292"/>
                <a:gd name="T88" fmla="*/ 2147483646 w 378"/>
                <a:gd name="T89" fmla="*/ 2147483646 h 292"/>
                <a:gd name="T90" fmla="*/ 2147483646 w 378"/>
                <a:gd name="T91" fmla="*/ 2147483646 h 292"/>
                <a:gd name="T92" fmla="*/ 2147483646 w 378"/>
                <a:gd name="T93" fmla="*/ 2147483646 h 292"/>
                <a:gd name="T94" fmla="*/ 2147483646 w 378"/>
                <a:gd name="T95" fmla="*/ 2147483646 h 292"/>
                <a:gd name="T96" fmla="*/ 2147483646 w 378"/>
                <a:gd name="T97" fmla="*/ 2147483646 h 292"/>
                <a:gd name="T98" fmla="*/ 2147483646 w 378"/>
                <a:gd name="T99" fmla="*/ 2147483646 h 292"/>
                <a:gd name="T100" fmla="*/ 2147483646 w 378"/>
                <a:gd name="T101" fmla="*/ 2147483646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78" h="292">
                  <a:moveTo>
                    <a:pt x="264" y="86"/>
                  </a:moveTo>
                  <a:lnTo>
                    <a:pt x="264" y="86"/>
                  </a:lnTo>
                  <a:lnTo>
                    <a:pt x="258" y="78"/>
                  </a:lnTo>
                  <a:lnTo>
                    <a:pt x="252" y="70"/>
                  </a:lnTo>
                  <a:lnTo>
                    <a:pt x="240" y="46"/>
                  </a:lnTo>
                  <a:lnTo>
                    <a:pt x="226" y="44"/>
                  </a:lnTo>
                  <a:lnTo>
                    <a:pt x="214" y="42"/>
                  </a:lnTo>
                  <a:lnTo>
                    <a:pt x="204" y="38"/>
                  </a:lnTo>
                  <a:lnTo>
                    <a:pt x="198" y="34"/>
                  </a:lnTo>
                  <a:lnTo>
                    <a:pt x="194" y="28"/>
                  </a:lnTo>
                  <a:lnTo>
                    <a:pt x="188" y="24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52" y="8"/>
                  </a:lnTo>
                  <a:lnTo>
                    <a:pt x="148" y="12"/>
                  </a:lnTo>
                  <a:lnTo>
                    <a:pt x="144" y="16"/>
                  </a:lnTo>
                  <a:lnTo>
                    <a:pt x="140" y="26"/>
                  </a:lnTo>
                  <a:lnTo>
                    <a:pt x="132" y="32"/>
                  </a:lnTo>
                  <a:lnTo>
                    <a:pt x="126" y="46"/>
                  </a:lnTo>
                  <a:lnTo>
                    <a:pt x="124" y="50"/>
                  </a:lnTo>
                  <a:lnTo>
                    <a:pt x="120" y="52"/>
                  </a:lnTo>
                  <a:lnTo>
                    <a:pt x="118" y="52"/>
                  </a:lnTo>
                  <a:lnTo>
                    <a:pt x="116" y="48"/>
                  </a:lnTo>
                  <a:lnTo>
                    <a:pt x="108" y="42"/>
                  </a:lnTo>
                  <a:lnTo>
                    <a:pt x="102" y="40"/>
                  </a:lnTo>
                  <a:lnTo>
                    <a:pt x="96" y="38"/>
                  </a:lnTo>
                  <a:lnTo>
                    <a:pt x="88" y="40"/>
                  </a:lnTo>
                  <a:lnTo>
                    <a:pt x="76" y="46"/>
                  </a:lnTo>
                  <a:lnTo>
                    <a:pt x="62" y="50"/>
                  </a:lnTo>
                  <a:lnTo>
                    <a:pt x="32" y="50"/>
                  </a:lnTo>
                  <a:lnTo>
                    <a:pt x="26" y="44"/>
                  </a:lnTo>
                  <a:lnTo>
                    <a:pt x="22" y="38"/>
                  </a:lnTo>
                  <a:lnTo>
                    <a:pt x="20" y="32"/>
                  </a:lnTo>
                  <a:lnTo>
                    <a:pt x="20" y="22"/>
                  </a:lnTo>
                  <a:lnTo>
                    <a:pt x="8" y="18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28" y="66"/>
                  </a:lnTo>
                  <a:lnTo>
                    <a:pt x="40" y="76"/>
                  </a:lnTo>
                  <a:lnTo>
                    <a:pt x="68" y="86"/>
                  </a:lnTo>
                  <a:lnTo>
                    <a:pt x="98" y="96"/>
                  </a:lnTo>
                  <a:lnTo>
                    <a:pt x="104" y="102"/>
                  </a:lnTo>
                  <a:lnTo>
                    <a:pt x="112" y="112"/>
                  </a:lnTo>
                  <a:lnTo>
                    <a:pt x="118" y="128"/>
                  </a:lnTo>
                  <a:lnTo>
                    <a:pt x="124" y="150"/>
                  </a:lnTo>
                  <a:lnTo>
                    <a:pt x="140" y="158"/>
                  </a:lnTo>
                  <a:lnTo>
                    <a:pt x="146" y="162"/>
                  </a:lnTo>
                  <a:lnTo>
                    <a:pt x="152" y="162"/>
                  </a:lnTo>
                  <a:lnTo>
                    <a:pt x="180" y="144"/>
                  </a:lnTo>
                  <a:lnTo>
                    <a:pt x="182" y="142"/>
                  </a:lnTo>
                  <a:lnTo>
                    <a:pt x="184" y="144"/>
                  </a:lnTo>
                  <a:lnTo>
                    <a:pt x="198" y="146"/>
                  </a:lnTo>
                  <a:lnTo>
                    <a:pt x="200" y="146"/>
                  </a:lnTo>
                  <a:lnTo>
                    <a:pt x="200" y="150"/>
                  </a:lnTo>
                  <a:lnTo>
                    <a:pt x="198" y="152"/>
                  </a:lnTo>
                  <a:lnTo>
                    <a:pt x="192" y="174"/>
                  </a:lnTo>
                  <a:lnTo>
                    <a:pt x="186" y="186"/>
                  </a:lnTo>
                  <a:lnTo>
                    <a:pt x="168" y="186"/>
                  </a:lnTo>
                  <a:lnTo>
                    <a:pt x="166" y="194"/>
                  </a:lnTo>
                  <a:lnTo>
                    <a:pt x="164" y="202"/>
                  </a:lnTo>
                  <a:lnTo>
                    <a:pt x="152" y="222"/>
                  </a:lnTo>
                  <a:lnTo>
                    <a:pt x="148" y="228"/>
                  </a:lnTo>
                  <a:lnTo>
                    <a:pt x="148" y="234"/>
                  </a:lnTo>
                  <a:lnTo>
                    <a:pt x="166" y="246"/>
                  </a:lnTo>
                  <a:lnTo>
                    <a:pt x="172" y="252"/>
                  </a:lnTo>
                  <a:lnTo>
                    <a:pt x="178" y="254"/>
                  </a:lnTo>
                  <a:lnTo>
                    <a:pt x="182" y="254"/>
                  </a:lnTo>
                  <a:lnTo>
                    <a:pt x="186" y="266"/>
                  </a:lnTo>
                  <a:lnTo>
                    <a:pt x="194" y="270"/>
                  </a:lnTo>
                  <a:lnTo>
                    <a:pt x="200" y="266"/>
                  </a:lnTo>
                  <a:lnTo>
                    <a:pt x="204" y="262"/>
                  </a:lnTo>
                  <a:lnTo>
                    <a:pt x="208" y="262"/>
                  </a:lnTo>
                  <a:lnTo>
                    <a:pt x="214" y="264"/>
                  </a:lnTo>
                  <a:lnTo>
                    <a:pt x="218" y="266"/>
                  </a:lnTo>
                  <a:lnTo>
                    <a:pt x="224" y="270"/>
                  </a:lnTo>
                  <a:lnTo>
                    <a:pt x="230" y="278"/>
                  </a:lnTo>
                  <a:lnTo>
                    <a:pt x="236" y="286"/>
                  </a:lnTo>
                  <a:lnTo>
                    <a:pt x="238" y="286"/>
                  </a:lnTo>
                  <a:lnTo>
                    <a:pt x="242" y="284"/>
                  </a:lnTo>
                  <a:lnTo>
                    <a:pt x="248" y="284"/>
                  </a:lnTo>
                  <a:lnTo>
                    <a:pt x="264" y="288"/>
                  </a:lnTo>
                  <a:lnTo>
                    <a:pt x="284" y="292"/>
                  </a:lnTo>
                  <a:lnTo>
                    <a:pt x="304" y="286"/>
                  </a:lnTo>
                  <a:lnTo>
                    <a:pt x="312" y="282"/>
                  </a:lnTo>
                  <a:lnTo>
                    <a:pt x="318" y="278"/>
                  </a:lnTo>
                  <a:lnTo>
                    <a:pt x="312" y="272"/>
                  </a:lnTo>
                  <a:lnTo>
                    <a:pt x="312" y="268"/>
                  </a:lnTo>
                  <a:lnTo>
                    <a:pt x="316" y="262"/>
                  </a:lnTo>
                  <a:lnTo>
                    <a:pt x="322" y="256"/>
                  </a:lnTo>
                  <a:lnTo>
                    <a:pt x="324" y="248"/>
                  </a:lnTo>
                  <a:lnTo>
                    <a:pt x="324" y="238"/>
                  </a:lnTo>
                  <a:lnTo>
                    <a:pt x="324" y="232"/>
                  </a:lnTo>
                  <a:lnTo>
                    <a:pt x="326" y="230"/>
                  </a:lnTo>
                  <a:lnTo>
                    <a:pt x="330" y="226"/>
                  </a:lnTo>
                  <a:lnTo>
                    <a:pt x="340" y="222"/>
                  </a:lnTo>
                  <a:lnTo>
                    <a:pt x="348" y="222"/>
                  </a:lnTo>
                  <a:lnTo>
                    <a:pt x="356" y="226"/>
                  </a:lnTo>
                  <a:lnTo>
                    <a:pt x="366" y="230"/>
                  </a:lnTo>
                  <a:lnTo>
                    <a:pt x="378" y="238"/>
                  </a:lnTo>
                  <a:lnTo>
                    <a:pt x="372" y="222"/>
                  </a:lnTo>
                  <a:lnTo>
                    <a:pt x="364" y="210"/>
                  </a:lnTo>
                  <a:lnTo>
                    <a:pt x="362" y="196"/>
                  </a:lnTo>
                  <a:lnTo>
                    <a:pt x="348" y="194"/>
                  </a:lnTo>
                  <a:lnTo>
                    <a:pt x="312" y="172"/>
                  </a:lnTo>
                  <a:lnTo>
                    <a:pt x="294" y="170"/>
                  </a:lnTo>
                  <a:lnTo>
                    <a:pt x="294" y="166"/>
                  </a:lnTo>
                  <a:lnTo>
                    <a:pt x="292" y="146"/>
                  </a:lnTo>
                  <a:lnTo>
                    <a:pt x="276" y="106"/>
                  </a:lnTo>
                  <a:lnTo>
                    <a:pt x="270" y="94"/>
                  </a:lnTo>
                  <a:lnTo>
                    <a:pt x="264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河北"/>
            <p:cNvSpPr/>
            <p:nvPr/>
          </p:nvSpPr>
          <p:spPr bwMode="auto">
            <a:xfrm>
              <a:off x="5776913" y="2492375"/>
              <a:ext cx="642937" cy="917575"/>
            </a:xfrm>
            <a:custGeom>
              <a:avLst/>
              <a:gdLst>
                <a:gd name="T0" fmla="*/ 2147483646 w 352"/>
                <a:gd name="T1" fmla="*/ 2147483646 h 502"/>
                <a:gd name="T2" fmla="*/ 2147483646 w 352"/>
                <a:gd name="T3" fmla="*/ 2147483646 h 502"/>
                <a:gd name="T4" fmla="*/ 2147483646 w 352"/>
                <a:gd name="T5" fmla="*/ 2147483646 h 502"/>
                <a:gd name="T6" fmla="*/ 2147483646 w 352"/>
                <a:gd name="T7" fmla="*/ 2147483646 h 502"/>
                <a:gd name="T8" fmla="*/ 2147483646 w 352"/>
                <a:gd name="T9" fmla="*/ 2147483646 h 502"/>
                <a:gd name="T10" fmla="*/ 2147483646 w 352"/>
                <a:gd name="T11" fmla="*/ 2147483646 h 502"/>
                <a:gd name="T12" fmla="*/ 2147483646 w 352"/>
                <a:gd name="T13" fmla="*/ 2147483646 h 502"/>
                <a:gd name="T14" fmla="*/ 2147483646 w 352"/>
                <a:gd name="T15" fmla="*/ 2147483646 h 502"/>
                <a:gd name="T16" fmla="*/ 2147483646 w 352"/>
                <a:gd name="T17" fmla="*/ 2147483646 h 502"/>
                <a:gd name="T18" fmla="*/ 2147483646 w 352"/>
                <a:gd name="T19" fmla="*/ 2147483646 h 502"/>
                <a:gd name="T20" fmla="*/ 2147483646 w 352"/>
                <a:gd name="T21" fmla="*/ 2147483646 h 502"/>
                <a:gd name="T22" fmla="*/ 2147483646 w 352"/>
                <a:gd name="T23" fmla="*/ 2147483646 h 502"/>
                <a:gd name="T24" fmla="*/ 2147483646 w 352"/>
                <a:gd name="T25" fmla="*/ 2147483646 h 502"/>
                <a:gd name="T26" fmla="*/ 2147483646 w 352"/>
                <a:gd name="T27" fmla="*/ 2147483646 h 502"/>
                <a:gd name="T28" fmla="*/ 2147483646 w 352"/>
                <a:gd name="T29" fmla="*/ 2147483646 h 502"/>
                <a:gd name="T30" fmla="*/ 2147483646 w 352"/>
                <a:gd name="T31" fmla="*/ 2147483646 h 502"/>
                <a:gd name="T32" fmla="*/ 2147483646 w 352"/>
                <a:gd name="T33" fmla="*/ 2147483646 h 502"/>
                <a:gd name="T34" fmla="*/ 2147483646 w 352"/>
                <a:gd name="T35" fmla="*/ 2147483646 h 502"/>
                <a:gd name="T36" fmla="*/ 2147483646 w 352"/>
                <a:gd name="T37" fmla="*/ 2147483646 h 502"/>
                <a:gd name="T38" fmla="*/ 2147483646 w 352"/>
                <a:gd name="T39" fmla="*/ 2147483646 h 502"/>
                <a:gd name="T40" fmla="*/ 2147483646 w 352"/>
                <a:gd name="T41" fmla="*/ 2147483646 h 502"/>
                <a:gd name="T42" fmla="*/ 2147483646 w 352"/>
                <a:gd name="T43" fmla="*/ 2147483646 h 502"/>
                <a:gd name="T44" fmla="*/ 2147483646 w 352"/>
                <a:gd name="T45" fmla="*/ 2147483646 h 502"/>
                <a:gd name="T46" fmla="*/ 2147483646 w 352"/>
                <a:gd name="T47" fmla="*/ 2147483646 h 502"/>
                <a:gd name="T48" fmla="*/ 2147483646 w 352"/>
                <a:gd name="T49" fmla="*/ 2147483646 h 502"/>
                <a:gd name="T50" fmla="*/ 2147483646 w 352"/>
                <a:gd name="T51" fmla="*/ 2147483646 h 502"/>
                <a:gd name="T52" fmla="*/ 2147483646 w 352"/>
                <a:gd name="T53" fmla="*/ 2147483646 h 502"/>
                <a:gd name="T54" fmla="*/ 2147483646 w 352"/>
                <a:gd name="T55" fmla="*/ 2147483646 h 502"/>
                <a:gd name="T56" fmla="*/ 2147483646 w 352"/>
                <a:gd name="T57" fmla="*/ 2147483646 h 502"/>
                <a:gd name="T58" fmla="*/ 2147483646 w 352"/>
                <a:gd name="T59" fmla="*/ 2147483646 h 502"/>
                <a:gd name="T60" fmla="*/ 2147483646 w 352"/>
                <a:gd name="T61" fmla="*/ 2147483646 h 502"/>
                <a:gd name="T62" fmla="*/ 2147483646 w 352"/>
                <a:gd name="T63" fmla="*/ 2147483646 h 502"/>
                <a:gd name="T64" fmla="*/ 2147483646 w 352"/>
                <a:gd name="T65" fmla="*/ 2147483646 h 502"/>
                <a:gd name="T66" fmla="*/ 2147483646 w 352"/>
                <a:gd name="T67" fmla="*/ 2147483646 h 502"/>
                <a:gd name="T68" fmla="*/ 2147483646 w 352"/>
                <a:gd name="T69" fmla="*/ 2147483646 h 502"/>
                <a:gd name="T70" fmla="*/ 2147483646 w 352"/>
                <a:gd name="T71" fmla="*/ 2147483646 h 502"/>
                <a:gd name="T72" fmla="*/ 2147483646 w 352"/>
                <a:gd name="T73" fmla="*/ 2147483646 h 502"/>
                <a:gd name="T74" fmla="*/ 2147483646 w 352"/>
                <a:gd name="T75" fmla="*/ 2147483646 h 502"/>
                <a:gd name="T76" fmla="*/ 2147483646 w 352"/>
                <a:gd name="T77" fmla="*/ 2147483646 h 502"/>
                <a:gd name="T78" fmla="*/ 2147483646 w 352"/>
                <a:gd name="T79" fmla="*/ 2147483646 h 502"/>
                <a:gd name="T80" fmla="*/ 2147483646 w 352"/>
                <a:gd name="T81" fmla="*/ 2147483646 h 502"/>
                <a:gd name="T82" fmla="*/ 2147483646 w 352"/>
                <a:gd name="T83" fmla="*/ 2147483646 h 502"/>
                <a:gd name="T84" fmla="*/ 2147483646 w 352"/>
                <a:gd name="T85" fmla="*/ 2147483646 h 502"/>
                <a:gd name="T86" fmla="*/ 2147483646 w 352"/>
                <a:gd name="T87" fmla="*/ 2147483646 h 502"/>
                <a:gd name="T88" fmla="*/ 2147483646 w 352"/>
                <a:gd name="T89" fmla="*/ 2147483646 h 502"/>
                <a:gd name="T90" fmla="*/ 2147483646 w 352"/>
                <a:gd name="T91" fmla="*/ 2147483646 h 502"/>
                <a:gd name="T92" fmla="*/ 2147483646 w 352"/>
                <a:gd name="T93" fmla="*/ 2147483646 h 502"/>
                <a:gd name="T94" fmla="*/ 2147483646 w 352"/>
                <a:gd name="T95" fmla="*/ 2147483646 h 502"/>
                <a:gd name="T96" fmla="*/ 2147483646 w 352"/>
                <a:gd name="T97" fmla="*/ 2147483646 h 502"/>
                <a:gd name="T98" fmla="*/ 2147483646 w 352"/>
                <a:gd name="T99" fmla="*/ 2147483646 h 502"/>
                <a:gd name="T100" fmla="*/ 2147483646 w 352"/>
                <a:gd name="T101" fmla="*/ 2147483646 h 502"/>
                <a:gd name="T102" fmla="*/ 2147483646 w 352"/>
                <a:gd name="T103" fmla="*/ 2147483646 h 502"/>
                <a:gd name="T104" fmla="*/ 2147483646 w 352"/>
                <a:gd name="T105" fmla="*/ 2147483646 h 502"/>
                <a:gd name="T106" fmla="*/ 2147483646 w 352"/>
                <a:gd name="T107" fmla="*/ 2147483646 h 502"/>
                <a:gd name="T108" fmla="*/ 2147483646 w 352"/>
                <a:gd name="T109" fmla="*/ 2147483646 h 5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52" h="502">
                  <a:moveTo>
                    <a:pt x="324" y="152"/>
                  </a:moveTo>
                  <a:lnTo>
                    <a:pt x="318" y="148"/>
                  </a:lnTo>
                  <a:lnTo>
                    <a:pt x="316" y="148"/>
                  </a:lnTo>
                  <a:lnTo>
                    <a:pt x="312" y="144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0" y="138"/>
                  </a:lnTo>
                  <a:lnTo>
                    <a:pt x="270" y="122"/>
                  </a:lnTo>
                  <a:lnTo>
                    <a:pt x="272" y="120"/>
                  </a:lnTo>
                  <a:lnTo>
                    <a:pt x="278" y="112"/>
                  </a:lnTo>
                  <a:lnTo>
                    <a:pt x="278" y="104"/>
                  </a:lnTo>
                  <a:lnTo>
                    <a:pt x="278" y="102"/>
                  </a:lnTo>
                  <a:lnTo>
                    <a:pt x="282" y="96"/>
                  </a:lnTo>
                  <a:lnTo>
                    <a:pt x="280" y="94"/>
                  </a:lnTo>
                  <a:lnTo>
                    <a:pt x="268" y="92"/>
                  </a:lnTo>
                  <a:lnTo>
                    <a:pt x="246" y="88"/>
                  </a:lnTo>
                  <a:lnTo>
                    <a:pt x="234" y="76"/>
                  </a:lnTo>
                  <a:lnTo>
                    <a:pt x="230" y="68"/>
                  </a:lnTo>
                  <a:lnTo>
                    <a:pt x="228" y="64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34" y="32"/>
                  </a:lnTo>
                  <a:lnTo>
                    <a:pt x="228" y="40"/>
                  </a:lnTo>
                  <a:lnTo>
                    <a:pt x="226" y="40"/>
                  </a:lnTo>
                  <a:lnTo>
                    <a:pt x="226" y="42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10" y="30"/>
                  </a:lnTo>
                  <a:lnTo>
                    <a:pt x="208" y="28"/>
                  </a:lnTo>
                  <a:lnTo>
                    <a:pt x="208" y="26"/>
                  </a:lnTo>
                  <a:lnTo>
                    <a:pt x="206" y="8"/>
                  </a:lnTo>
                  <a:lnTo>
                    <a:pt x="200" y="0"/>
                  </a:lnTo>
                  <a:lnTo>
                    <a:pt x="188" y="0"/>
                  </a:lnTo>
                  <a:lnTo>
                    <a:pt x="180" y="14"/>
                  </a:lnTo>
                  <a:lnTo>
                    <a:pt x="180" y="16"/>
                  </a:lnTo>
                  <a:lnTo>
                    <a:pt x="178" y="16"/>
                  </a:lnTo>
                  <a:lnTo>
                    <a:pt x="160" y="12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46" y="64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2" y="66"/>
                  </a:lnTo>
                  <a:lnTo>
                    <a:pt x="130" y="68"/>
                  </a:lnTo>
                  <a:lnTo>
                    <a:pt x="118" y="76"/>
                  </a:lnTo>
                  <a:lnTo>
                    <a:pt x="118" y="78"/>
                  </a:lnTo>
                  <a:lnTo>
                    <a:pt x="116" y="78"/>
                  </a:lnTo>
                  <a:lnTo>
                    <a:pt x="114" y="78"/>
                  </a:lnTo>
                  <a:lnTo>
                    <a:pt x="92" y="7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80" y="96"/>
                  </a:lnTo>
                  <a:lnTo>
                    <a:pt x="76" y="100"/>
                  </a:lnTo>
                  <a:lnTo>
                    <a:pt x="74" y="100"/>
                  </a:lnTo>
                  <a:lnTo>
                    <a:pt x="64" y="100"/>
                  </a:lnTo>
                  <a:lnTo>
                    <a:pt x="50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46" y="72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64"/>
                  </a:lnTo>
                  <a:lnTo>
                    <a:pt x="24" y="76"/>
                  </a:lnTo>
                  <a:lnTo>
                    <a:pt x="16" y="96"/>
                  </a:lnTo>
                  <a:lnTo>
                    <a:pt x="14" y="96"/>
                  </a:lnTo>
                  <a:lnTo>
                    <a:pt x="8" y="108"/>
                  </a:lnTo>
                  <a:lnTo>
                    <a:pt x="6" y="114"/>
                  </a:lnTo>
                  <a:lnTo>
                    <a:pt x="0" y="122"/>
                  </a:lnTo>
                  <a:lnTo>
                    <a:pt x="6" y="140"/>
                  </a:lnTo>
                  <a:lnTo>
                    <a:pt x="30" y="168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28" y="196"/>
                  </a:lnTo>
                  <a:lnTo>
                    <a:pt x="12" y="200"/>
                  </a:lnTo>
                  <a:lnTo>
                    <a:pt x="14" y="212"/>
                  </a:lnTo>
                  <a:lnTo>
                    <a:pt x="26" y="220"/>
                  </a:lnTo>
                  <a:lnTo>
                    <a:pt x="42" y="224"/>
                  </a:lnTo>
                  <a:lnTo>
                    <a:pt x="48" y="240"/>
                  </a:lnTo>
                  <a:lnTo>
                    <a:pt x="44" y="268"/>
                  </a:lnTo>
                  <a:lnTo>
                    <a:pt x="38" y="280"/>
                  </a:lnTo>
                  <a:lnTo>
                    <a:pt x="38" y="284"/>
                  </a:lnTo>
                  <a:lnTo>
                    <a:pt x="36" y="284"/>
                  </a:lnTo>
                  <a:lnTo>
                    <a:pt x="16" y="286"/>
                  </a:lnTo>
                  <a:lnTo>
                    <a:pt x="16" y="294"/>
                  </a:lnTo>
                  <a:lnTo>
                    <a:pt x="10" y="312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36" y="358"/>
                  </a:lnTo>
                  <a:lnTo>
                    <a:pt x="38" y="360"/>
                  </a:lnTo>
                  <a:lnTo>
                    <a:pt x="48" y="376"/>
                  </a:lnTo>
                  <a:lnTo>
                    <a:pt x="48" y="378"/>
                  </a:lnTo>
                  <a:lnTo>
                    <a:pt x="48" y="380"/>
                  </a:lnTo>
                  <a:lnTo>
                    <a:pt x="34" y="408"/>
                  </a:lnTo>
                  <a:lnTo>
                    <a:pt x="32" y="416"/>
                  </a:lnTo>
                  <a:lnTo>
                    <a:pt x="24" y="434"/>
                  </a:lnTo>
                  <a:lnTo>
                    <a:pt x="20" y="448"/>
                  </a:lnTo>
                  <a:lnTo>
                    <a:pt x="20" y="450"/>
                  </a:lnTo>
                  <a:lnTo>
                    <a:pt x="14" y="456"/>
                  </a:lnTo>
                  <a:lnTo>
                    <a:pt x="12" y="462"/>
                  </a:lnTo>
                  <a:lnTo>
                    <a:pt x="12" y="464"/>
                  </a:lnTo>
                  <a:lnTo>
                    <a:pt x="12" y="466"/>
                  </a:lnTo>
                  <a:lnTo>
                    <a:pt x="14" y="468"/>
                  </a:lnTo>
                  <a:lnTo>
                    <a:pt x="22" y="476"/>
                  </a:lnTo>
                  <a:lnTo>
                    <a:pt x="26" y="482"/>
                  </a:lnTo>
                  <a:lnTo>
                    <a:pt x="28" y="484"/>
                  </a:lnTo>
                  <a:lnTo>
                    <a:pt x="28" y="488"/>
                  </a:lnTo>
                  <a:lnTo>
                    <a:pt x="30" y="492"/>
                  </a:lnTo>
                  <a:lnTo>
                    <a:pt x="36" y="496"/>
                  </a:lnTo>
                  <a:lnTo>
                    <a:pt x="66" y="502"/>
                  </a:lnTo>
                  <a:lnTo>
                    <a:pt x="80" y="500"/>
                  </a:lnTo>
                  <a:lnTo>
                    <a:pt x="94" y="496"/>
                  </a:lnTo>
                  <a:lnTo>
                    <a:pt x="108" y="492"/>
                  </a:lnTo>
                  <a:lnTo>
                    <a:pt x="122" y="492"/>
                  </a:lnTo>
                  <a:lnTo>
                    <a:pt x="122" y="486"/>
                  </a:lnTo>
                  <a:lnTo>
                    <a:pt x="114" y="464"/>
                  </a:lnTo>
                  <a:lnTo>
                    <a:pt x="112" y="464"/>
                  </a:lnTo>
                  <a:lnTo>
                    <a:pt x="114" y="464"/>
                  </a:lnTo>
                  <a:lnTo>
                    <a:pt x="158" y="400"/>
                  </a:lnTo>
                  <a:lnTo>
                    <a:pt x="208" y="352"/>
                  </a:lnTo>
                  <a:lnTo>
                    <a:pt x="224" y="348"/>
                  </a:lnTo>
                  <a:lnTo>
                    <a:pt x="232" y="338"/>
                  </a:lnTo>
                  <a:lnTo>
                    <a:pt x="240" y="332"/>
                  </a:lnTo>
                  <a:lnTo>
                    <a:pt x="250" y="328"/>
                  </a:lnTo>
                  <a:lnTo>
                    <a:pt x="246" y="324"/>
                  </a:lnTo>
                  <a:lnTo>
                    <a:pt x="234" y="312"/>
                  </a:lnTo>
                  <a:lnTo>
                    <a:pt x="226" y="302"/>
                  </a:lnTo>
                  <a:lnTo>
                    <a:pt x="226" y="300"/>
                  </a:lnTo>
                  <a:lnTo>
                    <a:pt x="230" y="294"/>
                  </a:lnTo>
                  <a:lnTo>
                    <a:pt x="218" y="296"/>
                  </a:lnTo>
                  <a:lnTo>
                    <a:pt x="196" y="292"/>
                  </a:lnTo>
                  <a:lnTo>
                    <a:pt x="186" y="284"/>
                  </a:lnTo>
                  <a:lnTo>
                    <a:pt x="182" y="280"/>
                  </a:lnTo>
                  <a:lnTo>
                    <a:pt x="180" y="276"/>
                  </a:lnTo>
                  <a:lnTo>
                    <a:pt x="176" y="256"/>
                  </a:lnTo>
                  <a:lnTo>
                    <a:pt x="174" y="238"/>
                  </a:lnTo>
                  <a:lnTo>
                    <a:pt x="170" y="242"/>
                  </a:lnTo>
                  <a:lnTo>
                    <a:pt x="164" y="244"/>
                  </a:lnTo>
                  <a:lnTo>
                    <a:pt x="146" y="240"/>
                  </a:lnTo>
                  <a:lnTo>
                    <a:pt x="136" y="232"/>
                  </a:lnTo>
                  <a:lnTo>
                    <a:pt x="122" y="228"/>
                  </a:lnTo>
                  <a:lnTo>
                    <a:pt x="116" y="228"/>
                  </a:lnTo>
                  <a:lnTo>
                    <a:pt x="110" y="226"/>
                  </a:lnTo>
                  <a:lnTo>
                    <a:pt x="104" y="224"/>
                  </a:lnTo>
                  <a:lnTo>
                    <a:pt x="98" y="218"/>
                  </a:lnTo>
                  <a:lnTo>
                    <a:pt x="96" y="214"/>
                  </a:lnTo>
                  <a:lnTo>
                    <a:pt x="96" y="210"/>
                  </a:lnTo>
                  <a:lnTo>
                    <a:pt x="96" y="206"/>
                  </a:lnTo>
                  <a:lnTo>
                    <a:pt x="98" y="202"/>
                  </a:lnTo>
                  <a:lnTo>
                    <a:pt x="102" y="200"/>
                  </a:lnTo>
                  <a:lnTo>
                    <a:pt x="110" y="192"/>
                  </a:lnTo>
                  <a:lnTo>
                    <a:pt x="118" y="180"/>
                  </a:lnTo>
                  <a:lnTo>
                    <a:pt x="116" y="176"/>
                  </a:lnTo>
                  <a:lnTo>
                    <a:pt x="114" y="170"/>
                  </a:lnTo>
                  <a:lnTo>
                    <a:pt x="112" y="164"/>
                  </a:lnTo>
                  <a:lnTo>
                    <a:pt x="114" y="160"/>
                  </a:lnTo>
                  <a:lnTo>
                    <a:pt x="114" y="158"/>
                  </a:lnTo>
                  <a:lnTo>
                    <a:pt x="116" y="156"/>
                  </a:lnTo>
                  <a:lnTo>
                    <a:pt x="120" y="152"/>
                  </a:lnTo>
                  <a:lnTo>
                    <a:pt x="134" y="148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50" y="140"/>
                  </a:lnTo>
                  <a:lnTo>
                    <a:pt x="148" y="140"/>
                  </a:lnTo>
                  <a:lnTo>
                    <a:pt x="142" y="136"/>
                  </a:lnTo>
                  <a:lnTo>
                    <a:pt x="140" y="132"/>
                  </a:lnTo>
                  <a:lnTo>
                    <a:pt x="140" y="128"/>
                  </a:lnTo>
                  <a:lnTo>
                    <a:pt x="142" y="122"/>
                  </a:lnTo>
                  <a:lnTo>
                    <a:pt x="148" y="118"/>
                  </a:lnTo>
                  <a:lnTo>
                    <a:pt x="154" y="116"/>
                  </a:lnTo>
                  <a:lnTo>
                    <a:pt x="160" y="116"/>
                  </a:lnTo>
                  <a:lnTo>
                    <a:pt x="166" y="118"/>
                  </a:lnTo>
                  <a:lnTo>
                    <a:pt x="172" y="120"/>
                  </a:lnTo>
                  <a:lnTo>
                    <a:pt x="190" y="134"/>
                  </a:lnTo>
                  <a:lnTo>
                    <a:pt x="208" y="134"/>
                  </a:lnTo>
                  <a:lnTo>
                    <a:pt x="214" y="138"/>
                  </a:lnTo>
                  <a:lnTo>
                    <a:pt x="214" y="144"/>
                  </a:lnTo>
                  <a:lnTo>
                    <a:pt x="214" y="150"/>
                  </a:lnTo>
                  <a:lnTo>
                    <a:pt x="210" y="152"/>
                  </a:lnTo>
                  <a:lnTo>
                    <a:pt x="206" y="152"/>
                  </a:lnTo>
                  <a:lnTo>
                    <a:pt x="204" y="154"/>
                  </a:lnTo>
                  <a:lnTo>
                    <a:pt x="202" y="160"/>
                  </a:lnTo>
                  <a:lnTo>
                    <a:pt x="210" y="180"/>
                  </a:lnTo>
                  <a:lnTo>
                    <a:pt x="218" y="170"/>
                  </a:lnTo>
                  <a:lnTo>
                    <a:pt x="226" y="168"/>
                  </a:lnTo>
                  <a:lnTo>
                    <a:pt x="230" y="168"/>
                  </a:lnTo>
                  <a:lnTo>
                    <a:pt x="234" y="172"/>
                  </a:lnTo>
                  <a:lnTo>
                    <a:pt x="236" y="180"/>
                  </a:lnTo>
                  <a:lnTo>
                    <a:pt x="240" y="190"/>
                  </a:lnTo>
                  <a:lnTo>
                    <a:pt x="242" y="202"/>
                  </a:lnTo>
                  <a:lnTo>
                    <a:pt x="246" y="210"/>
                  </a:lnTo>
                  <a:lnTo>
                    <a:pt x="252" y="220"/>
                  </a:lnTo>
                  <a:lnTo>
                    <a:pt x="264" y="236"/>
                  </a:lnTo>
                  <a:lnTo>
                    <a:pt x="268" y="248"/>
                  </a:lnTo>
                  <a:lnTo>
                    <a:pt x="300" y="244"/>
                  </a:lnTo>
                  <a:lnTo>
                    <a:pt x="314" y="236"/>
                  </a:lnTo>
                  <a:lnTo>
                    <a:pt x="326" y="220"/>
                  </a:lnTo>
                  <a:lnTo>
                    <a:pt x="332" y="204"/>
                  </a:lnTo>
                  <a:lnTo>
                    <a:pt x="336" y="188"/>
                  </a:lnTo>
                  <a:lnTo>
                    <a:pt x="336" y="186"/>
                  </a:lnTo>
                  <a:lnTo>
                    <a:pt x="336" y="184"/>
                  </a:lnTo>
                  <a:lnTo>
                    <a:pt x="338" y="184"/>
                  </a:lnTo>
                  <a:lnTo>
                    <a:pt x="350" y="176"/>
                  </a:lnTo>
                  <a:lnTo>
                    <a:pt x="352" y="176"/>
                  </a:lnTo>
                  <a:lnTo>
                    <a:pt x="350" y="174"/>
                  </a:lnTo>
                  <a:lnTo>
                    <a:pt x="330" y="168"/>
                  </a:lnTo>
                  <a:lnTo>
                    <a:pt x="326" y="156"/>
                  </a:lnTo>
                  <a:lnTo>
                    <a:pt x="324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河南"/>
            <p:cNvSpPr/>
            <p:nvPr/>
          </p:nvSpPr>
          <p:spPr bwMode="auto">
            <a:xfrm>
              <a:off x="5483225" y="3373438"/>
              <a:ext cx="676275" cy="669925"/>
            </a:xfrm>
            <a:custGeom>
              <a:avLst/>
              <a:gdLst>
                <a:gd name="T0" fmla="*/ 2147483646 w 370"/>
                <a:gd name="T1" fmla="*/ 2147483646 h 366"/>
                <a:gd name="T2" fmla="*/ 0 w 370"/>
                <a:gd name="T3" fmla="*/ 2147483646 h 366"/>
                <a:gd name="T4" fmla="*/ 2147483646 w 370"/>
                <a:gd name="T5" fmla="*/ 2147483646 h 366"/>
                <a:gd name="T6" fmla="*/ 2147483646 w 370"/>
                <a:gd name="T7" fmla="*/ 2147483646 h 366"/>
                <a:gd name="T8" fmla="*/ 2147483646 w 370"/>
                <a:gd name="T9" fmla="*/ 2147483646 h 366"/>
                <a:gd name="T10" fmla="*/ 2147483646 w 370"/>
                <a:gd name="T11" fmla="*/ 2147483646 h 366"/>
                <a:gd name="T12" fmla="*/ 2147483646 w 370"/>
                <a:gd name="T13" fmla="*/ 2147483646 h 366"/>
                <a:gd name="T14" fmla="*/ 2147483646 w 370"/>
                <a:gd name="T15" fmla="*/ 2147483646 h 366"/>
                <a:gd name="T16" fmla="*/ 2147483646 w 370"/>
                <a:gd name="T17" fmla="*/ 2147483646 h 366"/>
                <a:gd name="T18" fmla="*/ 2147483646 w 370"/>
                <a:gd name="T19" fmla="*/ 2147483646 h 366"/>
                <a:gd name="T20" fmla="*/ 2147483646 w 370"/>
                <a:gd name="T21" fmla="*/ 2147483646 h 366"/>
                <a:gd name="T22" fmla="*/ 2147483646 w 370"/>
                <a:gd name="T23" fmla="*/ 2147483646 h 366"/>
                <a:gd name="T24" fmla="*/ 2147483646 w 370"/>
                <a:gd name="T25" fmla="*/ 2147483646 h 366"/>
                <a:gd name="T26" fmla="*/ 2147483646 w 370"/>
                <a:gd name="T27" fmla="*/ 2147483646 h 366"/>
                <a:gd name="T28" fmla="*/ 2147483646 w 370"/>
                <a:gd name="T29" fmla="*/ 2147483646 h 366"/>
                <a:gd name="T30" fmla="*/ 2147483646 w 370"/>
                <a:gd name="T31" fmla="*/ 2147483646 h 366"/>
                <a:gd name="T32" fmla="*/ 2147483646 w 370"/>
                <a:gd name="T33" fmla="*/ 2147483646 h 366"/>
                <a:gd name="T34" fmla="*/ 2147483646 w 370"/>
                <a:gd name="T35" fmla="*/ 2147483646 h 366"/>
                <a:gd name="T36" fmla="*/ 2147483646 w 370"/>
                <a:gd name="T37" fmla="*/ 2147483646 h 366"/>
                <a:gd name="T38" fmla="*/ 2147483646 w 370"/>
                <a:gd name="T39" fmla="*/ 2147483646 h 366"/>
                <a:gd name="T40" fmla="*/ 2147483646 w 370"/>
                <a:gd name="T41" fmla="*/ 2147483646 h 366"/>
                <a:gd name="T42" fmla="*/ 2147483646 w 370"/>
                <a:gd name="T43" fmla="*/ 2147483646 h 366"/>
                <a:gd name="T44" fmla="*/ 2147483646 w 370"/>
                <a:gd name="T45" fmla="*/ 2147483646 h 366"/>
                <a:gd name="T46" fmla="*/ 2147483646 w 370"/>
                <a:gd name="T47" fmla="*/ 2147483646 h 366"/>
                <a:gd name="T48" fmla="*/ 2147483646 w 370"/>
                <a:gd name="T49" fmla="*/ 2147483646 h 366"/>
                <a:gd name="T50" fmla="*/ 2147483646 w 370"/>
                <a:gd name="T51" fmla="*/ 2147483646 h 366"/>
                <a:gd name="T52" fmla="*/ 2147483646 w 370"/>
                <a:gd name="T53" fmla="*/ 2147483646 h 366"/>
                <a:gd name="T54" fmla="*/ 2147483646 w 370"/>
                <a:gd name="T55" fmla="*/ 2147483646 h 366"/>
                <a:gd name="T56" fmla="*/ 2147483646 w 370"/>
                <a:gd name="T57" fmla="*/ 2147483646 h 366"/>
                <a:gd name="T58" fmla="*/ 2147483646 w 370"/>
                <a:gd name="T59" fmla="*/ 2147483646 h 366"/>
                <a:gd name="T60" fmla="*/ 2147483646 w 370"/>
                <a:gd name="T61" fmla="*/ 2147483646 h 366"/>
                <a:gd name="T62" fmla="*/ 2147483646 w 370"/>
                <a:gd name="T63" fmla="*/ 2147483646 h 366"/>
                <a:gd name="T64" fmla="*/ 2147483646 w 370"/>
                <a:gd name="T65" fmla="*/ 2147483646 h 366"/>
                <a:gd name="T66" fmla="*/ 2147483646 w 370"/>
                <a:gd name="T67" fmla="*/ 2147483646 h 366"/>
                <a:gd name="T68" fmla="*/ 2147483646 w 370"/>
                <a:gd name="T69" fmla="*/ 2147483646 h 366"/>
                <a:gd name="T70" fmla="*/ 2147483646 w 370"/>
                <a:gd name="T71" fmla="*/ 2147483646 h 366"/>
                <a:gd name="T72" fmla="*/ 2147483646 w 370"/>
                <a:gd name="T73" fmla="*/ 2147483646 h 366"/>
                <a:gd name="T74" fmla="*/ 2147483646 w 370"/>
                <a:gd name="T75" fmla="*/ 2147483646 h 366"/>
                <a:gd name="T76" fmla="*/ 2147483646 w 370"/>
                <a:gd name="T77" fmla="*/ 2147483646 h 366"/>
                <a:gd name="T78" fmla="*/ 2147483646 w 370"/>
                <a:gd name="T79" fmla="*/ 2147483646 h 366"/>
                <a:gd name="T80" fmla="*/ 2147483646 w 370"/>
                <a:gd name="T81" fmla="*/ 2147483646 h 366"/>
                <a:gd name="T82" fmla="*/ 2147483646 w 370"/>
                <a:gd name="T83" fmla="*/ 2147483646 h 366"/>
                <a:gd name="T84" fmla="*/ 2147483646 w 370"/>
                <a:gd name="T85" fmla="*/ 2147483646 h 366"/>
                <a:gd name="T86" fmla="*/ 2147483646 w 370"/>
                <a:gd name="T87" fmla="*/ 2147483646 h 366"/>
                <a:gd name="T88" fmla="*/ 2147483646 w 370"/>
                <a:gd name="T89" fmla="*/ 2147483646 h 366"/>
                <a:gd name="T90" fmla="*/ 2147483646 w 370"/>
                <a:gd name="T91" fmla="*/ 2147483646 h 366"/>
                <a:gd name="T92" fmla="*/ 2147483646 w 370"/>
                <a:gd name="T93" fmla="*/ 2147483646 h 366"/>
                <a:gd name="T94" fmla="*/ 2147483646 w 370"/>
                <a:gd name="T95" fmla="*/ 0 h 366"/>
                <a:gd name="T96" fmla="*/ 2147483646 w 370"/>
                <a:gd name="T97" fmla="*/ 2147483646 h 366"/>
                <a:gd name="T98" fmla="*/ 2147483646 w 370"/>
                <a:gd name="T99" fmla="*/ 2147483646 h 366"/>
                <a:gd name="T100" fmla="*/ 2147483646 w 370"/>
                <a:gd name="T101" fmla="*/ 2147483646 h 366"/>
                <a:gd name="T102" fmla="*/ 2147483646 w 370"/>
                <a:gd name="T103" fmla="*/ 2147483646 h 366"/>
                <a:gd name="T104" fmla="*/ 2147483646 w 370"/>
                <a:gd name="T105" fmla="*/ 2147483646 h 366"/>
                <a:gd name="T106" fmla="*/ 2147483646 w 370"/>
                <a:gd name="T107" fmla="*/ 2147483646 h 366"/>
                <a:gd name="T108" fmla="*/ 2147483646 w 370"/>
                <a:gd name="T109" fmla="*/ 2147483646 h 3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70" h="366">
                  <a:moveTo>
                    <a:pt x="82" y="120"/>
                  </a:moveTo>
                  <a:lnTo>
                    <a:pt x="80" y="120"/>
                  </a:lnTo>
                  <a:lnTo>
                    <a:pt x="20" y="146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196"/>
                  </a:lnTo>
                  <a:lnTo>
                    <a:pt x="4" y="206"/>
                  </a:lnTo>
                  <a:lnTo>
                    <a:pt x="10" y="210"/>
                  </a:lnTo>
                  <a:lnTo>
                    <a:pt x="28" y="222"/>
                  </a:lnTo>
                  <a:lnTo>
                    <a:pt x="30" y="222"/>
                  </a:lnTo>
                  <a:lnTo>
                    <a:pt x="34" y="252"/>
                  </a:lnTo>
                  <a:lnTo>
                    <a:pt x="54" y="276"/>
                  </a:lnTo>
                  <a:lnTo>
                    <a:pt x="60" y="282"/>
                  </a:lnTo>
                  <a:lnTo>
                    <a:pt x="66" y="286"/>
                  </a:lnTo>
                  <a:lnTo>
                    <a:pt x="82" y="290"/>
                  </a:lnTo>
                  <a:lnTo>
                    <a:pt x="86" y="290"/>
                  </a:lnTo>
                  <a:lnTo>
                    <a:pt x="92" y="296"/>
                  </a:lnTo>
                  <a:lnTo>
                    <a:pt x="104" y="300"/>
                  </a:lnTo>
                  <a:lnTo>
                    <a:pt x="152" y="302"/>
                  </a:lnTo>
                  <a:lnTo>
                    <a:pt x="194" y="304"/>
                  </a:lnTo>
                  <a:lnTo>
                    <a:pt x="204" y="306"/>
                  </a:lnTo>
                  <a:lnTo>
                    <a:pt x="210" y="310"/>
                  </a:lnTo>
                  <a:lnTo>
                    <a:pt x="214" y="312"/>
                  </a:lnTo>
                  <a:lnTo>
                    <a:pt x="214" y="318"/>
                  </a:lnTo>
                  <a:lnTo>
                    <a:pt x="214" y="332"/>
                  </a:lnTo>
                  <a:lnTo>
                    <a:pt x="214" y="342"/>
                  </a:lnTo>
                  <a:lnTo>
                    <a:pt x="216" y="346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0" y="338"/>
                  </a:lnTo>
                  <a:lnTo>
                    <a:pt x="256" y="340"/>
                  </a:lnTo>
                  <a:lnTo>
                    <a:pt x="258" y="342"/>
                  </a:lnTo>
                  <a:lnTo>
                    <a:pt x="266" y="350"/>
                  </a:lnTo>
                  <a:lnTo>
                    <a:pt x="278" y="362"/>
                  </a:lnTo>
                  <a:lnTo>
                    <a:pt x="280" y="364"/>
                  </a:lnTo>
                  <a:lnTo>
                    <a:pt x="282" y="366"/>
                  </a:lnTo>
                  <a:lnTo>
                    <a:pt x="290" y="360"/>
                  </a:lnTo>
                  <a:lnTo>
                    <a:pt x="298" y="350"/>
                  </a:lnTo>
                  <a:lnTo>
                    <a:pt x="300" y="348"/>
                  </a:lnTo>
                  <a:lnTo>
                    <a:pt x="314" y="358"/>
                  </a:lnTo>
                  <a:lnTo>
                    <a:pt x="324" y="350"/>
                  </a:lnTo>
                  <a:lnTo>
                    <a:pt x="326" y="342"/>
                  </a:lnTo>
                  <a:lnTo>
                    <a:pt x="330" y="338"/>
                  </a:lnTo>
                  <a:lnTo>
                    <a:pt x="334" y="334"/>
                  </a:lnTo>
                  <a:lnTo>
                    <a:pt x="342" y="332"/>
                  </a:lnTo>
                  <a:lnTo>
                    <a:pt x="346" y="330"/>
                  </a:lnTo>
                  <a:lnTo>
                    <a:pt x="344" y="328"/>
                  </a:lnTo>
                  <a:lnTo>
                    <a:pt x="342" y="326"/>
                  </a:lnTo>
                  <a:lnTo>
                    <a:pt x="344" y="306"/>
                  </a:lnTo>
                  <a:lnTo>
                    <a:pt x="338" y="300"/>
                  </a:lnTo>
                  <a:lnTo>
                    <a:pt x="334" y="296"/>
                  </a:lnTo>
                  <a:lnTo>
                    <a:pt x="328" y="294"/>
                  </a:lnTo>
                  <a:lnTo>
                    <a:pt x="320" y="294"/>
                  </a:lnTo>
                  <a:lnTo>
                    <a:pt x="310" y="296"/>
                  </a:lnTo>
                  <a:lnTo>
                    <a:pt x="306" y="296"/>
                  </a:lnTo>
                  <a:lnTo>
                    <a:pt x="302" y="294"/>
                  </a:lnTo>
                  <a:lnTo>
                    <a:pt x="302" y="290"/>
                  </a:lnTo>
                  <a:lnTo>
                    <a:pt x="302" y="286"/>
                  </a:lnTo>
                  <a:lnTo>
                    <a:pt x="292" y="272"/>
                  </a:lnTo>
                  <a:lnTo>
                    <a:pt x="282" y="262"/>
                  </a:lnTo>
                  <a:lnTo>
                    <a:pt x="278" y="256"/>
                  </a:lnTo>
                  <a:lnTo>
                    <a:pt x="274" y="250"/>
                  </a:lnTo>
                  <a:lnTo>
                    <a:pt x="272" y="244"/>
                  </a:lnTo>
                  <a:lnTo>
                    <a:pt x="274" y="238"/>
                  </a:lnTo>
                  <a:lnTo>
                    <a:pt x="274" y="236"/>
                  </a:lnTo>
                  <a:lnTo>
                    <a:pt x="298" y="240"/>
                  </a:lnTo>
                  <a:lnTo>
                    <a:pt x="296" y="226"/>
                  </a:lnTo>
                  <a:lnTo>
                    <a:pt x="296" y="216"/>
                  </a:lnTo>
                  <a:lnTo>
                    <a:pt x="298" y="212"/>
                  </a:lnTo>
                  <a:lnTo>
                    <a:pt x="300" y="210"/>
                  </a:lnTo>
                  <a:lnTo>
                    <a:pt x="304" y="206"/>
                  </a:lnTo>
                  <a:lnTo>
                    <a:pt x="310" y="204"/>
                  </a:lnTo>
                  <a:lnTo>
                    <a:pt x="318" y="200"/>
                  </a:lnTo>
                  <a:lnTo>
                    <a:pt x="318" y="196"/>
                  </a:lnTo>
                  <a:lnTo>
                    <a:pt x="312" y="178"/>
                  </a:lnTo>
                  <a:lnTo>
                    <a:pt x="312" y="170"/>
                  </a:lnTo>
                  <a:lnTo>
                    <a:pt x="312" y="166"/>
                  </a:lnTo>
                  <a:lnTo>
                    <a:pt x="318" y="162"/>
                  </a:lnTo>
                  <a:lnTo>
                    <a:pt x="324" y="162"/>
                  </a:lnTo>
                  <a:lnTo>
                    <a:pt x="338" y="166"/>
                  </a:lnTo>
                  <a:lnTo>
                    <a:pt x="340" y="166"/>
                  </a:lnTo>
                  <a:lnTo>
                    <a:pt x="340" y="168"/>
                  </a:lnTo>
                  <a:lnTo>
                    <a:pt x="356" y="186"/>
                  </a:lnTo>
                  <a:lnTo>
                    <a:pt x="370" y="162"/>
                  </a:lnTo>
                  <a:lnTo>
                    <a:pt x="356" y="140"/>
                  </a:lnTo>
                  <a:lnTo>
                    <a:pt x="348" y="128"/>
                  </a:lnTo>
                  <a:lnTo>
                    <a:pt x="336" y="136"/>
                  </a:lnTo>
                  <a:lnTo>
                    <a:pt x="334" y="134"/>
                  </a:lnTo>
                  <a:lnTo>
                    <a:pt x="302" y="126"/>
                  </a:lnTo>
                  <a:lnTo>
                    <a:pt x="292" y="122"/>
                  </a:lnTo>
                  <a:lnTo>
                    <a:pt x="286" y="116"/>
                  </a:lnTo>
                  <a:lnTo>
                    <a:pt x="280" y="110"/>
                  </a:lnTo>
                  <a:lnTo>
                    <a:pt x="278" y="106"/>
                  </a:lnTo>
                  <a:lnTo>
                    <a:pt x="260" y="96"/>
                  </a:lnTo>
                  <a:lnTo>
                    <a:pt x="260" y="78"/>
                  </a:lnTo>
                  <a:lnTo>
                    <a:pt x="294" y="58"/>
                  </a:lnTo>
                  <a:lnTo>
                    <a:pt x="292" y="44"/>
                  </a:lnTo>
                  <a:lnTo>
                    <a:pt x="286" y="30"/>
                  </a:lnTo>
                  <a:lnTo>
                    <a:pt x="282" y="18"/>
                  </a:lnTo>
                  <a:lnTo>
                    <a:pt x="258" y="22"/>
                  </a:lnTo>
                  <a:lnTo>
                    <a:pt x="242" y="26"/>
                  </a:lnTo>
                  <a:lnTo>
                    <a:pt x="226" y="28"/>
                  </a:lnTo>
                  <a:lnTo>
                    <a:pt x="200" y="22"/>
                  </a:lnTo>
                  <a:lnTo>
                    <a:pt x="200" y="14"/>
                  </a:lnTo>
                  <a:lnTo>
                    <a:pt x="196" y="14"/>
                  </a:lnTo>
                  <a:lnTo>
                    <a:pt x="190" y="10"/>
                  </a:lnTo>
                  <a:lnTo>
                    <a:pt x="188" y="6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184" y="22"/>
                  </a:lnTo>
                  <a:lnTo>
                    <a:pt x="182" y="28"/>
                  </a:lnTo>
                  <a:lnTo>
                    <a:pt x="180" y="34"/>
                  </a:lnTo>
                  <a:lnTo>
                    <a:pt x="182" y="36"/>
                  </a:lnTo>
                  <a:lnTo>
                    <a:pt x="184" y="40"/>
                  </a:lnTo>
                  <a:lnTo>
                    <a:pt x="184" y="46"/>
                  </a:lnTo>
                  <a:lnTo>
                    <a:pt x="182" y="50"/>
                  </a:lnTo>
                  <a:lnTo>
                    <a:pt x="180" y="54"/>
                  </a:lnTo>
                  <a:lnTo>
                    <a:pt x="184" y="68"/>
                  </a:lnTo>
                  <a:lnTo>
                    <a:pt x="182" y="68"/>
                  </a:lnTo>
                  <a:lnTo>
                    <a:pt x="182" y="70"/>
                  </a:lnTo>
                  <a:lnTo>
                    <a:pt x="172" y="78"/>
                  </a:lnTo>
                  <a:lnTo>
                    <a:pt x="172" y="96"/>
                  </a:lnTo>
                  <a:lnTo>
                    <a:pt x="170" y="98"/>
                  </a:lnTo>
                  <a:lnTo>
                    <a:pt x="148" y="106"/>
                  </a:lnTo>
                  <a:lnTo>
                    <a:pt x="132" y="110"/>
                  </a:lnTo>
                  <a:lnTo>
                    <a:pt x="98" y="106"/>
                  </a:lnTo>
                  <a:lnTo>
                    <a:pt x="82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台湾"/>
            <p:cNvSpPr/>
            <p:nvPr/>
          </p:nvSpPr>
          <p:spPr bwMode="auto">
            <a:xfrm>
              <a:off x="6754813" y="4803775"/>
              <a:ext cx="193675" cy="468313"/>
            </a:xfrm>
            <a:custGeom>
              <a:avLst/>
              <a:gdLst>
                <a:gd name="T0" fmla="*/ 2147483646 w 106"/>
                <a:gd name="T1" fmla="*/ 0 h 256"/>
                <a:gd name="T2" fmla="*/ 2147483646 w 106"/>
                <a:gd name="T3" fmla="*/ 0 h 256"/>
                <a:gd name="T4" fmla="*/ 2147483646 w 106"/>
                <a:gd name="T5" fmla="*/ 2147483646 h 256"/>
                <a:gd name="T6" fmla="*/ 2147483646 w 106"/>
                <a:gd name="T7" fmla="*/ 2147483646 h 256"/>
                <a:gd name="T8" fmla="*/ 2147483646 w 106"/>
                <a:gd name="T9" fmla="*/ 2147483646 h 256"/>
                <a:gd name="T10" fmla="*/ 2147483646 w 106"/>
                <a:gd name="T11" fmla="*/ 2147483646 h 256"/>
                <a:gd name="T12" fmla="*/ 2147483646 w 106"/>
                <a:gd name="T13" fmla="*/ 2147483646 h 256"/>
                <a:gd name="T14" fmla="*/ 2147483646 w 106"/>
                <a:gd name="T15" fmla="*/ 2147483646 h 256"/>
                <a:gd name="T16" fmla="*/ 2147483646 w 106"/>
                <a:gd name="T17" fmla="*/ 2147483646 h 256"/>
                <a:gd name="T18" fmla="*/ 0 w 106"/>
                <a:gd name="T19" fmla="*/ 2147483646 h 256"/>
                <a:gd name="T20" fmla="*/ 2147483646 w 106"/>
                <a:gd name="T21" fmla="*/ 2147483646 h 256"/>
                <a:gd name="T22" fmla="*/ 2147483646 w 106"/>
                <a:gd name="T23" fmla="*/ 2147483646 h 256"/>
                <a:gd name="T24" fmla="*/ 2147483646 w 106"/>
                <a:gd name="T25" fmla="*/ 2147483646 h 256"/>
                <a:gd name="T26" fmla="*/ 2147483646 w 106"/>
                <a:gd name="T27" fmla="*/ 2147483646 h 256"/>
                <a:gd name="T28" fmla="*/ 2147483646 w 106"/>
                <a:gd name="T29" fmla="*/ 2147483646 h 256"/>
                <a:gd name="T30" fmla="*/ 2147483646 w 106"/>
                <a:gd name="T31" fmla="*/ 2147483646 h 256"/>
                <a:gd name="T32" fmla="*/ 2147483646 w 106"/>
                <a:gd name="T33" fmla="*/ 2147483646 h 256"/>
                <a:gd name="T34" fmla="*/ 2147483646 w 106"/>
                <a:gd name="T35" fmla="*/ 2147483646 h 256"/>
                <a:gd name="T36" fmla="*/ 2147483646 w 106"/>
                <a:gd name="T37" fmla="*/ 2147483646 h 256"/>
                <a:gd name="T38" fmla="*/ 2147483646 w 106"/>
                <a:gd name="T39" fmla="*/ 2147483646 h 256"/>
                <a:gd name="T40" fmla="*/ 2147483646 w 106"/>
                <a:gd name="T41" fmla="*/ 2147483646 h 256"/>
                <a:gd name="T42" fmla="*/ 2147483646 w 106"/>
                <a:gd name="T43" fmla="*/ 2147483646 h 256"/>
                <a:gd name="T44" fmla="*/ 2147483646 w 106"/>
                <a:gd name="T45" fmla="*/ 2147483646 h 256"/>
                <a:gd name="T46" fmla="*/ 2147483646 w 106"/>
                <a:gd name="T47" fmla="*/ 2147483646 h 256"/>
                <a:gd name="T48" fmla="*/ 2147483646 w 106"/>
                <a:gd name="T49" fmla="*/ 2147483646 h 256"/>
                <a:gd name="T50" fmla="*/ 2147483646 w 106"/>
                <a:gd name="T51" fmla="*/ 2147483646 h 256"/>
                <a:gd name="T52" fmla="*/ 2147483646 w 106"/>
                <a:gd name="T53" fmla="*/ 2147483646 h 256"/>
                <a:gd name="T54" fmla="*/ 2147483646 w 106"/>
                <a:gd name="T55" fmla="*/ 2147483646 h 256"/>
                <a:gd name="T56" fmla="*/ 2147483646 w 106"/>
                <a:gd name="T57" fmla="*/ 2147483646 h 256"/>
                <a:gd name="T58" fmla="*/ 2147483646 w 106"/>
                <a:gd name="T59" fmla="*/ 2147483646 h 256"/>
                <a:gd name="T60" fmla="*/ 2147483646 w 106"/>
                <a:gd name="T61" fmla="*/ 2147483646 h 256"/>
                <a:gd name="T62" fmla="*/ 2147483646 w 106"/>
                <a:gd name="T63" fmla="*/ 2147483646 h 256"/>
                <a:gd name="T64" fmla="*/ 2147483646 w 106"/>
                <a:gd name="T65" fmla="*/ 2147483646 h 256"/>
                <a:gd name="T66" fmla="*/ 2147483646 w 106"/>
                <a:gd name="T67" fmla="*/ 2147483646 h 256"/>
                <a:gd name="T68" fmla="*/ 2147483646 w 106"/>
                <a:gd name="T69" fmla="*/ 2147483646 h 256"/>
                <a:gd name="T70" fmla="*/ 2147483646 w 106"/>
                <a:gd name="T71" fmla="*/ 2147483646 h 256"/>
                <a:gd name="T72" fmla="*/ 2147483646 w 106"/>
                <a:gd name="T73" fmla="*/ 2147483646 h 256"/>
                <a:gd name="T74" fmla="*/ 2147483646 w 106"/>
                <a:gd name="T75" fmla="*/ 2147483646 h 256"/>
                <a:gd name="T76" fmla="*/ 2147483646 w 106"/>
                <a:gd name="T77" fmla="*/ 2147483646 h 256"/>
                <a:gd name="T78" fmla="*/ 2147483646 w 106"/>
                <a:gd name="T79" fmla="*/ 2147483646 h 256"/>
                <a:gd name="T80" fmla="*/ 2147483646 w 106"/>
                <a:gd name="T81" fmla="*/ 2147483646 h 256"/>
                <a:gd name="T82" fmla="*/ 2147483646 w 106"/>
                <a:gd name="T83" fmla="*/ 2147483646 h 256"/>
                <a:gd name="T84" fmla="*/ 2147483646 w 106"/>
                <a:gd name="T85" fmla="*/ 2147483646 h 256"/>
                <a:gd name="T86" fmla="*/ 2147483646 w 106"/>
                <a:gd name="T87" fmla="*/ 2147483646 h 256"/>
                <a:gd name="T88" fmla="*/ 2147483646 w 106"/>
                <a:gd name="T89" fmla="*/ 0 h 2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6" h="256">
                  <a:moveTo>
                    <a:pt x="80" y="0"/>
                  </a:moveTo>
                  <a:lnTo>
                    <a:pt x="80" y="0"/>
                  </a:lnTo>
                  <a:lnTo>
                    <a:pt x="62" y="14"/>
                  </a:lnTo>
                  <a:lnTo>
                    <a:pt x="46" y="32"/>
                  </a:lnTo>
                  <a:lnTo>
                    <a:pt x="34" y="50"/>
                  </a:lnTo>
                  <a:lnTo>
                    <a:pt x="24" y="70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6" y="152"/>
                  </a:lnTo>
                  <a:lnTo>
                    <a:pt x="6" y="154"/>
                  </a:lnTo>
                  <a:lnTo>
                    <a:pt x="2" y="184"/>
                  </a:lnTo>
                  <a:lnTo>
                    <a:pt x="2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36" y="224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42" y="236"/>
                  </a:lnTo>
                  <a:lnTo>
                    <a:pt x="50" y="248"/>
                  </a:lnTo>
                  <a:lnTo>
                    <a:pt x="56" y="252"/>
                  </a:lnTo>
                  <a:lnTo>
                    <a:pt x="62" y="25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90" y="146"/>
                  </a:lnTo>
                  <a:lnTo>
                    <a:pt x="98" y="80"/>
                  </a:lnTo>
                  <a:lnTo>
                    <a:pt x="98" y="78"/>
                  </a:lnTo>
                  <a:lnTo>
                    <a:pt x="106" y="60"/>
                  </a:lnTo>
                  <a:lnTo>
                    <a:pt x="100" y="44"/>
                  </a:lnTo>
                  <a:lnTo>
                    <a:pt x="98" y="44"/>
                  </a:lnTo>
                  <a:lnTo>
                    <a:pt x="98" y="24"/>
                  </a:lnTo>
                  <a:lnTo>
                    <a:pt x="98" y="22"/>
                  </a:lnTo>
                  <a:lnTo>
                    <a:pt x="102" y="16"/>
                  </a:lnTo>
                  <a:lnTo>
                    <a:pt x="106" y="12"/>
                  </a:ln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海南"/>
            <p:cNvSpPr/>
            <p:nvPr/>
          </p:nvSpPr>
          <p:spPr bwMode="auto">
            <a:xfrm>
              <a:off x="5330825" y="5634038"/>
              <a:ext cx="292100" cy="255587"/>
            </a:xfrm>
            <a:custGeom>
              <a:avLst/>
              <a:gdLst>
                <a:gd name="T0" fmla="*/ 2147483646 w 160"/>
                <a:gd name="T1" fmla="*/ 2147483646 h 140"/>
                <a:gd name="T2" fmla="*/ 2147483646 w 160"/>
                <a:gd name="T3" fmla="*/ 2147483646 h 140"/>
                <a:gd name="T4" fmla="*/ 2147483646 w 160"/>
                <a:gd name="T5" fmla="*/ 2147483646 h 140"/>
                <a:gd name="T6" fmla="*/ 2147483646 w 160"/>
                <a:gd name="T7" fmla="*/ 2147483646 h 140"/>
                <a:gd name="T8" fmla="*/ 2147483646 w 160"/>
                <a:gd name="T9" fmla="*/ 2147483646 h 140"/>
                <a:gd name="T10" fmla="*/ 2147483646 w 160"/>
                <a:gd name="T11" fmla="*/ 2147483646 h 140"/>
                <a:gd name="T12" fmla="*/ 2147483646 w 160"/>
                <a:gd name="T13" fmla="*/ 2147483646 h 140"/>
                <a:gd name="T14" fmla="*/ 2147483646 w 160"/>
                <a:gd name="T15" fmla="*/ 2147483646 h 140"/>
                <a:gd name="T16" fmla="*/ 2147483646 w 160"/>
                <a:gd name="T17" fmla="*/ 2147483646 h 140"/>
                <a:gd name="T18" fmla="*/ 2147483646 w 160"/>
                <a:gd name="T19" fmla="*/ 2147483646 h 140"/>
                <a:gd name="T20" fmla="*/ 2147483646 w 160"/>
                <a:gd name="T21" fmla="*/ 2147483646 h 140"/>
                <a:gd name="T22" fmla="*/ 2147483646 w 160"/>
                <a:gd name="T23" fmla="*/ 2147483646 h 140"/>
                <a:gd name="T24" fmla="*/ 2147483646 w 160"/>
                <a:gd name="T25" fmla="*/ 2147483646 h 140"/>
                <a:gd name="T26" fmla="*/ 0 w 160"/>
                <a:gd name="T27" fmla="*/ 2147483646 h 140"/>
                <a:gd name="T28" fmla="*/ 2147483646 w 160"/>
                <a:gd name="T29" fmla="*/ 2147483646 h 140"/>
                <a:gd name="T30" fmla="*/ 2147483646 w 160"/>
                <a:gd name="T31" fmla="*/ 2147483646 h 140"/>
                <a:gd name="T32" fmla="*/ 2147483646 w 160"/>
                <a:gd name="T33" fmla="*/ 2147483646 h 140"/>
                <a:gd name="T34" fmla="*/ 2147483646 w 160"/>
                <a:gd name="T35" fmla="*/ 2147483646 h 140"/>
                <a:gd name="T36" fmla="*/ 2147483646 w 160"/>
                <a:gd name="T37" fmla="*/ 2147483646 h 140"/>
                <a:gd name="T38" fmla="*/ 2147483646 w 160"/>
                <a:gd name="T39" fmla="*/ 2147483646 h 140"/>
                <a:gd name="T40" fmla="*/ 2147483646 w 160"/>
                <a:gd name="T41" fmla="*/ 2147483646 h 140"/>
                <a:gd name="T42" fmla="*/ 2147483646 w 160"/>
                <a:gd name="T43" fmla="*/ 2147483646 h 140"/>
                <a:gd name="T44" fmla="*/ 2147483646 w 160"/>
                <a:gd name="T45" fmla="*/ 2147483646 h 140"/>
                <a:gd name="T46" fmla="*/ 2147483646 w 160"/>
                <a:gd name="T47" fmla="*/ 2147483646 h 140"/>
                <a:gd name="T48" fmla="*/ 2147483646 w 160"/>
                <a:gd name="T49" fmla="*/ 2147483646 h 140"/>
                <a:gd name="T50" fmla="*/ 2147483646 w 160"/>
                <a:gd name="T51" fmla="*/ 2147483646 h 140"/>
                <a:gd name="T52" fmla="*/ 2147483646 w 160"/>
                <a:gd name="T53" fmla="*/ 2147483646 h 140"/>
                <a:gd name="T54" fmla="*/ 2147483646 w 160"/>
                <a:gd name="T55" fmla="*/ 2147483646 h 140"/>
                <a:gd name="T56" fmla="*/ 2147483646 w 160"/>
                <a:gd name="T57" fmla="*/ 2147483646 h 140"/>
                <a:gd name="T58" fmla="*/ 2147483646 w 160"/>
                <a:gd name="T59" fmla="*/ 2147483646 h 140"/>
                <a:gd name="T60" fmla="*/ 2147483646 w 160"/>
                <a:gd name="T61" fmla="*/ 2147483646 h 140"/>
                <a:gd name="T62" fmla="*/ 2147483646 w 160"/>
                <a:gd name="T63" fmla="*/ 2147483646 h 140"/>
                <a:gd name="T64" fmla="*/ 2147483646 w 160"/>
                <a:gd name="T65" fmla="*/ 2147483646 h 140"/>
                <a:gd name="T66" fmla="*/ 2147483646 w 160"/>
                <a:gd name="T67" fmla="*/ 2147483646 h 140"/>
                <a:gd name="T68" fmla="*/ 2147483646 w 160"/>
                <a:gd name="T69" fmla="*/ 2147483646 h 140"/>
                <a:gd name="T70" fmla="*/ 2147483646 w 160"/>
                <a:gd name="T71" fmla="*/ 2147483646 h 140"/>
                <a:gd name="T72" fmla="*/ 2147483646 w 160"/>
                <a:gd name="T73" fmla="*/ 2147483646 h 140"/>
                <a:gd name="T74" fmla="*/ 2147483646 w 160"/>
                <a:gd name="T75" fmla="*/ 2147483646 h 140"/>
                <a:gd name="T76" fmla="*/ 2147483646 w 160"/>
                <a:gd name="T77" fmla="*/ 2147483646 h 140"/>
                <a:gd name="T78" fmla="*/ 2147483646 w 160"/>
                <a:gd name="T79" fmla="*/ 2147483646 h 140"/>
                <a:gd name="T80" fmla="*/ 2147483646 w 160"/>
                <a:gd name="T81" fmla="*/ 2147483646 h 140"/>
                <a:gd name="T82" fmla="*/ 2147483646 w 160"/>
                <a:gd name="T83" fmla="*/ 0 h 140"/>
                <a:gd name="T84" fmla="*/ 2147483646 w 160"/>
                <a:gd name="T85" fmla="*/ 2147483646 h 140"/>
                <a:gd name="T86" fmla="*/ 2147483646 w 160"/>
                <a:gd name="T87" fmla="*/ 2147483646 h 140"/>
                <a:gd name="T88" fmla="*/ 2147483646 w 160"/>
                <a:gd name="T89" fmla="*/ 2147483646 h 140"/>
                <a:gd name="T90" fmla="*/ 2147483646 w 160"/>
                <a:gd name="T91" fmla="*/ 2147483646 h 140"/>
                <a:gd name="T92" fmla="*/ 2147483646 w 160"/>
                <a:gd name="T93" fmla="*/ 2147483646 h 140"/>
                <a:gd name="T94" fmla="*/ 2147483646 w 160"/>
                <a:gd name="T95" fmla="*/ 2147483646 h 14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60" h="140">
                  <a:moveTo>
                    <a:pt x="72" y="14"/>
                  </a:moveTo>
                  <a:lnTo>
                    <a:pt x="70" y="18"/>
                  </a:lnTo>
                  <a:lnTo>
                    <a:pt x="68" y="20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8" y="44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6" y="72"/>
                  </a:lnTo>
                  <a:lnTo>
                    <a:pt x="2" y="80"/>
                  </a:lnTo>
                  <a:lnTo>
                    <a:pt x="0" y="92"/>
                  </a:lnTo>
                  <a:lnTo>
                    <a:pt x="4" y="108"/>
                  </a:lnTo>
                  <a:lnTo>
                    <a:pt x="10" y="126"/>
                  </a:lnTo>
                  <a:lnTo>
                    <a:pt x="34" y="128"/>
                  </a:lnTo>
                  <a:lnTo>
                    <a:pt x="36" y="128"/>
                  </a:lnTo>
                  <a:lnTo>
                    <a:pt x="60" y="140"/>
                  </a:lnTo>
                  <a:lnTo>
                    <a:pt x="86" y="136"/>
                  </a:lnTo>
                  <a:lnTo>
                    <a:pt x="94" y="132"/>
                  </a:lnTo>
                  <a:lnTo>
                    <a:pt x="102" y="126"/>
                  </a:lnTo>
                  <a:lnTo>
                    <a:pt x="112" y="118"/>
                  </a:lnTo>
                  <a:lnTo>
                    <a:pt x="122" y="106"/>
                  </a:lnTo>
                  <a:lnTo>
                    <a:pt x="124" y="106"/>
                  </a:lnTo>
                  <a:lnTo>
                    <a:pt x="126" y="104"/>
                  </a:lnTo>
                  <a:lnTo>
                    <a:pt x="136" y="100"/>
                  </a:lnTo>
                  <a:lnTo>
                    <a:pt x="134" y="66"/>
                  </a:lnTo>
                  <a:lnTo>
                    <a:pt x="148" y="44"/>
                  </a:lnTo>
                  <a:lnTo>
                    <a:pt x="160" y="34"/>
                  </a:lnTo>
                  <a:lnTo>
                    <a:pt x="160" y="22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2" y="2"/>
                  </a:lnTo>
                  <a:lnTo>
                    <a:pt x="146" y="0"/>
                  </a:lnTo>
                  <a:lnTo>
                    <a:pt x="146" y="12"/>
                  </a:lnTo>
                  <a:lnTo>
                    <a:pt x="126" y="8"/>
                  </a:lnTo>
                  <a:lnTo>
                    <a:pt x="116" y="14"/>
                  </a:lnTo>
                  <a:lnTo>
                    <a:pt x="114" y="14"/>
                  </a:lnTo>
                  <a:lnTo>
                    <a:pt x="7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995" y="59982"/>
            <a:ext cx="4455919" cy="1832239"/>
          </a:xfrm>
          <a:prstGeom prst="rect">
            <a:avLst/>
          </a:prstGeom>
        </p:spPr>
      </p:pic>
      <p:pic>
        <p:nvPicPr>
          <p:cNvPr id="39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591" y="1880164"/>
            <a:ext cx="1519201" cy="4843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7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608" y="3341177"/>
            <a:ext cx="11449995" cy="125732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1921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年7月23日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，中国共产党第一次全国代表大会在上海召开，宣告中国共产党的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成立。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96" y="1827374"/>
            <a:ext cx="1519201" cy="484323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145" y="39159"/>
            <a:ext cx="4348855" cy="178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1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484724"/>
            <a:ext cx="11449995" cy="540476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共产党成立的历史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意义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1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领导</a:t>
            </a:r>
            <a:r>
              <a:rPr lang="zh-CN" altLang="en-US" dirty="0" smtClean="0">
                <a:sym typeface="Arial" panose="020B0604020202020204" pitchFamily="34" charset="0"/>
              </a:rPr>
              <a:t>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 dirty="0"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2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思想</a:t>
            </a:r>
            <a:r>
              <a:rPr lang="zh-CN" altLang="en-US" dirty="0" smtClean="0">
                <a:sym typeface="Arial" panose="020B0604020202020204" pitchFamily="34" charset="0"/>
              </a:rPr>
              <a:t>：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3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世界</a:t>
            </a:r>
            <a:r>
              <a:rPr lang="zh-CN" altLang="en-US" dirty="0" smtClean="0">
                <a:sym typeface="Arial" panose="020B0604020202020204" pitchFamily="34" charset="0"/>
              </a:rPr>
              <a:t>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68" y="1574399"/>
            <a:ext cx="1674234" cy="505950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145" y="39159"/>
            <a:ext cx="4348855" cy="178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1"/>
          <p:cNvSpPr txBox="1">
            <a:spLocks noChangeArrowheads="1"/>
          </p:cNvSpPr>
          <p:nvPr/>
        </p:nvSpPr>
        <p:spPr bwMode="auto">
          <a:xfrm>
            <a:off x="1817688" y="1385889"/>
            <a:ext cx="927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1" i="1">
                <a:solidFill>
                  <a:srgbClr val="FFFFFF"/>
                </a:solidFill>
                <a:latin typeface="方正兰亭黑_GBK" charset="0"/>
                <a:ea typeface="方正兰亭黑_GBK" charset="0"/>
              </a:rPr>
              <a:t>4.</a:t>
            </a:r>
            <a:r>
              <a:rPr lang="zh-CN" altLang="en-US" sz="1200" b="1" i="1">
                <a:solidFill>
                  <a:srgbClr val="FFFFFF"/>
                </a:solidFill>
                <a:latin typeface="方正兰亭黑_GBK" charset="0"/>
                <a:ea typeface="方正兰亭黑_GBK" charset="0"/>
              </a:rPr>
              <a:t>购买渠道</a:t>
            </a:r>
          </a:p>
        </p:txBody>
      </p:sp>
      <p:sp>
        <p:nvSpPr>
          <p:cNvPr id="19458" name="文本框 54"/>
          <p:cNvSpPr txBox="1">
            <a:spLocks noChangeArrowheads="1"/>
          </p:cNvSpPr>
          <p:nvPr/>
        </p:nvSpPr>
        <p:spPr bwMode="auto">
          <a:xfrm>
            <a:off x="4064001" y="-1588"/>
            <a:ext cx="17113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i="1">
                <a:solidFill>
                  <a:srgbClr val="FFFFFF"/>
                </a:solidFill>
                <a:latin typeface="方正兰亭黑_GBK" charset="0"/>
                <a:ea typeface="方正兰亭黑_GBK" charset="0"/>
              </a:rPr>
              <a:t>竞争对手分析</a:t>
            </a:r>
          </a:p>
        </p:txBody>
      </p:sp>
      <p:sp>
        <p:nvSpPr>
          <p:cNvPr id="19459" name="TextBox 46"/>
          <p:cNvSpPr txBox="1">
            <a:spLocks noChangeArrowheads="1"/>
          </p:cNvSpPr>
          <p:nvPr/>
        </p:nvSpPr>
        <p:spPr bwMode="auto">
          <a:xfrm>
            <a:off x="6732589" y="676276"/>
            <a:ext cx="37814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方法一：</a:t>
            </a:r>
          </a:p>
          <a:p>
            <a:pPr eaLnBrk="1" hangingPunct="1"/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1.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打开京东</a:t>
            </a:r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app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2.搜索“尚德机构官方旗舰店”</a:t>
            </a:r>
          </a:p>
          <a:p>
            <a:pPr eaLnBrk="1" hangingPunct="1"/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方法二：</a:t>
            </a:r>
            <a:endParaRPr lang="zh-CN" altLang="en-US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endParaRPr lang="zh-CN" altLang="en-US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1.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将本页截图或者拍照</a:t>
            </a:r>
            <a:endParaRPr lang="zh-CN" altLang="en-US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2.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打开京东</a:t>
            </a:r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app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，左上角扫一扫</a:t>
            </a:r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3.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识别以下二维码</a:t>
            </a:r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</p:txBody>
      </p:sp>
      <p:sp>
        <p:nvSpPr>
          <p:cNvPr id="19460" name="Text Placeholder 3"/>
          <p:cNvSpPr txBox="1">
            <a:spLocks noChangeArrowheads="1"/>
          </p:cNvSpPr>
          <p:nvPr/>
        </p:nvSpPr>
        <p:spPr bwMode="auto">
          <a:xfrm>
            <a:off x="6005514" y="2813050"/>
            <a:ext cx="51117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4000" b="1">
                <a:solidFill>
                  <a:srgbClr val="F0968D"/>
                </a:solidFill>
                <a:latin typeface="宋体" charset="-122"/>
              </a:rPr>
              <a:t>京东</a:t>
            </a:r>
          </a:p>
        </p:txBody>
      </p:sp>
      <p:sp>
        <p:nvSpPr>
          <p:cNvPr id="19461" name="矩形 7"/>
          <p:cNvSpPr>
            <a:spLocks noChangeArrowheads="1"/>
          </p:cNvSpPr>
          <p:nvPr/>
        </p:nvSpPr>
        <p:spPr bwMode="auto">
          <a:xfrm>
            <a:off x="2143125" y="114300"/>
            <a:ext cx="2336800" cy="20589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4925">
            <a:solidFill>
              <a:srgbClr val="EF968D"/>
            </a:solidFill>
            <a:round/>
            <a:headEnd/>
            <a:tailEnd/>
          </a:ln>
        </p:spPr>
        <p:txBody>
          <a:bodyPr/>
          <a:lstStyle>
            <a:lvl1pPr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endParaRPr lang="zh-CN" altLang="en-US" sz="1300">
              <a:latin typeface="Calibri" charset="0"/>
            </a:endParaRPr>
          </a:p>
        </p:txBody>
      </p:sp>
      <p:sp>
        <p:nvSpPr>
          <p:cNvPr id="19462" name="矩形 8"/>
          <p:cNvSpPr>
            <a:spLocks noChangeArrowheads="1"/>
          </p:cNvSpPr>
          <p:nvPr/>
        </p:nvSpPr>
        <p:spPr bwMode="auto">
          <a:xfrm>
            <a:off x="2143125" y="4740275"/>
            <a:ext cx="2336800" cy="2057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4925">
            <a:solidFill>
              <a:srgbClr val="EF968D"/>
            </a:solidFill>
            <a:round/>
            <a:headEnd/>
            <a:tailEnd/>
          </a:ln>
        </p:spPr>
        <p:txBody>
          <a:bodyPr/>
          <a:lstStyle>
            <a:lvl1pPr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endParaRPr lang="zh-CN" altLang="en-US" sz="1300">
              <a:latin typeface="Calibri" charset="0"/>
            </a:endParaRPr>
          </a:p>
        </p:txBody>
      </p:sp>
      <p:sp>
        <p:nvSpPr>
          <p:cNvPr id="19463" name="矩形 9"/>
          <p:cNvSpPr>
            <a:spLocks noChangeArrowheads="1"/>
          </p:cNvSpPr>
          <p:nvPr/>
        </p:nvSpPr>
        <p:spPr bwMode="auto">
          <a:xfrm>
            <a:off x="2143125" y="2400300"/>
            <a:ext cx="2336800" cy="20574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34925">
            <a:solidFill>
              <a:srgbClr val="EF968D"/>
            </a:solidFill>
            <a:round/>
            <a:headEnd/>
            <a:tailEnd/>
          </a:ln>
        </p:spPr>
        <p:txBody>
          <a:bodyPr/>
          <a:lstStyle>
            <a:lvl1pPr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endParaRPr lang="zh-CN" altLang="en-US" sz="1300">
              <a:latin typeface="Calibri" charset="0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838701" y="3105150"/>
            <a:ext cx="936625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charset="0"/>
              <a:buNone/>
              <a:defRPr/>
            </a:pPr>
            <a:endParaRPr lang="zh-CN" altLang="en-US" noProof="1"/>
          </a:p>
        </p:txBody>
      </p:sp>
      <p:pic>
        <p:nvPicPr>
          <p:cNvPr id="19465" name="图片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4044951"/>
            <a:ext cx="16764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596591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589196"/>
            <a:ext cx="11449995" cy="540476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共产党成立的历史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意义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1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领导</a:t>
            </a:r>
            <a:r>
              <a:rPr lang="zh-CN" altLang="en-US" dirty="0" smtClean="0">
                <a:sym typeface="Arial" panose="020B0604020202020204" pitchFamily="34" charset="0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它标志着中国革命终于有了一个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坚强的领导核心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 dirty="0"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2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思想</a:t>
            </a:r>
            <a:r>
              <a:rPr lang="zh-CN" altLang="en-US" dirty="0" smtClean="0">
                <a:sym typeface="Arial" panose="020B0604020202020204" pitchFamily="34" charset="0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中国革命从此有了一个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科学的指导思想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3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世界</a:t>
            </a:r>
            <a:r>
              <a:rPr lang="zh-CN" altLang="en-US" dirty="0" smtClean="0">
                <a:sym typeface="Arial" panose="020B0604020202020204" pitchFamily="34" charset="0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沟通中国革命与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世界革命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的联系，同世界无产阶级社会革命运动相联结成为其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一部分。</a:t>
            </a:r>
            <a:endParaRPr lang="zh-CN" altLang="en-US" b="1" u="sng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80" y="1654924"/>
            <a:ext cx="1674234" cy="505950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145" y="39159"/>
            <a:ext cx="4348855" cy="178821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9125895" y="2826145"/>
            <a:ext cx="2743200" cy="8746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领导思想世界级</a:t>
            </a:r>
            <a:endParaRPr kumimoji="1"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0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39" y="2096068"/>
            <a:ext cx="2160000" cy="1447200"/>
          </a:xfrm>
          <a:prstGeom prst="ellipse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503725" y="3795957"/>
            <a:ext cx="11071654" cy="37070"/>
          </a:xfrm>
          <a:prstGeom prst="line">
            <a:avLst/>
          </a:prstGeom>
          <a:ln w="38100">
            <a:solidFill>
              <a:srgbClr val="C23C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17105" y="2063318"/>
            <a:ext cx="2160000" cy="2002653"/>
            <a:chOff x="617105" y="2063318"/>
            <a:chExt cx="2160000" cy="200265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05" y="2063318"/>
              <a:ext cx="2160000" cy="1512700"/>
            </a:xfrm>
            <a:prstGeom prst="ellipse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431435" y="3669302"/>
              <a:ext cx="531340" cy="396669"/>
              <a:chOff x="1222102" y="2999023"/>
              <a:chExt cx="531340" cy="396669"/>
            </a:xfrm>
          </p:grpSpPr>
          <p:sp>
            <p:nvSpPr>
              <p:cNvPr id="11" name="等腰三角形 10"/>
              <p:cNvSpPr/>
              <p:nvPr/>
            </p:nvSpPr>
            <p:spPr>
              <a:xfrm rot="10800000">
                <a:off x="1222102" y="3015047"/>
                <a:ext cx="531340" cy="380645"/>
              </a:xfrm>
              <a:prstGeom prst="triangle">
                <a:avLst/>
              </a:prstGeom>
              <a:solidFill>
                <a:srgbClr val="C23C0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344143" y="2999023"/>
                <a:ext cx="2872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  <a:latin typeface="汉仪丫丫体简" panose="02010604000101010101" pitchFamily="2" charset="-122"/>
                    <a:ea typeface="汉仪丫丫体简" panose="02010604000101010101" pitchFamily="2" charset="-122"/>
                  </a:rPr>
                  <a:t>1</a:t>
                </a:r>
                <a:endParaRPr lang="zh-CN" altLang="en-US" sz="1600" dirty="0">
                  <a:solidFill>
                    <a:prstClr val="white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3479872" y="2071055"/>
            <a:ext cx="2160000" cy="2002610"/>
            <a:chOff x="3479872" y="2071055"/>
            <a:chExt cx="2160000" cy="200261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47" r="26034"/>
            <a:stretch>
              <a:fillRect/>
            </a:stretch>
          </p:blipFill>
          <p:spPr>
            <a:xfrm>
              <a:off x="3479872" y="2071055"/>
              <a:ext cx="2160000" cy="1497227"/>
            </a:xfrm>
            <a:prstGeom prst="ellipse">
              <a:avLst/>
            </a:prstGeom>
            <a:solidFill>
              <a:srgbClr val="C23C0D"/>
            </a:solidFill>
            <a:ln>
              <a:solidFill>
                <a:schemeClr val="bg1"/>
              </a:solidFill>
            </a:ln>
          </p:spPr>
        </p:pic>
        <p:grpSp>
          <p:nvGrpSpPr>
            <p:cNvPr id="18" name="组合 17"/>
            <p:cNvGrpSpPr/>
            <p:nvPr/>
          </p:nvGrpSpPr>
          <p:grpSpPr>
            <a:xfrm>
              <a:off x="4294202" y="3662539"/>
              <a:ext cx="531340" cy="411126"/>
              <a:chOff x="5164093" y="2984566"/>
              <a:chExt cx="531340" cy="411126"/>
            </a:xfrm>
          </p:grpSpPr>
          <p:sp>
            <p:nvSpPr>
              <p:cNvPr id="12" name="等腰三角形 11"/>
              <p:cNvSpPr/>
              <p:nvPr/>
            </p:nvSpPr>
            <p:spPr>
              <a:xfrm rot="10800000">
                <a:off x="5164093" y="3015047"/>
                <a:ext cx="531340" cy="380645"/>
              </a:xfrm>
              <a:prstGeom prst="triangle">
                <a:avLst/>
              </a:prstGeom>
              <a:solidFill>
                <a:srgbClr val="C23C0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sym typeface="+mn-ea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279722" y="2984566"/>
                <a:ext cx="300082" cy="3674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zh-CN" altLang="en-US">
                    <a:solidFill>
                      <a:prstClr val="white"/>
                    </a:solidFill>
                    <a:sym typeface="+mn-ea"/>
                  </a:rPr>
                  <a:t>2</a:t>
                </a: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7156969" y="3654428"/>
            <a:ext cx="531340" cy="426932"/>
            <a:chOff x="9295183" y="2968761"/>
            <a:chExt cx="531340" cy="426932"/>
          </a:xfrm>
        </p:grpSpPr>
        <p:sp>
          <p:nvSpPr>
            <p:cNvPr id="13" name="等腰三角形 12"/>
            <p:cNvSpPr/>
            <p:nvPr/>
          </p:nvSpPr>
          <p:spPr>
            <a:xfrm rot="10800000">
              <a:off x="9295183" y="3015048"/>
              <a:ext cx="531340" cy="380645"/>
            </a:xfrm>
            <a:prstGeom prst="triangle">
              <a:avLst/>
            </a:prstGeom>
            <a:solidFill>
              <a:srgbClr val="C23C0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410812" y="2968761"/>
              <a:ext cx="300082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>
                  <a:solidFill>
                    <a:prstClr val="white"/>
                  </a:solidFill>
                  <a:sym typeface="+mn-ea"/>
                </a:rPr>
                <a:t>3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205407" y="2122894"/>
            <a:ext cx="2160000" cy="1958466"/>
            <a:chOff x="9205407" y="2122894"/>
            <a:chExt cx="2160000" cy="195846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5407" y="2122894"/>
              <a:ext cx="2160000" cy="1393548"/>
            </a:xfrm>
            <a:prstGeom prst="ellipse">
              <a:avLst/>
            </a:prstGeom>
            <a:solidFill>
              <a:srgbClr val="C23C0D"/>
            </a:solidFill>
            <a:ln>
              <a:solidFill>
                <a:schemeClr val="bg1"/>
              </a:solidFill>
            </a:ln>
          </p:spPr>
        </p:pic>
        <p:grpSp>
          <p:nvGrpSpPr>
            <p:cNvPr id="20" name="组合 19"/>
            <p:cNvGrpSpPr/>
            <p:nvPr/>
          </p:nvGrpSpPr>
          <p:grpSpPr>
            <a:xfrm>
              <a:off x="10019737" y="3654818"/>
              <a:ext cx="531340" cy="426542"/>
              <a:chOff x="9295183" y="2969151"/>
              <a:chExt cx="531340" cy="426542"/>
            </a:xfrm>
          </p:grpSpPr>
          <p:sp>
            <p:nvSpPr>
              <p:cNvPr id="21" name="等腰三角形 20"/>
              <p:cNvSpPr/>
              <p:nvPr/>
            </p:nvSpPr>
            <p:spPr>
              <a:xfrm rot="10800000">
                <a:off x="9295183" y="3015048"/>
                <a:ext cx="531340" cy="380645"/>
              </a:xfrm>
              <a:prstGeom prst="triangle">
                <a:avLst/>
              </a:prstGeom>
              <a:solidFill>
                <a:srgbClr val="C23C0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sym typeface="+mn-ea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9394782" y="2969151"/>
                <a:ext cx="332143" cy="36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zh-CN" altLang="en-US">
                    <a:solidFill>
                      <a:prstClr val="white"/>
                    </a:solidFill>
                    <a:sym typeface="+mn-ea"/>
                  </a:rPr>
                  <a:t>4</a:t>
                </a:r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903939" y="4259997"/>
            <a:ext cx="1586332" cy="13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第一步</a:t>
            </a:r>
            <a:endParaRPr lang="en-US" altLang="zh-CN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时代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背景</a:t>
            </a:r>
            <a:endParaRPr lang="en-US" altLang="zh-CN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新文化运动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34627" y="4272647"/>
            <a:ext cx="1650489" cy="13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第二步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群众基础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096000" y="4259997"/>
            <a:ext cx="2653278" cy="13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第三步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组织基础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南陈北李，相约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建党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258825" y="4250919"/>
            <a:ext cx="2053163" cy="13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第四步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会议召开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中共一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大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</p:spTree>
    <p:extLst>
      <p:ext uri="{BB962C8B-B14F-4D97-AF65-F5344CB8AC3E}">
        <p14:creationId xmlns:p14="http://schemas.microsoft.com/office/powerpoint/2010/main" val="302231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21126"/>
            <a:ext cx="10515600" cy="4987141"/>
          </a:xfrm>
        </p:spPr>
        <p:txBody>
          <a:bodyPr/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月，中国共产党早期组织领导建立的第一个产业工会是（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机器工会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印刷工会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纺织工会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中华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全国总工会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7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21126"/>
            <a:ext cx="10515600" cy="4987141"/>
          </a:xfrm>
        </p:spPr>
        <p:txBody>
          <a:bodyPr/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月，中国共产党早期组织领导建立的第一个产业工会是（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机器工会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印刷工会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纺织工会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中华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全国总工会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5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21126"/>
            <a:ext cx="10515600" cy="4987141"/>
          </a:xfrm>
        </p:spPr>
        <p:txBody>
          <a:bodyPr/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2.1920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年，陈独秀等人建立的中国共产党早期组织是（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北京共产主义小组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武汉共产主义小组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广州共产主义小组</a:t>
            </a:r>
          </a:p>
          <a:p>
            <a:endParaRPr kumimoji="1" lang="zh-CN" altLang="en-US" sz="2400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8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21126"/>
            <a:ext cx="10515600" cy="4987141"/>
          </a:xfrm>
        </p:spPr>
        <p:txBody>
          <a:bodyPr/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2.1920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年，陈独秀等人建立的中国共产党早期组织是（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北京共产主义小组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武汉共产主义小组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广州共产主义小组</a:t>
            </a:r>
          </a:p>
          <a:p>
            <a:endParaRPr kumimoji="1" lang="zh-CN" altLang="en-US" sz="2400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7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444" y="1335596"/>
            <a:ext cx="10515600" cy="4987141"/>
          </a:xfrm>
        </p:spPr>
        <p:txBody>
          <a:bodyPr/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关于中国共产党成立的历史意义的相关表述，错误的是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标志着中国革命终于有了一个坚强的领导核心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革命从此有了一个科学的指导思想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是马克思主义和资产阶级革命运动相结合的产物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沟通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了中国革命与世界革命的联系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23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444" y="1335596"/>
            <a:ext cx="10515600" cy="4987141"/>
          </a:xfrm>
        </p:spPr>
        <p:txBody>
          <a:bodyPr/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关于中国共产党成立的历史意义的相关表述，错误的是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标志着中国革命终于有了一个坚强的领导核心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革命从此有了一个科学的指导思想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是马克思主义和资产阶级革命运动相结合的产物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沟通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了中国革命与世界革命的联系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97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115444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986277" y="2672064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6498" y="3390694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共产党诞生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36550" y="535161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36499" y="2542183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早期马克思主义思想运动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236497" y="4254126"/>
            <a:ext cx="2436689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反帝反封纲领制定与工农运动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8741299" y="3815707"/>
            <a:ext cx="250222" cy="16795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991522" y="3640087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中国二大召开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991522" y="4762071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工农运动开展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2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465" y="1713878"/>
            <a:ext cx="11292281" cy="377252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中共二大召开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1922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7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中共二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大在上海召开，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大会明确提出了彻底的反帝反封建的革命纲领。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                        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分清敌友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470" y="1854191"/>
            <a:ext cx="1690865" cy="539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9" y="166318"/>
            <a:ext cx="4475587" cy="1687873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5404577" y="3763617"/>
            <a:ext cx="857028" cy="72887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"/>
          <p:cNvSpPr txBox="1">
            <a:spLocks noChangeArrowheads="1"/>
          </p:cNvSpPr>
          <p:nvPr/>
        </p:nvSpPr>
        <p:spPr bwMode="auto">
          <a:xfrm>
            <a:off x="1817688" y="1385889"/>
            <a:ext cx="927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1" i="1">
                <a:solidFill>
                  <a:srgbClr val="FFFFFF"/>
                </a:solidFill>
                <a:latin typeface="方正兰亭黑_GBK" charset="0"/>
                <a:ea typeface="方正兰亭黑_GBK" charset="0"/>
              </a:rPr>
              <a:t>4.</a:t>
            </a:r>
            <a:r>
              <a:rPr lang="zh-CN" altLang="en-US" sz="1200" b="1" i="1">
                <a:solidFill>
                  <a:srgbClr val="FFFFFF"/>
                </a:solidFill>
                <a:latin typeface="方正兰亭黑_GBK" charset="0"/>
                <a:ea typeface="方正兰亭黑_GBK" charset="0"/>
              </a:rPr>
              <a:t>购买渠道</a:t>
            </a:r>
          </a:p>
        </p:txBody>
      </p:sp>
      <p:sp>
        <p:nvSpPr>
          <p:cNvPr id="20482" name="文本框 54"/>
          <p:cNvSpPr txBox="1">
            <a:spLocks noChangeArrowheads="1"/>
          </p:cNvSpPr>
          <p:nvPr/>
        </p:nvSpPr>
        <p:spPr bwMode="auto">
          <a:xfrm>
            <a:off x="4064001" y="-1588"/>
            <a:ext cx="17113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i="1">
                <a:solidFill>
                  <a:srgbClr val="FFFFFF"/>
                </a:solidFill>
                <a:latin typeface="方正兰亭黑_GBK" charset="0"/>
                <a:ea typeface="方正兰亭黑_GBK" charset="0"/>
              </a:rPr>
              <a:t>竞争对手分析</a:t>
            </a:r>
          </a:p>
        </p:txBody>
      </p:sp>
      <p:sp>
        <p:nvSpPr>
          <p:cNvPr id="20483" name="TextBox 46"/>
          <p:cNvSpPr txBox="1">
            <a:spLocks noChangeArrowheads="1"/>
          </p:cNvSpPr>
          <p:nvPr/>
        </p:nvSpPr>
        <p:spPr bwMode="auto">
          <a:xfrm>
            <a:off x="6580189" y="684213"/>
            <a:ext cx="3241675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方法一：</a:t>
            </a:r>
          </a:p>
          <a:p>
            <a:pPr eaLnBrk="1" hangingPunct="1"/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1.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打开微店</a:t>
            </a:r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app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2.搜索“尚德机构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学术中心</a:t>
            </a:r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”</a:t>
            </a:r>
          </a:p>
          <a:p>
            <a:pPr eaLnBrk="1" hangingPunct="1"/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方法二：</a:t>
            </a:r>
          </a:p>
          <a:p>
            <a:pPr eaLnBrk="1" hangingPunct="1"/>
            <a:endParaRPr lang="zh-CN" altLang="en-US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1.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将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本页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截图或者拍照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2.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打开微信</a:t>
            </a:r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app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，发送照片</a:t>
            </a:r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3.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扫描识别以下二维码</a:t>
            </a:r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</p:txBody>
      </p:sp>
      <p:sp>
        <p:nvSpPr>
          <p:cNvPr id="20484" name="Text Placeholder 3"/>
          <p:cNvSpPr txBox="1">
            <a:spLocks noChangeArrowheads="1"/>
          </p:cNvSpPr>
          <p:nvPr/>
        </p:nvSpPr>
        <p:spPr bwMode="auto">
          <a:xfrm>
            <a:off x="5840414" y="2509838"/>
            <a:ext cx="51117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4000" b="1">
                <a:solidFill>
                  <a:srgbClr val="88D0E0"/>
                </a:solidFill>
                <a:latin typeface="宋体" charset="-122"/>
              </a:rPr>
              <a:t>微信</a:t>
            </a:r>
          </a:p>
        </p:txBody>
      </p:sp>
      <p:pic>
        <p:nvPicPr>
          <p:cNvPr id="2048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4" y="3741738"/>
            <a:ext cx="2624137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矩形 7"/>
          <p:cNvSpPr>
            <a:spLocks noChangeArrowheads="1"/>
          </p:cNvSpPr>
          <p:nvPr/>
        </p:nvSpPr>
        <p:spPr bwMode="auto">
          <a:xfrm>
            <a:off x="2143125" y="-1588"/>
            <a:ext cx="2336800" cy="20574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4925">
            <a:solidFill>
              <a:srgbClr val="EF968D"/>
            </a:solidFill>
            <a:round/>
            <a:headEnd/>
            <a:tailEnd/>
          </a:ln>
        </p:spPr>
        <p:txBody>
          <a:bodyPr/>
          <a:lstStyle>
            <a:lvl1pPr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endParaRPr lang="zh-CN" altLang="en-US" sz="1300">
              <a:latin typeface="Calibri" charset="0"/>
            </a:endParaRPr>
          </a:p>
        </p:txBody>
      </p:sp>
      <p:sp>
        <p:nvSpPr>
          <p:cNvPr id="20487" name="矩形 8"/>
          <p:cNvSpPr>
            <a:spLocks noChangeArrowheads="1"/>
          </p:cNvSpPr>
          <p:nvPr/>
        </p:nvSpPr>
        <p:spPr bwMode="auto">
          <a:xfrm>
            <a:off x="2143125" y="4740275"/>
            <a:ext cx="2336800" cy="20574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34925">
            <a:solidFill>
              <a:srgbClr val="EF968D"/>
            </a:solidFill>
            <a:round/>
            <a:headEnd/>
            <a:tailEnd/>
          </a:ln>
        </p:spPr>
        <p:txBody>
          <a:bodyPr/>
          <a:lstStyle>
            <a:lvl1pPr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endParaRPr lang="zh-CN" altLang="en-US" sz="1300">
              <a:latin typeface="Calibri" charset="0"/>
            </a:endParaRPr>
          </a:p>
        </p:txBody>
      </p:sp>
      <p:sp>
        <p:nvSpPr>
          <p:cNvPr id="20488" name="矩形 9"/>
          <p:cNvSpPr>
            <a:spLocks noChangeArrowheads="1"/>
          </p:cNvSpPr>
          <p:nvPr/>
        </p:nvSpPr>
        <p:spPr bwMode="auto">
          <a:xfrm>
            <a:off x="2143125" y="2400300"/>
            <a:ext cx="2336800" cy="20574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34925">
            <a:solidFill>
              <a:srgbClr val="EF968D"/>
            </a:solidFill>
            <a:round/>
            <a:headEnd/>
            <a:tailEnd/>
          </a:ln>
        </p:spPr>
        <p:txBody>
          <a:bodyPr/>
          <a:lstStyle>
            <a:lvl1pPr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endParaRPr lang="zh-CN" altLang="en-US" sz="1300">
              <a:latin typeface="Calibri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4838701" y="2913064"/>
            <a:ext cx="936625" cy="64928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charset="0"/>
              <a:buNone/>
              <a:defRPr/>
            </a:pPr>
            <a:endParaRPr lang="zh-CN" altLang="en-US" noProof="1"/>
          </a:p>
        </p:txBody>
      </p:sp>
      <p:sp>
        <p:nvSpPr>
          <p:cNvPr id="11" name="圆角矩形 10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9757271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" y="1736036"/>
            <a:ext cx="11736070" cy="44659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工人运动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方面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85750" lvl="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香港海员罢工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——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中国第一个工人运动的高潮的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起点</a:t>
            </a:r>
            <a:endParaRPr lang="zh-CN" altLang="en-US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285750" lvl="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京汉铁路工人罢工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中国工人运动第一次高潮的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终点</a:t>
            </a:r>
            <a:endParaRPr lang="en-US" altLang="zh-CN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85750" lvl="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农民运动方面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月，沈定一等在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浙江省萧山县衙前村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成立了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第一个农民协会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，反抗地主压迫与剥削的斗争。</a:t>
            </a:r>
          </a:p>
          <a:p>
            <a:pPr marL="285750" lvl="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534986" y="2698615"/>
            <a:ext cx="2779690" cy="6884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水</a:t>
            </a:r>
            <a:r>
              <a:rPr kumimoji="1"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里来</a:t>
            </a:r>
            <a:r>
              <a:rPr kumimoji="1"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火</a:t>
            </a:r>
            <a:r>
              <a:rPr kumimoji="1"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里去</a:t>
            </a:r>
            <a:endParaRPr kumimoji="1"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662" y="26005"/>
            <a:ext cx="4534338" cy="171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5840"/>
            <a:ext cx="10515600" cy="399177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中国共产党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第一次明确提出反帝反封建民主革命纲领的会议是（　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．中共一大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．中共二大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．中共三大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．中共四大 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9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5840"/>
            <a:ext cx="10515600" cy="399177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中国共产党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第一次明确提出反帝反封建民主革命纲领的会议是（　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．中共一大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．中共二大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．中共三大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．中共四大 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3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5840"/>
            <a:ext cx="10515600" cy="399177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不属于中国新民主主义革命的重要任务的是（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反对帝国主义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反对封建主义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反对民族资本主义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反对官僚资本主义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2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5840"/>
            <a:ext cx="10515600" cy="399177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不属于中国新民主主义革命的重要任务的是（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反对帝国主义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反对封建主义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反对民族资本主义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反对官僚资本主义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4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3.1921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月沈定一等在浙江省萧山县衙前村成立了第一个（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工农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革命军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总农会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农民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协会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贫农团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1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3.1921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月沈定一等在浙江省萧山县衙前村成立了第一个（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工农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革命军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总农会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农民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协会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贫农团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0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78296"/>
            <a:ext cx="216164" cy="62237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389664" y="40270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23720" y="283654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041560" y="4477715"/>
            <a:ext cx="194938" cy="232741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36550" y="5229451"/>
            <a:ext cx="3583783" cy="10613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36497" y="4379471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国共合作形成与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国民革命兴起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47111" y="5223893"/>
            <a:ext cx="2791234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北伐战争顺利开展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47111" y="6055285"/>
            <a:ext cx="2812462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国共合作破裂与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国民革命失败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78296"/>
            <a:ext cx="216164" cy="62237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389664" y="40270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23720" y="283654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041560" y="4477715"/>
            <a:ext cx="194938" cy="232741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36550" y="5229451"/>
            <a:ext cx="3583783" cy="10613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36497" y="4379471"/>
            <a:ext cx="2791235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国共合作形成与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国民革命兴起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47111" y="5223893"/>
            <a:ext cx="2791234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北伐战争顺利开展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47111" y="6055285"/>
            <a:ext cx="2812462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国共合作破裂与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国民革命失败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左大括号 19"/>
          <p:cNvSpPr/>
          <p:nvPr/>
        </p:nvSpPr>
        <p:spPr>
          <a:xfrm>
            <a:off x="9027732" y="3835481"/>
            <a:ext cx="256705" cy="178976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284437" y="3675000"/>
            <a:ext cx="2763523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第一次国共合作的形成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284437" y="4957414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国民革命兴起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9694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革命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366" y="1574885"/>
            <a:ext cx="9117496" cy="107294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>
                <a:solidFill>
                  <a:srgbClr val="01010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国民党</a:t>
            </a:r>
            <a:r>
              <a:rPr lang="zh-CN" altLang="en-US" b="1" dirty="0">
                <a:solidFill>
                  <a:srgbClr val="01010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促成国共合作的努力</a:t>
            </a:r>
            <a:r>
              <a:rPr lang="zh-CN" altLang="en-US" dirty="0">
                <a:solidFill>
                  <a:srgbClr val="01010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日，孙中山同苏俄政府代表越飞发表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《孙文越飞宣言》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正式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确立联俄政策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2365" y="5428887"/>
            <a:ext cx="947866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1924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1" lang="en-US" altLang="zh-CN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国民党</a:t>
            </a:r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一大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（标志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着以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第一次国共合作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为基础的革命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统一战线形成）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合作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政治基础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以三大政策（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联俄、联共、扶助农工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）为灵魂的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新三民主义。</a:t>
            </a:r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048" y="1409932"/>
            <a:ext cx="1690865" cy="539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588" y="158912"/>
            <a:ext cx="3274829" cy="1219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2365" y="3606851"/>
            <a:ext cx="947866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中国共产党促成国共合作的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努力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1923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年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月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中共三大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召开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，会议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决定全体共产党员以个人名义加入国民党。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kumimoji="1" lang="zh-CN" altLang="en-US" sz="2000" dirty="0"/>
          </a:p>
        </p:txBody>
      </p:sp>
      <p:sp>
        <p:nvSpPr>
          <p:cNvPr id="11" name="下箭头 10"/>
          <p:cNvSpPr/>
          <p:nvPr/>
        </p:nvSpPr>
        <p:spPr>
          <a:xfrm>
            <a:off x="3551583" y="2796209"/>
            <a:ext cx="3299791" cy="55659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3551582" y="4754092"/>
            <a:ext cx="3299791" cy="55659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115444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099281" y="617011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49503" y="711760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新文化运动与思想</a:t>
            </a:r>
            <a:r>
              <a:rPr lang="zh-CN" altLang="en-US" sz="240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解放的潮流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36550" y="535161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360337" y="1813314"/>
            <a:ext cx="2436689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五四运动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8807860" y="1499984"/>
            <a:ext cx="228554" cy="133919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036414" y="1533118"/>
            <a:ext cx="219730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运动发展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036414" y="2214671"/>
            <a:ext cx="219730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运动意义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8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国共合作与国民革命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176" y="1266533"/>
            <a:ext cx="11797990" cy="5747583"/>
          </a:xfrm>
        </p:spPr>
        <p:txBody>
          <a:bodyPr>
            <a:normAutofit/>
          </a:bodyPr>
          <a:lstStyle/>
          <a:p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国民革命的兴起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第一阶段：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黄埔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军校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建立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第二阶段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：工农运动再次高涨（广州沙面租界工人罢工的胜利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——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由低潮转向高潮）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/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</a:b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第三阶段：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孙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中山逝世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第四阶段：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中共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四大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第五阶段：工人运动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高潮的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兴起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lnSpc>
                <a:spcPct val="160000"/>
              </a:lnSpc>
            </a:pPr>
            <a:r>
              <a:rPr lang="zh-CN" altLang="en-US" b="1" dirty="0" smtClean="0">
                <a:solidFill>
                  <a:srgbClr val="C23C0D"/>
                </a:solidFill>
                <a:sym typeface="微软雅黑" panose="020B0503020204020204" pitchFamily="34" charset="-122"/>
              </a:rPr>
              <a:t>                  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五卅运动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1925年上海“五卅惨案”掀起全国反对帝国主义的民族运动浪潮。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lvl="0">
              <a:lnSpc>
                <a:spcPct val="160000"/>
              </a:lnSpc>
            </a:pPr>
            <a:r>
              <a:rPr lang="zh-CN" altLang="en-US" b="1" dirty="0" smtClean="0">
                <a:solidFill>
                  <a:srgbClr val="C23C0D"/>
                </a:solidFill>
                <a:sym typeface="微软雅黑" panose="020B0503020204020204" pitchFamily="34" charset="-122"/>
              </a:rPr>
              <a:t>                  </a:t>
            </a:r>
            <a:r>
              <a:rPr lang="zh-CN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省</a:t>
            </a:r>
            <a:r>
              <a:rPr lang="zh-CN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港大罢工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（世界罢工之最）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1925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月起，在广州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和香港（深圳）坚持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个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月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lvl="0">
              <a:lnSpc>
                <a:spcPct val="16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收回汉口、九江英租界：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1926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年底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——1927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年初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60000"/>
              </a:lnSpc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974" y="0"/>
            <a:ext cx="4668032" cy="1737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/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国共合作的政治基础是（   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三民主义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三民主义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民主主义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 smtClean="0"/>
          </a:p>
          <a:p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/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国共合作的政治基础是（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三民主义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三民主义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民主主义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 smtClean="0"/>
          </a:p>
          <a:p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次国共合作建立后，全国范围大革命风暴兴起的标志是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      ）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护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国战争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护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法运动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战争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五卅运动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次国共合作建立后，全国范围大革命风暴兴起的标志是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护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国战争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护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法运动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战争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五卅运动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次国共合作正式形成的标志是（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杭州西湖会议的召开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“三大”的召开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国民党“一大”的召开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国民党“二大”的召开</a:t>
            </a:r>
          </a:p>
          <a:p>
            <a:endParaRPr kumimoji="1" lang="zh-CN" altLang="en-US" sz="2400" dirty="0"/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次国共合作正式形成的标志是（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杭州西湖会议的召开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“三大”的召开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国民党“一大”的召开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国民党“二大”的召开</a:t>
            </a:r>
          </a:p>
          <a:p>
            <a:endParaRPr kumimoji="1" lang="zh-CN" altLang="en-US" sz="2400" dirty="0"/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78296"/>
            <a:ext cx="216164" cy="62237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389664" y="40270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23720" y="283654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041560" y="4477715"/>
            <a:ext cx="194938" cy="232741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36550" y="5229451"/>
            <a:ext cx="3583783" cy="10613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36497" y="4379471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国共合作形成与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国民革命兴起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47111" y="5223893"/>
            <a:ext cx="2791234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北伐战争顺利开展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47111" y="6055285"/>
            <a:ext cx="2812462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国共合作破裂与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国民革命失败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国共合作与国民革命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3806" y="2027583"/>
            <a:ext cx="7239046" cy="3760657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北伐直接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目标</a:t>
            </a:r>
          </a:p>
          <a:p>
            <a:pPr lvl="0">
              <a:buClr>
                <a:schemeClr val="folHlink"/>
              </a:buClr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打倒帝国主义支持下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北洋军阀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统治。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buClr>
                <a:schemeClr val="folHlink"/>
              </a:buClr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北伐战略方针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spcBef>
                <a:spcPct val="20000"/>
              </a:spcBef>
              <a:buClr>
                <a:schemeClr val="folHlink"/>
              </a:buCl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首先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以主力进军两湖，消灭吴佩孚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spcBef>
                <a:spcPct val="20000"/>
              </a:spcBef>
              <a:buClr>
                <a:schemeClr val="folHlink"/>
              </a:buCl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然后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引兵东向，消灭孙传芳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spcBef>
                <a:spcPct val="20000"/>
              </a:spcBef>
              <a:buClr>
                <a:schemeClr val="folHlink"/>
              </a:buCl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最后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北上解决张作霖。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784" y="0"/>
            <a:ext cx="5152216" cy="2027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85693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国共合作与国民革命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714" y="2065873"/>
            <a:ext cx="11247783" cy="3083287"/>
          </a:xfrm>
        </p:spPr>
        <p:txBody>
          <a:bodyPr>
            <a:normAutofit/>
          </a:bodyPr>
          <a:lstStyle/>
          <a:p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北伐战争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胜利进军的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原因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好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共产党员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和共青团员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的先锋模范作用是重要原因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人民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好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反对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帝国主义、反对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军阀的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正义的革命战争，得到了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人民的大力支持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苏联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好：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得到苏联政府的援助，特别是派出的军事顾问帮助北伐军制定了正确的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军事战略战术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784" y="0"/>
            <a:ext cx="5152216" cy="2027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2425148" y="1908314"/>
          <a:ext cx="7195930" cy="3631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23697" y="365125"/>
            <a:ext cx="9301843" cy="54405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时间，心中有数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1.1926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年，国共合作下的北伐战争直接打击的目标是（      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英国租界         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北洋军阀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清政府            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日本租界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1.1926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年，国共合作下的北伐战争直接打击的目标是（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英国租界         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北洋军阀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清政府            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日本租界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1696" y="1362101"/>
            <a:ext cx="10515600" cy="391226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对北伐战争胜利进军原因表述不正确的是（   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革命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统一战线的建立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和共青团的先锋模范作用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北伐军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得到广大工农群众的大力支持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北伐战争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得到英国政府的多方面援助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1696" y="1362101"/>
            <a:ext cx="10515600" cy="391226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对北伐战争胜利进军原因表述不正确的是（ 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革命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统一战线的建立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和共青团的先锋模范作用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北伐军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得到广大工农群众的大力支持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北伐战争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得到英国政府的多方面援助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78296"/>
            <a:ext cx="216164" cy="62237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389664" y="40270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23720" y="2417101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012539" y="4188635"/>
            <a:ext cx="221744" cy="20705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01950" y="4693215"/>
            <a:ext cx="3583783" cy="10613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34283" y="3690690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国共合作形成与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国民革命兴起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44897" y="4607186"/>
            <a:ext cx="2791234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北伐战争顺利开展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34283" y="5523683"/>
            <a:ext cx="2812462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国共合作破裂与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国民革命失败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9057359" y="4965683"/>
            <a:ext cx="211130" cy="184232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268489" y="4607186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国共右派发动反共政变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68488" y="6005290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国民革命失败原因及意义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革命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255" y="1954139"/>
            <a:ext cx="11497945" cy="256485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国民党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右派发动的反共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政变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1926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月、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月，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蒋介石制造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中山舰事件、整理党务案件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打击共产党员和工农革命力量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1927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日，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蒋介石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在上海发动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“四一二政变”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，以“清党”名义捕杀共产党员和革命群众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。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日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汪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精卫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宣布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同共产党决裂，开始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大屠杀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（七一五政变）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938" y="0"/>
            <a:ext cx="4880067" cy="1954139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3763617" y="4731026"/>
            <a:ext cx="4240696" cy="6758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80442" y="5618922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次国共合作全面破裂，大革命最终失败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革命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1744" y="1523766"/>
            <a:ext cx="2708413" cy="54689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国民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革命失败的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原因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16" y="0"/>
            <a:ext cx="4707789" cy="188515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003806" y="2584174"/>
            <a:ext cx="4045272" cy="348532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主观原因：</a:t>
            </a:r>
            <a:endParaRPr lang="en-US" altLang="zh-CN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共产国际的错误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指挥</a:t>
            </a:r>
            <a:endParaRPr lang="en-US" altLang="zh-CN" sz="20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陈独秀的右倾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机会主义错误。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中国共产党处于幼年时期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060048" y="2584174"/>
            <a:ext cx="3882887" cy="348532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客观原因：</a:t>
            </a:r>
            <a:endParaRPr lang="en-US" altLang="zh-CN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敌我力量悬殊；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革命统一战线内部出现剧烈分化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786171"/>
            <a:ext cx="10735918" cy="3792994"/>
          </a:xfrm>
        </p:spPr>
        <p:txBody>
          <a:bodyPr>
            <a:normAutofit/>
          </a:bodyPr>
          <a:lstStyle/>
          <a:p>
            <a:pPr algn="ctr"/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大革命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意义</a:t>
            </a:r>
            <a:endParaRPr lang="zh-CN" altLang="en-US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沉重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打击了帝国主义和封建主义的统治势力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，实际上是迎接未来革命胜利的一次伟大的演习；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扩大了中国共产党在中国人民中的政治影响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，使党经受了一次大革命的洗礼。</a:t>
            </a:r>
          </a:p>
          <a:p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27" y="1885154"/>
            <a:ext cx="1864586" cy="56347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革命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16" y="0"/>
            <a:ext cx="4707789" cy="1885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786171"/>
            <a:ext cx="10735918" cy="3792994"/>
          </a:xfrm>
        </p:spPr>
        <p:txBody>
          <a:bodyPr>
            <a:normAutofit/>
          </a:bodyPr>
          <a:lstStyle/>
          <a:p>
            <a:pPr algn="ctr"/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大革命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意义</a:t>
            </a:r>
            <a:endParaRPr lang="zh-CN" altLang="en-US" sz="280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沉重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打击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了</a:t>
            </a:r>
            <a:r>
              <a:rPr lang="zh-CN" altLang="en-US" sz="2800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          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统治势力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，实际上是迎接未来革命胜利的一次伟大的演习；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扩大了</a:t>
            </a:r>
            <a:r>
              <a:rPr lang="zh-CN" altLang="en-US" sz="2800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         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在中国人民中的政治影响。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27" y="1885154"/>
            <a:ext cx="1864586" cy="56347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国共合作与国民革命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16" y="0"/>
            <a:ext cx="4707789" cy="1885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885154"/>
            <a:ext cx="10735918" cy="3792994"/>
          </a:xfrm>
        </p:spPr>
        <p:txBody>
          <a:bodyPr>
            <a:normAutofit/>
          </a:bodyPr>
          <a:lstStyle/>
          <a:p>
            <a:pPr algn="ctr"/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大革命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意义</a:t>
            </a:r>
            <a:endParaRPr lang="zh-CN" altLang="en-US" sz="320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沉重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打击了帝国主义和封建主义的统治势力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，实际上是迎接未来革命胜利的一次伟大的演习；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扩大了中国共产党在中国人民中的政治影响。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27" y="1885154"/>
            <a:ext cx="1864586" cy="56347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革命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16" y="0"/>
            <a:ext cx="4707789" cy="1885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第一节 新文化运动与五四运动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2136" y="2427458"/>
            <a:ext cx="6086107" cy="3188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直接导火线</a:t>
            </a:r>
            <a:endParaRPr lang="en-US" altLang="zh-CN" dirty="0">
              <a:solidFill>
                <a:srgbClr val="4F81B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1919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巴黎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和会上中国外交的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失败</a:t>
            </a:r>
            <a:endParaRPr lang="en-US" altLang="zh-CN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1919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月巴黎和会“二十一条”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0">
              <a:lnSpc>
                <a:spcPct val="20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43" y="1814512"/>
            <a:ext cx="3010932" cy="4414523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936" y="442912"/>
            <a:ext cx="4914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262" y="1434326"/>
            <a:ext cx="12936071" cy="4987141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1.1927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年，汪精卫在武汉制造屠杀共产党员和革命群众的事变（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中山舰事件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马日事变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四一二政变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七一五政变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262" y="1434326"/>
            <a:ext cx="12936071" cy="4987141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1.1927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年，汪精卫在武汉制造屠杀共产党员和革命群众的事变（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中山舰事件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马日事变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四一二政变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七一五政变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892"/>
            <a:ext cx="10515600" cy="3342421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日，蒋介石发动的反共政变是（  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团叛乱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暗杀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廖仲恺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清党”事件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整理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党务案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892"/>
            <a:ext cx="10515600" cy="3342421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日，蒋介石发动的反共政变是（ 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团叛乱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暗杀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廖仲恺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清党”事件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整理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党务案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74135"/>
            <a:ext cx="10515600" cy="4044787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不属于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年国民革命的历史意义的是（      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打击了帝国主义和封建主义的统治势力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人民的觉悟程度和组织程度有了明显的提高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宣传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了中国共产党在民主革命阶段的纲领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标志着中国革命终于有了一个坚强的领导核心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74135"/>
            <a:ext cx="10515600" cy="4044787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不属于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年国民革命的历史意义的是（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打击了帝国主义和封建主义的统治势力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人民的觉悟程度和组织程度有了明显的提高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宣传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了中国共产党在民主革命阶段的纲领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标志着中国革命终于有了一个坚强的领导核心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58064" y="398625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103833" y="325522"/>
            <a:ext cx="250223" cy="138991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347638" y="235467"/>
            <a:ext cx="4238984" cy="6253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新文化运动与思想</a:t>
            </a:r>
            <a:r>
              <a:rPr lang="zh-CN" altLang="en-US" sz="24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解放的潮流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36550" y="561665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347638" y="1173948"/>
            <a:ext cx="4343020" cy="6036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五四运动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6054390" y="2773682"/>
            <a:ext cx="250222" cy="17320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304612" y="2572140"/>
            <a:ext cx="4386046" cy="6215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早期马克思主义思想运动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326124" y="3318133"/>
            <a:ext cx="4364534" cy="5929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共产党诞生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54056" y="4001743"/>
            <a:ext cx="4351990" cy="6368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反帝反封纲领制定与工农运动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6048265" y="5069251"/>
            <a:ext cx="277859" cy="172302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304612" y="4918221"/>
            <a:ext cx="4282010" cy="594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国共合作形成与国民</a:t>
            </a:r>
            <a:r>
              <a:rPr lang="zh-CN" altLang="en-US" sz="24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革命兴起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354056" y="5577950"/>
            <a:ext cx="4282010" cy="594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北伐战争顺利开展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354056" y="6263317"/>
            <a:ext cx="4282010" cy="594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国共合作破裂与国民革命失败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中国近现代史纲要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5" y="539747"/>
            <a:ext cx="250223" cy="596227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70608" y="1418329"/>
            <a:ext cx="2115358" cy="1015135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打天下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470608" y="4927179"/>
            <a:ext cx="2115358" cy="1015135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守天下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4668657" y="616893"/>
            <a:ext cx="167532" cy="26180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4627311" y="4178203"/>
            <a:ext cx="250223" cy="26797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36189" y="738769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诞生背景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836189" y="2647937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我党诞生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836189" y="4335293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谋出路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36189" y="4983081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走弯路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845549" y="5636598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富强路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56862" y="6310156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新时代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6784014" y="166255"/>
            <a:ext cx="250223" cy="168024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6784014" y="1925896"/>
            <a:ext cx="201508" cy="209782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034237" y="166255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第一章：反对外国侵略的斗争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061239" y="750726"/>
            <a:ext cx="3470524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第二章：对国家出路的早期探索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050233" y="1380840"/>
            <a:ext cx="348153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第三章：辛亥革命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34237" y="1936573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第四章：开天辟地的大事变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034237" y="2542333"/>
            <a:ext cx="3497526" cy="49720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第五章：中国革命的新道路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034237" y="3119367"/>
            <a:ext cx="3497526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第六章：中华民族的抗日战争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034237" y="3680998"/>
            <a:ext cx="3497526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第七章：为创建新中国而奋斗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034235" y="4330345"/>
            <a:ext cx="4397703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第八章：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社会主义基本制度的全面确立 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036493" y="5011463"/>
            <a:ext cx="4411442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第九章：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社会主义建设在探索中曲折发展 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7034237" y="5626613"/>
            <a:ext cx="4380777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第十章：改革开放与</a:t>
            </a:r>
            <a:r>
              <a:rPr lang="zh-CN" altLang="en-US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现代化建设新时期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034235" y="6310157"/>
            <a:ext cx="4380779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第十一章：中国特色</a:t>
            </a:r>
            <a:r>
              <a:rPr lang="zh-CN" altLang="en-US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社会主义进入新时代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线连接符 27"/>
          <p:cNvCxnSpPr>
            <a:stCxn id="24" idx="1"/>
            <a:endCxn id="10" idx="3"/>
          </p:cNvCxnSpPr>
          <p:nvPr/>
        </p:nvCxnSpPr>
        <p:spPr>
          <a:xfrm flipH="1">
            <a:off x="6733309" y="4578948"/>
            <a:ext cx="300926" cy="4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线连接符 40"/>
          <p:cNvCxnSpPr>
            <a:stCxn id="25" idx="1"/>
          </p:cNvCxnSpPr>
          <p:nvPr/>
        </p:nvCxnSpPr>
        <p:spPr>
          <a:xfrm flipH="1">
            <a:off x="6738091" y="5260066"/>
            <a:ext cx="2984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26" idx="1"/>
          </p:cNvCxnSpPr>
          <p:nvPr/>
        </p:nvCxnSpPr>
        <p:spPr>
          <a:xfrm flipH="1" flipV="1">
            <a:off x="6738091" y="5866597"/>
            <a:ext cx="296146" cy="8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 flipH="1" flipV="1">
            <a:off x="6753982" y="6558758"/>
            <a:ext cx="280253" cy="2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33404" y="2986219"/>
            <a:ext cx="8109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4800" dirty="0" smtClean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Palatino Linotype" panose="02040502050505030304" pitchFamily="18" charset="0"/>
              </a:rPr>
              <a:t>第五章   中国革命的新道路</a:t>
            </a:r>
            <a:endParaRPr lang="zh-CN" altLang="en-US" sz="4800" dirty="0">
              <a:solidFill>
                <a:srgbClr val="CC33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Other_1"/>
          <p:cNvSpPr/>
          <p:nvPr>
            <p:custDataLst>
              <p:tags r:id="rId2"/>
            </p:custDataLst>
          </p:nvPr>
        </p:nvSpPr>
        <p:spPr>
          <a:xfrm>
            <a:off x="3283043" y="2640238"/>
            <a:ext cx="6126454" cy="1752600"/>
          </a:xfrm>
          <a:custGeom>
            <a:avLst/>
            <a:gdLst>
              <a:gd name="connsiteX0" fmla="*/ 0 w 6264876"/>
              <a:gd name="connsiteY0" fmla="*/ 0 h 2335427"/>
              <a:gd name="connsiteX1" fmla="*/ 2965622 w 6264876"/>
              <a:gd name="connsiteY1" fmla="*/ 0 h 2335427"/>
              <a:gd name="connsiteX2" fmla="*/ 2965622 w 6264876"/>
              <a:gd name="connsiteY2" fmla="*/ 2335427 h 2335427"/>
              <a:gd name="connsiteX3" fmla="*/ 6264876 w 6264876"/>
              <a:gd name="connsiteY3" fmla="*/ 2335427 h 2335427"/>
              <a:gd name="connsiteX0-1" fmla="*/ 0 w 8447973"/>
              <a:gd name="connsiteY0-2" fmla="*/ 0 h 2335427"/>
              <a:gd name="connsiteX1-3" fmla="*/ 2965622 w 8447973"/>
              <a:gd name="connsiteY1-4" fmla="*/ 0 h 2335427"/>
              <a:gd name="connsiteX2-5" fmla="*/ 2965622 w 8447973"/>
              <a:gd name="connsiteY2-6" fmla="*/ 2335427 h 2335427"/>
              <a:gd name="connsiteX3-7" fmla="*/ 8447973 w 8447973"/>
              <a:gd name="connsiteY3-8" fmla="*/ 2323070 h 2335427"/>
              <a:gd name="connsiteX0-9" fmla="*/ 0 w 7229869"/>
              <a:gd name="connsiteY0-10" fmla="*/ 0 h 2335427"/>
              <a:gd name="connsiteX1-11" fmla="*/ 2965622 w 7229869"/>
              <a:gd name="connsiteY1-12" fmla="*/ 0 h 2335427"/>
              <a:gd name="connsiteX2-13" fmla="*/ 2965622 w 7229869"/>
              <a:gd name="connsiteY2-14" fmla="*/ 2335427 h 2335427"/>
              <a:gd name="connsiteX3-15" fmla="*/ 7229869 w 7229869"/>
              <a:gd name="connsiteY3-16" fmla="*/ 2323070 h 23354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229869" h="2335427">
                <a:moveTo>
                  <a:pt x="0" y="0"/>
                </a:moveTo>
                <a:lnTo>
                  <a:pt x="2965622" y="0"/>
                </a:lnTo>
                <a:lnTo>
                  <a:pt x="2965622" y="2335427"/>
                </a:lnTo>
                <a:lnTo>
                  <a:pt x="7229869" y="2323070"/>
                </a:lnTo>
              </a:path>
            </a:pathLst>
          </a:custGeom>
          <a:noFill/>
          <a:ln>
            <a:solidFill>
              <a:srgbClr val="C23C0D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black"/>
              </a:solidFill>
              <a:latin typeface="宋体"/>
            </a:endParaRPr>
          </a:p>
        </p:txBody>
      </p:sp>
      <p:sp>
        <p:nvSpPr>
          <p:cNvPr id="18" name="MH_SubTitle_1"/>
          <p:cNvSpPr/>
          <p:nvPr>
            <p:custDataLst>
              <p:tags r:id="rId3"/>
            </p:custDataLst>
          </p:nvPr>
        </p:nvSpPr>
        <p:spPr>
          <a:xfrm>
            <a:off x="1266979" y="1928245"/>
            <a:ext cx="1719262" cy="1423987"/>
          </a:xfrm>
          <a:custGeom>
            <a:avLst/>
            <a:gdLst>
              <a:gd name="connsiteX0" fmla="*/ 699275 w 1719403"/>
              <a:gd name="connsiteY0" fmla="*/ 190606 h 1424663"/>
              <a:gd name="connsiteX1" fmla="*/ 334183 w 1719403"/>
              <a:gd name="connsiteY1" fmla="*/ 352648 h 1424663"/>
              <a:gd name="connsiteX2" fmla="*/ 352647 w 1719403"/>
              <a:gd name="connsiteY2" fmla="*/ 1090480 h 1424663"/>
              <a:gd name="connsiteX3" fmla="*/ 1090480 w 1719403"/>
              <a:gd name="connsiteY3" fmla="*/ 1072016 h 1424663"/>
              <a:gd name="connsiteX4" fmla="*/ 1450163 w 1719403"/>
              <a:gd name="connsiteY4" fmla="*/ 693867 h 1424663"/>
              <a:gd name="connsiteX5" fmla="*/ 1072015 w 1719403"/>
              <a:gd name="connsiteY5" fmla="*/ 334183 h 1424663"/>
              <a:gd name="connsiteX6" fmla="*/ 699275 w 1719403"/>
              <a:gd name="connsiteY6" fmla="*/ 190606 h 1424663"/>
              <a:gd name="connsiteX7" fmla="*/ 694510 w 1719403"/>
              <a:gd name="connsiteY7" fmla="*/ 224 h 1424663"/>
              <a:gd name="connsiteX8" fmla="*/ 1203266 w 1719403"/>
              <a:gd name="connsiteY8" fmla="*/ 196195 h 1424663"/>
              <a:gd name="connsiteX9" fmla="*/ 1719403 w 1719403"/>
              <a:gd name="connsiteY9" fmla="*/ 687129 h 1424663"/>
              <a:gd name="connsiteX10" fmla="*/ 1228468 w 1719403"/>
              <a:gd name="connsiteY10" fmla="*/ 1203266 h 1424663"/>
              <a:gd name="connsiteX11" fmla="*/ 221397 w 1719403"/>
              <a:gd name="connsiteY11" fmla="*/ 1228469 h 1424663"/>
              <a:gd name="connsiteX12" fmla="*/ 196194 w 1719403"/>
              <a:gd name="connsiteY12" fmla="*/ 221397 h 1424663"/>
              <a:gd name="connsiteX13" fmla="*/ 694510 w 1719403"/>
              <a:gd name="connsiteY13" fmla="*/ 224 h 142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19403" h="1424663">
                <a:moveTo>
                  <a:pt x="699275" y="190606"/>
                </a:moveTo>
                <a:cubicBezTo>
                  <a:pt x="565753" y="193947"/>
                  <a:pt x="433507" y="248225"/>
                  <a:pt x="334183" y="352648"/>
                </a:cubicBezTo>
                <a:cubicBezTo>
                  <a:pt x="135535" y="561494"/>
                  <a:pt x="143802" y="891833"/>
                  <a:pt x="352647" y="1090480"/>
                </a:cubicBezTo>
                <a:cubicBezTo>
                  <a:pt x="561493" y="1289128"/>
                  <a:pt x="891832" y="1280861"/>
                  <a:pt x="1090480" y="1072016"/>
                </a:cubicBezTo>
                <a:lnTo>
                  <a:pt x="1450163" y="693867"/>
                </a:lnTo>
                <a:lnTo>
                  <a:pt x="1072015" y="334183"/>
                </a:lnTo>
                <a:cubicBezTo>
                  <a:pt x="967592" y="234860"/>
                  <a:pt x="832796" y="187264"/>
                  <a:pt x="699275" y="190606"/>
                </a:cubicBezTo>
                <a:close/>
                <a:moveTo>
                  <a:pt x="694510" y="224"/>
                </a:moveTo>
                <a:cubicBezTo>
                  <a:pt x="876754" y="-4336"/>
                  <a:pt x="1060738" y="60627"/>
                  <a:pt x="1203266" y="196195"/>
                </a:cubicBezTo>
                <a:lnTo>
                  <a:pt x="1719403" y="687129"/>
                </a:lnTo>
                <a:lnTo>
                  <a:pt x="1228468" y="1203266"/>
                </a:lnTo>
                <a:cubicBezTo>
                  <a:pt x="957333" y="1488321"/>
                  <a:pt x="506451" y="1499605"/>
                  <a:pt x="221397" y="1228469"/>
                </a:cubicBezTo>
                <a:cubicBezTo>
                  <a:pt x="-63658" y="957333"/>
                  <a:pt x="-74942" y="506452"/>
                  <a:pt x="196194" y="221397"/>
                </a:cubicBezTo>
                <a:cubicBezTo>
                  <a:pt x="331762" y="78870"/>
                  <a:pt x="512266" y="4786"/>
                  <a:pt x="694510" y="224"/>
                </a:cubicBezTo>
                <a:close/>
              </a:path>
            </a:pathLst>
          </a:custGeom>
          <a:pattFill prst="dkUpDiag">
            <a:fgClr>
              <a:srgbClr val="C23C0D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44000" anchor="ctr">
            <a:normAutofit/>
          </a:bodyPr>
          <a:lstStyle/>
          <a:p>
            <a:pPr algn="ctr"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开始</a:t>
            </a:r>
          </a:p>
        </p:txBody>
      </p:sp>
      <p:sp>
        <p:nvSpPr>
          <p:cNvPr id="23" name="MH_SubTitle_3"/>
          <p:cNvSpPr/>
          <p:nvPr>
            <p:custDataLst>
              <p:tags r:id="rId4"/>
            </p:custDataLst>
          </p:nvPr>
        </p:nvSpPr>
        <p:spPr>
          <a:xfrm>
            <a:off x="4547111" y="3908443"/>
            <a:ext cx="1039812" cy="862013"/>
          </a:xfrm>
          <a:custGeom>
            <a:avLst/>
            <a:gdLst>
              <a:gd name="connsiteX0" fmla="*/ 699275 w 1719403"/>
              <a:gd name="connsiteY0" fmla="*/ 190606 h 1424663"/>
              <a:gd name="connsiteX1" fmla="*/ 334183 w 1719403"/>
              <a:gd name="connsiteY1" fmla="*/ 352648 h 1424663"/>
              <a:gd name="connsiteX2" fmla="*/ 352647 w 1719403"/>
              <a:gd name="connsiteY2" fmla="*/ 1090480 h 1424663"/>
              <a:gd name="connsiteX3" fmla="*/ 1090480 w 1719403"/>
              <a:gd name="connsiteY3" fmla="*/ 1072016 h 1424663"/>
              <a:gd name="connsiteX4" fmla="*/ 1450163 w 1719403"/>
              <a:gd name="connsiteY4" fmla="*/ 693867 h 1424663"/>
              <a:gd name="connsiteX5" fmla="*/ 1072015 w 1719403"/>
              <a:gd name="connsiteY5" fmla="*/ 334183 h 1424663"/>
              <a:gd name="connsiteX6" fmla="*/ 699275 w 1719403"/>
              <a:gd name="connsiteY6" fmla="*/ 190606 h 1424663"/>
              <a:gd name="connsiteX7" fmla="*/ 694510 w 1719403"/>
              <a:gd name="connsiteY7" fmla="*/ 224 h 1424663"/>
              <a:gd name="connsiteX8" fmla="*/ 1203266 w 1719403"/>
              <a:gd name="connsiteY8" fmla="*/ 196195 h 1424663"/>
              <a:gd name="connsiteX9" fmla="*/ 1719403 w 1719403"/>
              <a:gd name="connsiteY9" fmla="*/ 687129 h 1424663"/>
              <a:gd name="connsiteX10" fmla="*/ 1228468 w 1719403"/>
              <a:gd name="connsiteY10" fmla="*/ 1203266 h 1424663"/>
              <a:gd name="connsiteX11" fmla="*/ 221397 w 1719403"/>
              <a:gd name="connsiteY11" fmla="*/ 1228469 h 1424663"/>
              <a:gd name="connsiteX12" fmla="*/ 196194 w 1719403"/>
              <a:gd name="connsiteY12" fmla="*/ 221397 h 1424663"/>
              <a:gd name="connsiteX13" fmla="*/ 694510 w 1719403"/>
              <a:gd name="connsiteY13" fmla="*/ 224 h 142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19403" h="1424663">
                <a:moveTo>
                  <a:pt x="699275" y="190606"/>
                </a:moveTo>
                <a:cubicBezTo>
                  <a:pt x="565753" y="193947"/>
                  <a:pt x="433507" y="248225"/>
                  <a:pt x="334183" y="352648"/>
                </a:cubicBezTo>
                <a:cubicBezTo>
                  <a:pt x="135535" y="561494"/>
                  <a:pt x="143802" y="891833"/>
                  <a:pt x="352647" y="1090480"/>
                </a:cubicBezTo>
                <a:cubicBezTo>
                  <a:pt x="561493" y="1289128"/>
                  <a:pt x="891832" y="1280861"/>
                  <a:pt x="1090480" y="1072016"/>
                </a:cubicBezTo>
                <a:lnTo>
                  <a:pt x="1450163" y="693867"/>
                </a:lnTo>
                <a:lnTo>
                  <a:pt x="1072015" y="334183"/>
                </a:lnTo>
                <a:cubicBezTo>
                  <a:pt x="967592" y="234860"/>
                  <a:pt x="832796" y="187264"/>
                  <a:pt x="699275" y="190606"/>
                </a:cubicBezTo>
                <a:close/>
                <a:moveTo>
                  <a:pt x="694510" y="224"/>
                </a:moveTo>
                <a:cubicBezTo>
                  <a:pt x="876754" y="-4336"/>
                  <a:pt x="1060738" y="60627"/>
                  <a:pt x="1203266" y="196195"/>
                </a:cubicBezTo>
                <a:lnTo>
                  <a:pt x="1719403" y="687129"/>
                </a:lnTo>
                <a:lnTo>
                  <a:pt x="1228468" y="1203266"/>
                </a:lnTo>
                <a:cubicBezTo>
                  <a:pt x="957333" y="1488321"/>
                  <a:pt x="506451" y="1499605"/>
                  <a:pt x="221397" y="1228469"/>
                </a:cubicBezTo>
                <a:cubicBezTo>
                  <a:pt x="-63658" y="957333"/>
                  <a:pt x="-74942" y="506452"/>
                  <a:pt x="196194" y="221397"/>
                </a:cubicBezTo>
                <a:cubicBezTo>
                  <a:pt x="331762" y="78870"/>
                  <a:pt x="512266" y="4786"/>
                  <a:pt x="694510" y="224"/>
                </a:cubicBezTo>
                <a:close/>
              </a:path>
            </a:pathLst>
          </a:custGeom>
          <a:pattFill prst="dkUpDiag">
            <a:fgClr>
              <a:schemeClr val="bg1"/>
            </a:fgClr>
            <a:bgClr>
              <a:srgbClr val="C00000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44000" anchor="ctr">
            <a:norm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胜利</a:t>
            </a:r>
          </a:p>
        </p:txBody>
      </p:sp>
      <p:sp>
        <p:nvSpPr>
          <p:cNvPr id="25" name="MH_SubTitle_2"/>
          <p:cNvSpPr/>
          <p:nvPr>
            <p:custDataLst>
              <p:tags r:id="rId5"/>
            </p:custDataLst>
          </p:nvPr>
        </p:nvSpPr>
        <p:spPr>
          <a:xfrm>
            <a:off x="5381626" y="1505270"/>
            <a:ext cx="863600" cy="1041400"/>
          </a:xfrm>
          <a:custGeom>
            <a:avLst/>
            <a:gdLst>
              <a:gd name="connsiteX0" fmla="*/ 350238 w 713554"/>
              <a:gd name="connsiteY0" fmla="*/ 95466 h 861176"/>
              <a:gd name="connsiteX1" fmla="*/ 167379 w 713554"/>
              <a:gd name="connsiteY1" fmla="*/ 176627 h 861176"/>
              <a:gd name="connsiteX2" fmla="*/ 176627 w 713554"/>
              <a:gd name="connsiteY2" fmla="*/ 546175 h 861176"/>
              <a:gd name="connsiteX3" fmla="*/ 366025 w 713554"/>
              <a:gd name="connsiteY3" fmla="*/ 726326 h 861176"/>
              <a:gd name="connsiteX4" fmla="*/ 546176 w 713554"/>
              <a:gd name="connsiteY4" fmla="*/ 536927 h 861176"/>
              <a:gd name="connsiteX5" fmla="*/ 618088 w 713554"/>
              <a:gd name="connsiteY5" fmla="*/ 350237 h 861176"/>
              <a:gd name="connsiteX6" fmla="*/ 536928 w 713554"/>
              <a:gd name="connsiteY6" fmla="*/ 167378 h 861176"/>
              <a:gd name="connsiteX7" fmla="*/ 350238 w 713554"/>
              <a:gd name="connsiteY7" fmla="*/ 95466 h 861176"/>
              <a:gd name="connsiteX8" fmla="*/ 347852 w 713554"/>
              <a:gd name="connsiteY8" fmla="*/ 112 h 861176"/>
              <a:gd name="connsiteX9" fmla="*/ 602666 w 713554"/>
              <a:gd name="connsiteY9" fmla="*/ 98266 h 861176"/>
              <a:gd name="connsiteX10" fmla="*/ 713442 w 713554"/>
              <a:gd name="connsiteY10" fmla="*/ 347851 h 861176"/>
              <a:gd name="connsiteX11" fmla="*/ 615288 w 713554"/>
              <a:gd name="connsiteY11" fmla="*/ 602665 h 861176"/>
              <a:gd name="connsiteX12" fmla="*/ 369400 w 713554"/>
              <a:gd name="connsiteY12" fmla="*/ 861176 h 861176"/>
              <a:gd name="connsiteX13" fmla="*/ 110889 w 713554"/>
              <a:gd name="connsiteY13" fmla="*/ 615288 h 861176"/>
              <a:gd name="connsiteX14" fmla="*/ 98266 w 713554"/>
              <a:gd name="connsiteY14" fmla="*/ 110889 h 861176"/>
              <a:gd name="connsiteX15" fmla="*/ 347852 w 713554"/>
              <a:gd name="connsiteY15" fmla="*/ 112 h 86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3554" h="861176">
                <a:moveTo>
                  <a:pt x="350238" y="95466"/>
                </a:moveTo>
                <a:cubicBezTo>
                  <a:pt x="283363" y="97140"/>
                  <a:pt x="217126" y="124326"/>
                  <a:pt x="167379" y="176627"/>
                </a:cubicBezTo>
                <a:cubicBezTo>
                  <a:pt x="67884" y="281228"/>
                  <a:pt x="72025" y="446681"/>
                  <a:pt x="176627" y="546175"/>
                </a:cubicBezTo>
                <a:lnTo>
                  <a:pt x="366025" y="726326"/>
                </a:lnTo>
                <a:lnTo>
                  <a:pt x="546176" y="536927"/>
                </a:lnTo>
                <a:cubicBezTo>
                  <a:pt x="595923" y="484626"/>
                  <a:pt x="619761" y="417113"/>
                  <a:pt x="618088" y="350237"/>
                </a:cubicBezTo>
                <a:cubicBezTo>
                  <a:pt x="616414" y="283362"/>
                  <a:pt x="589229" y="217125"/>
                  <a:pt x="536928" y="167378"/>
                </a:cubicBezTo>
                <a:cubicBezTo>
                  <a:pt x="484627" y="117631"/>
                  <a:pt x="417113" y="93793"/>
                  <a:pt x="350238" y="95466"/>
                </a:cubicBezTo>
                <a:close/>
                <a:moveTo>
                  <a:pt x="347852" y="112"/>
                </a:moveTo>
                <a:cubicBezTo>
                  <a:pt x="439130" y="-2172"/>
                  <a:pt x="531280" y="30365"/>
                  <a:pt x="602666" y="98266"/>
                </a:cubicBezTo>
                <a:cubicBezTo>
                  <a:pt x="674052" y="166166"/>
                  <a:pt x="711157" y="256573"/>
                  <a:pt x="713442" y="347851"/>
                </a:cubicBezTo>
                <a:cubicBezTo>
                  <a:pt x="715726" y="439129"/>
                  <a:pt x="683189" y="531279"/>
                  <a:pt x="615288" y="602665"/>
                </a:cubicBezTo>
                <a:lnTo>
                  <a:pt x="369400" y="861176"/>
                </a:lnTo>
                <a:lnTo>
                  <a:pt x="110889" y="615288"/>
                </a:lnTo>
                <a:cubicBezTo>
                  <a:pt x="-31883" y="479488"/>
                  <a:pt x="-37534" y="253660"/>
                  <a:pt x="98266" y="110889"/>
                </a:cubicBezTo>
                <a:cubicBezTo>
                  <a:pt x="166166" y="39503"/>
                  <a:pt x="256573" y="2397"/>
                  <a:pt x="347852" y="112"/>
                </a:cubicBezTo>
                <a:close/>
              </a:path>
            </a:pathLst>
          </a:custGeom>
          <a:pattFill prst="dkUpDiag">
            <a:fgClr>
              <a:schemeClr val="bg1"/>
            </a:fgClr>
            <a:bgClr>
              <a:srgbClr val="C00000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高潮</a:t>
            </a:r>
          </a:p>
        </p:txBody>
      </p:sp>
      <p:sp>
        <p:nvSpPr>
          <p:cNvPr id="3082" name="MH_Text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47111" y="5005751"/>
            <a:ext cx="3447875" cy="7905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，释放学生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日中国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代表没有出席巴黎和约签字仪式。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3103" y="1730841"/>
            <a:ext cx="925745" cy="295129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013248" y="379034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第一节 新文化运动与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五四运动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50341" y="3618862"/>
            <a:ext cx="6096000" cy="11726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中国工人阶级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开始以独立姿态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登上历史舞台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5" name="MH_Text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6524" y="3908443"/>
            <a:ext cx="3360171" cy="134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1919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北京大学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生在天安门游行示威，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五四运动爆发。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学生行动被北洋军阀政府镇压</a:t>
            </a:r>
            <a:endParaRPr lang="zh-CN" altLang="en-US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MH_Text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241257" y="2014728"/>
            <a:ext cx="3166508" cy="7905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日起，上海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工人罢工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7100" y="31579"/>
            <a:ext cx="4914900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766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1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9570416" y="210366"/>
            <a:ext cx="155036" cy="13468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792417" y="210366"/>
            <a:ext cx="1700403" cy="463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政治</a:t>
            </a:r>
            <a:endParaRPr kumimoji="1"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792344" y="1041365"/>
            <a:ext cx="1700403" cy="463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  <a:endParaRPr kumimoji="1"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469" y="331981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975" y="1177290"/>
            <a:ext cx="11557000" cy="4375371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国民党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全国政权的建立及其独裁统治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70000"/>
              </a:lnSpc>
              <a:spcBef>
                <a:spcPts val="50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政治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宁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汉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合流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70000"/>
              </a:lnSpc>
              <a:spcBef>
                <a:spcPct val="20000"/>
              </a:spcBef>
            </a:pPr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zh-CN" altLang="zh-CN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东北易帜</a:t>
            </a:r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北洋不再</a:t>
            </a:r>
            <a:endParaRPr lang="zh-CN" altLang="en-US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楷体_GB2312" pitchFamily="1" charset="-122"/>
            </a:endParaRPr>
          </a:p>
          <a:p>
            <a:pPr>
              <a:lnSpc>
                <a:spcPct val="170000"/>
              </a:lnSpc>
              <a:spcBef>
                <a:spcPts val="50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AutoShape 2" descr="http://img4.imgtn.bdimg.com/it/u=3367945229,3586933581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078" y="144932"/>
            <a:ext cx="3982554" cy="11438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88575" y="4229040"/>
            <a:ext cx="7517071" cy="61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0000"/>
              </a:lnSpc>
              <a:spcBef>
                <a:spcPts val="50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国民党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在全国范围内建立了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一党专政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的军事独裁统治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367855" y="4286736"/>
            <a:ext cx="861391" cy="70236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7142918" y="4876967"/>
            <a:ext cx="808383" cy="70236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25225" y="5625272"/>
            <a:ext cx="4108817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70000"/>
              </a:lnSpc>
              <a:spcBef>
                <a:spcPts val="500"/>
              </a:spcBef>
            </a:pPr>
            <a:r>
              <a:rPr lang="zh-CN" altLang="en-US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地主阶级、买办性的大资产阶级利益。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9570416" y="210366"/>
            <a:ext cx="155036" cy="13468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792417" y="210366"/>
            <a:ext cx="1700403" cy="463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政治</a:t>
            </a:r>
            <a:endParaRPr kumimoji="1"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792344" y="1041365"/>
            <a:ext cx="1700403" cy="4638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  <a:endParaRPr kumimoji="1"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0235" y="351873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210" y="1132205"/>
            <a:ext cx="11724005" cy="557911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国民党全国政权的建立及其独裁统治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经济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7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44" y="1798195"/>
            <a:ext cx="1674234" cy="5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425" y="0"/>
            <a:ext cx="4014575" cy="113231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73" y="2533994"/>
            <a:ext cx="2465317" cy="126569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50235" y="4122825"/>
            <a:ext cx="178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帝国主义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63188" y="4087394"/>
            <a:ext cx="178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封建主义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22440" y="4012541"/>
            <a:ext cx="2317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官僚资本主义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1557379" y="4875894"/>
            <a:ext cx="636104" cy="34455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50235" y="5468625"/>
            <a:ext cx="178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控制更紧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5539657" y="4827443"/>
            <a:ext cx="636104" cy="34455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625052" y="5468625"/>
            <a:ext cx="278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地主</a:t>
            </a:r>
            <a:r>
              <a:rPr kumimoji="1" lang="zh-CN" altLang="en-US" sz="280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经济占优势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9663329" y="4723004"/>
            <a:ext cx="636104" cy="34455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409575" y="5267856"/>
            <a:ext cx="4751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迅速膨胀</a:t>
            </a:r>
            <a:endParaRPr kumimoji="1"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kumimoji="1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国家垄断资本主义，“四大家族”，垄断首先从</a:t>
            </a:r>
            <a:r>
              <a:rPr kumimoji="1"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金融业</a:t>
            </a:r>
            <a:r>
              <a:rPr kumimoji="1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开始。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23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04" y="5397841"/>
            <a:ext cx="994355" cy="31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052" y="2533994"/>
            <a:ext cx="2465317" cy="126569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331" y="2455160"/>
            <a:ext cx="2465317" cy="12656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043" y="447464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86" y="1155336"/>
            <a:ext cx="11571514" cy="54196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民族资本主义经济的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特点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工业资本小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轻工业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规模小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封建联系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4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1397606"/>
            <a:ext cx="1674234" cy="5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425" y="0"/>
            <a:ext cx="4014575" cy="113231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4840288" y="1915066"/>
            <a:ext cx="5907225" cy="4659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国民经济</a:t>
            </a:r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21264" y="3655212"/>
            <a:ext cx="2625240" cy="2185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民族资本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48060" y="4982817"/>
            <a:ext cx="1734617" cy="8691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工业资本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043" y="447464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86" y="1155336"/>
            <a:ext cx="11571514" cy="54196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民族资本主义经济的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特点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主义经济在国民经济中所占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比重很小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工业资本小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民族资本中，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工业资本所占的比重小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轻工业多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：民族资本主义工业主要是以纺织、食品工业为主的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轻工业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规模小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：技术设备落后，劳动生产率低，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企业规模狭小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。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封建联系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民族资本主义经济和封建势力也有千丝万缕的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联系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25" y="0"/>
            <a:ext cx="4014575" cy="1132316"/>
          </a:xfrm>
          <a:prstGeom prst="rect">
            <a:avLst/>
          </a:prstGeom>
        </p:spPr>
      </p:pic>
      <p:pic>
        <p:nvPicPr>
          <p:cNvPr id="7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1397606"/>
            <a:ext cx="1674234" cy="5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043" y="447464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86" y="1155336"/>
            <a:ext cx="11571514" cy="54196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民族资本主义经济的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特点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主义经济在国民经济中所占比重很小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民族资本中，工业资本所占的比重小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：民族资本主义工业主要是以纺织、食品工业为主的轻工业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：企业规模狭小，技术设备落后，劳动生产率低。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民族资本主义经济和封建势力也有千丝万缕的联系。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25" y="0"/>
            <a:ext cx="4014575" cy="1132316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8177425" y="4301922"/>
            <a:ext cx="3730487" cy="2556078"/>
            <a:chOff x="4840288" y="1915066"/>
            <a:chExt cx="5907225" cy="4659905"/>
          </a:xfrm>
        </p:grpSpPr>
        <p:sp>
          <p:nvSpPr>
            <p:cNvPr id="7" name="椭圆 6"/>
            <p:cNvSpPr/>
            <p:nvPr/>
          </p:nvSpPr>
          <p:spPr>
            <a:xfrm>
              <a:off x="4840288" y="1915066"/>
              <a:ext cx="5907225" cy="4659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algn="r">
                <a:defRPr/>
              </a:pPr>
              <a:endPara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algn="r">
                <a:defRPr/>
              </a:pPr>
              <a:r>
                <a:rPr lang="zh-CN" altLang="en-US" sz="20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国民经济</a:t>
              </a:r>
              <a:endPara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021264" y="2674796"/>
              <a:ext cx="2916788" cy="31656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民族资本</a:t>
              </a:r>
              <a:endPara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686600" y="4477684"/>
              <a:ext cx="1774374" cy="13857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工业资本</a:t>
              </a:r>
              <a:endPara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403618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第一节 新文化运动与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五四运动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93" y="1087240"/>
            <a:ext cx="11801707" cy="559146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五四运动的历史意义</a:t>
            </a:r>
            <a:endParaRPr lang="en-US" altLang="zh-CN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1.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群众：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青年学生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是先锋，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工人阶级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第一次独立登上政治舞台，成为主力军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2.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思想：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促进了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马克思主义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在中国的广泛传播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3.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彻底：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中国近代史上一次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彻底的反帝反封建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的革命运动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4.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开始：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是中国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新民主主义革命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的伟大开端。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312" y="1487196"/>
            <a:ext cx="1708936" cy="52796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628" y="40383"/>
            <a:ext cx="4914900" cy="13716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521147" y="3445651"/>
            <a:ext cx="2743200" cy="8746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群众思想彻底开始</a:t>
            </a:r>
            <a:endParaRPr kumimoji="1"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2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043" y="447464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86" y="1155336"/>
            <a:ext cx="11571514" cy="54196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民族资本主义经济的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特点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主义经济在国民经济中所占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比重很小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工业资本小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民族资本中，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工业资本所占的比重小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轻工业多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：民族资本主义工业主要是以纺织、食品工业为主的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轻工业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规模小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：技术设备落后，劳动生产率低，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企业规模狭小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。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封建联系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民族资本主义经济和封建势力也有千丝万缕的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联系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25" y="0"/>
            <a:ext cx="4014575" cy="1132316"/>
          </a:xfrm>
          <a:prstGeom prst="rect">
            <a:avLst/>
          </a:prstGeom>
        </p:spPr>
      </p:pic>
      <p:pic>
        <p:nvPicPr>
          <p:cNvPr id="7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1397606"/>
            <a:ext cx="1674234" cy="5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948" y="1706657"/>
            <a:ext cx="10515600" cy="3806247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北洋军阀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不再作为独立的政治力量继续存在的标志是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     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世凯复辟帝制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溥仪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复辟帝制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东北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易帜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爆发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948" y="1706657"/>
            <a:ext cx="10515600" cy="3806247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北洋军阀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不再作为独立的政治力量继续存在的标志是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世凯复辟帝制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溥仪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复辟帝制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东北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易帜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爆发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年国民党南京政权建立后，官僚资本的垄断活动首先和主要是从（   　）</a:t>
            </a: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．金融业方面开始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．商业方面开始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．轻工业方面开始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．重工业方面开始 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年国民党南京政权建立后，官僚资本的垄断活动首先和主要是从（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）</a:t>
            </a: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．金融业方面开始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．商业方面开始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．轻工业方面开始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．重工业方面开始 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国民党四大家族官僚资本的性质是（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．私人垄断资本主义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．封建的买办的国家垄断资本主义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．私人资本主义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．国家资本主义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国民党四大家族官僚资本的性质是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．私人垄断资本主义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．封建的买办的国家垄断资本主义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．私人资本主义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．国家资本主义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中国新民主主义革命的重要任务不包括（ 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帝国主义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封建主义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民族资本主义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官僚资本主义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中国新民主主义革命的重要任务不包括（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帝国主义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封建主义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民族资本主义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官僚资本主义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9570416" y="210366"/>
            <a:ext cx="155036" cy="13468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792417" y="210366"/>
            <a:ext cx="1700403" cy="463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政治</a:t>
            </a:r>
            <a:endParaRPr kumimoji="1"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792344" y="1041365"/>
            <a:ext cx="1700403" cy="463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  <a:endParaRPr kumimoji="1"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LiuChBZh#"/>
  <p:tag name="MH_LAYOUT" val="TitleSubTitleText"/>
  <p:tag name="MH" val="20151106104626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SubTitle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Text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Text"/>
  <p:tag name="MH_ORDER" val="2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5297</Words>
  <Application>Microsoft Macintosh PowerPoint</Application>
  <PresentationFormat>宽屏</PresentationFormat>
  <Paragraphs>943</Paragraphs>
  <Slides>103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103</vt:i4>
      </vt:variant>
    </vt:vector>
  </HeadingPairs>
  <TitlesOfParts>
    <vt:vector size="127" baseType="lpstr">
      <vt:lpstr>Calibri Light</vt:lpstr>
      <vt:lpstr>Palatino Linotype</vt:lpstr>
      <vt:lpstr>等线</vt:lpstr>
      <vt:lpstr>方正粗倩简体</vt:lpstr>
      <vt:lpstr>方正兰亭超细黑简体</vt:lpstr>
      <vt:lpstr>方正兰亭黑_GBK</vt:lpstr>
      <vt:lpstr>方正清刻本悦宋简体</vt:lpstr>
      <vt:lpstr>方正艺黑简体</vt:lpstr>
      <vt:lpstr>汉仪丫丫体简</vt:lpstr>
      <vt:lpstr>黑体</vt:lpstr>
      <vt:lpstr>华文行楷</vt:lpstr>
      <vt:lpstr>华文新魏</vt:lpstr>
      <vt:lpstr>楷体</vt:lpstr>
      <vt:lpstr>楷体_GB2312</vt:lpstr>
      <vt:lpstr>思源黑体 CN Light</vt:lpstr>
      <vt:lpstr>宋体</vt:lpstr>
      <vt:lpstr>微软雅黑</vt:lpstr>
      <vt:lpstr>Arial</vt:lpstr>
      <vt:lpstr>Calibri</vt:lpstr>
      <vt:lpstr>华文楷体</vt:lpstr>
      <vt:lpstr>1_Office 主题</vt:lpstr>
      <vt:lpstr>3_Office 主题</vt:lpstr>
      <vt:lpstr>2_Office 主题</vt:lpstr>
      <vt:lpstr>4_Office 主题</vt:lpstr>
      <vt:lpstr>PowerPoint 演示文稿</vt:lpstr>
      <vt:lpstr>关于教材</vt:lpstr>
      <vt:lpstr>PowerPoint 演示文稿</vt:lpstr>
      <vt:lpstr>PowerPoint 演示文稿</vt:lpstr>
      <vt:lpstr>PowerPoint 演示文稿</vt:lpstr>
      <vt:lpstr>时间，心中有数</vt:lpstr>
      <vt:lpstr>第一节 新文化运动与五四运动 </vt:lpstr>
      <vt:lpstr>第一节 新文化运动与五四运动 </vt:lpstr>
      <vt:lpstr>第一节 新文化运动与五四运动 </vt:lpstr>
      <vt:lpstr>第一节 新文化运动与五四运动 </vt:lpstr>
      <vt:lpstr>第一节 新文化运动与五四运动 </vt:lpstr>
      <vt:lpstr>练一练 </vt:lpstr>
      <vt:lpstr>练一练 </vt:lpstr>
      <vt:lpstr>练一练 </vt:lpstr>
      <vt:lpstr>练一练 </vt:lpstr>
      <vt:lpstr>PowerPoint 演示文稿</vt:lpstr>
      <vt:lpstr>PowerPoint 演示文稿</vt:lpstr>
      <vt:lpstr>第二节 马克思主义传播与中国共产党的诞生 </vt:lpstr>
      <vt:lpstr>第二节 马克思主义传播与中国共产党的诞生 </vt:lpstr>
      <vt:lpstr>第二节 马克思主义传播与中国共产党的诞生  </vt:lpstr>
      <vt:lpstr>第二节 马克思主义传播与中国共产党的诞生  </vt:lpstr>
      <vt:lpstr>练一练 </vt:lpstr>
      <vt:lpstr>练一练 </vt:lpstr>
      <vt:lpstr>练一练 </vt:lpstr>
      <vt:lpstr>练一练 </vt:lpstr>
      <vt:lpstr>PowerPoint 演示文稿</vt:lpstr>
      <vt:lpstr>第二节 马克思主义传播与中国共产党的诞生 </vt:lpstr>
      <vt:lpstr>第二节 马克思主义传播与中国共产党的诞生 </vt:lpstr>
      <vt:lpstr>第二节 马克思主义传播与中国共产党的诞生 </vt:lpstr>
      <vt:lpstr>第二节 马克思主义传播与中国共产党的诞生 </vt:lpstr>
      <vt:lpstr>第二节 马克思主义传播与中国共产党的诞生 </vt:lpstr>
      <vt:lpstr>练一练 </vt:lpstr>
      <vt:lpstr>练一练 </vt:lpstr>
      <vt:lpstr>练一练 </vt:lpstr>
      <vt:lpstr>练一练 </vt:lpstr>
      <vt:lpstr>练一练 </vt:lpstr>
      <vt:lpstr>练一练 </vt:lpstr>
      <vt:lpstr>PowerPoint 演示文稿</vt:lpstr>
      <vt:lpstr>第二节 马克思主义传播与中国共产党的诞生 </vt:lpstr>
      <vt:lpstr>第二节 马克思主义传播与中国共产党的诞生 </vt:lpstr>
      <vt:lpstr>练一练 </vt:lpstr>
      <vt:lpstr>练一练 </vt:lpstr>
      <vt:lpstr>练一练 </vt:lpstr>
      <vt:lpstr>练一练 </vt:lpstr>
      <vt:lpstr>练一练 </vt:lpstr>
      <vt:lpstr>练一练 </vt:lpstr>
      <vt:lpstr>PowerPoint 演示文稿</vt:lpstr>
      <vt:lpstr>PowerPoint 演示文稿</vt:lpstr>
      <vt:lpstr>第三节 国共合作与国民革命 </vt:lpstr>
      <vt:lpstr>第三节 国共合作与国民革命 </vt:lpstr>
      <vt:lpstr>练一练 </vt:lpstr>
      <vt:lpstr>练一练 </vt:lpstr>
      <vt:lpstr>练一练 </vt:lpstr>
      <vt:lpstr>练一练 </vt:lpstr>
      <vt:lpstr>练一练 </vt:lpstr>
      <vt:lpstr>练一练 </vt:lpstr>
      <vt:lpstr>PowerPoint 演示文稿</vt:lpstr>
      <vt:lpstr>第三节 国共合作与国民革命 </vt:lpstr>
      <vt:lpstr>第三节 国共合作与国民革命 </vt:lpstr>
      <vt:lpstr>练一练 </vt:lpstr>
      <vt:lpstr>练一练 </vt:lpstr>
      <vt:lpstr>练一练 </vt:lpstr>
      <vt:lpstr>练一练 </vt:lpstr>
      <vt:lpstr>PowerPoint 演示文稿</vt:lpstr>
      <vt:lpstr>第三节 国共合作与国民革命 </vt:lpstr>
      <vt:lpstr>第三节 国共合作与国民革命 </vt:lpstr>
      <vt:lpstr>第三节 国共合作与国民革命 </vt:lpstr>
      <vt:lpstr>第三节 国共合作与国民革命 </vt:lpstr>
      <vt:lpstr>第三节 国共合作与国民革命 </vt:lpstr>
      <vt:lpstr>练一练 </vt:lpstr>
      <vt:lpstr>练一练 </vt:lpstr>
      <vt:lpstr>练一练 </vt:lpstr>
      <vt:lpstr>练一练 </vt:lpstr>
      <vt:lpstr>练一练 </vt:lpstr>
      <vt:lpstr>练一练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第一节 国民党在全国的统治和中间党派的政治主张 </vt:lpstr>
      <vt:lpstr>PowerPoint 演示文稿</vt:lpstr>
      <vt:lpstr>第一节 国民党在全国的统治和中间党派的政治主张 </vt:lpstr>
      <vt:lpstr>第一节 国民党在全国的统治和中间党派的政治主张 </vt:lpstr>
      <vt:lpstr>第一节 国民党在全国的统治和中间党派的政治主张 </vt:lpstr>
      <vt:lpstr>第一节 国民党在全国的统治和中间党派的政治主张 </vt:lpstr>
      <vt:lpstr>第一节 国民党在全国的统治和中间党派的政治主张 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  <vt:lpstr>PowerPoint 演示文稿</vt:lpstr>
      <vt:lpstr>第一节 国民党在全国的统治和中间党派的政治主张 </vt:lpstr>
      <vt:lpstr>第一节 国民党在全国的统治和中间党派的政治主张 </vt:lpstr>
      <vt:lpstr>第一节 国民党在全国的统治和中间党派的政治主张 </vt:lpstr>
    </vt:vector>
  </TitlesOfParts>
  <Company>Sky123.Org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Microsoft Office 用户</cp:lastModifiedBy>
  <cp:revision>688</cp:revision>
  <dcterms:created xsi:type="dcterms:W3CDTF">2015-01-10T04:56:00Z</dcterms:created>
  <dcterms:modified xsi:type="dcterms:W3CDTF">2019-01-24T05:33:42Z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