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tags/tag34.xml" ContentType="application/vnd.openxmlformats-officedocument.presentationml.tags+xml"/>
  <Override PartName="/ppt/notesSlides/notesSlide21.xml" ContentType="application/vnd.openxmlformats-officedocument.presentationml.notesSlide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notesSlides/notesSlide25.xml" ContentType="application/vnd.openxmlformats-officedocument.presentationml.notesSlide+xml"/>
  <Override PartName="/ppt/tags/tag39.xml" ContentType="application/vnd.openxmlformats-officedocument.presentationml.tags+xml"/>
  <Override PartName="/ppt/notesSlides/notesSlide26.xml" ContentType="application/vnd.openxmlformats-officedocument.presentationml.notesSlide+xml"/>
  <Override PartName="/ppt/tags/tag40.xml" ContentType="application/vnd.openxmlformats-officedocument.presentationml.tags+xml"/>
  <Override PartName="/ppt/notesSlides/notesSlide27.xml" ContentType="application/vnd.openxmlformats-officedocument.presentationml.notesSlide+xml"/>
  <Override PartName="/ppt/tags/tag4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42.xml" ContentType="application/vnd.openxmlformats-officedocument.presentationml.tags+xml"/>
  <Override PartName="/ppt/notesSlides/notesSlide31.xml" ContentType="application/vnd.openxmlformats-officedocument.presentationml.notesSlide+xml"/>
  <Override PartName="/ppt/tags/tag43.xml" ContentType="application/vnd.openxmlformats-officedocument.presentationml.tags+xml"/>
  <Override PartName="/ppt/notesSlides/notesSlide32.xml" ContentType="application/vnd.openxmlformats-officedocument.presentationml.notesSlide+xml"/>
  <Override PartName="/ppt/tags/tag44.xml" ContentType="application/vnd.openxmlformats-officedocument.presentationml.tags+xml"/>
  <Override PartName="/ppt/notesSlides/notesSlide33.xml" ContentType="application/vnd.openxmlformats-officedocument.presentationml.notesSlide+xml"/>
  <Override PartName="/ppt/tags/tag45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67" r:id="rId3"/>
    <p:sldId id="272" r:id="rId4"/>
    <p:sldId id="1209" r:id="rId5"/>
    <p:sldId id="1122" r:id="rId6"/>
    <p:sldId id="1221" r:id="rId7"/>
    <p:sldId id="1308" r:id="rId8"/>
    <p:sldId id="1309" r:id="rId9"/>
    <p:sldId id="1218" r:id="rId10"/>
    <p:sldId id="1222" r:id="rId11"/>
    <p:sldId id="1223" r:id="rId12"/>
    <p:sldId id="1224" r:id="rId13"/>
    <p:sldId id="1310" r:id="rId14"/>
    <p:sldId id="1311" r:id="rId15"/>
    <p:sldId id="1290" r:id="rId16"/>
    <p:sldId id="1291" r:id="rId17"/>
    <p:sldId id="1219" r:id="rId18"/>
    <p:sldId id="1225" r:id="rId19"/>
    <p:sldId id="1226" r:id="rId20"/>
    <p:sldId id="1227" r:id="rId21"/>
    <p:sldId id="1312" r:id="rId22"/>
    <p:sldId id="1313" r:id="rId23"/>
    <p:sldId id="1220" r:id="rId24"/>
    <p:sldId id="1314" r:id="rId25"/>
    <p:sldId id="1315" r:id="rId26"/>
    <p:sldId id="1228" r:id="rId27"/>
    <p:sldId id="1316" r:id="rId28"/>
    <p:sldId id="1317" r:id="rId29"/>
    <p:sldId id="1293" r:id="rId30"/>
    <p:sldId id="1292" r:id="rId31"/>
    <p:sldId id="1285" r:id="rId32"/>
    <p:sldId id="1286" r:id="rId33"/>
    <p:sldId id="1287" r:id="rId34"/>
    <p:sldId id="1318" r:id="rId35"/>
    <p:sldId id="1319" r:id="rId36"/>
    <p:sldId id="1294" r:id="rId37"/>
    <p:sldId id="1295" r:id="rId38"/>
    <p:sldId id="1320" r:id="rId39"/>
    <p:sldId id="1321" r:id="rId40"/>
    <p:sldId id="1322" r:id="rId41"/>
    <p:sldId id="1271" r:id="rId42"/>
    <p:sldId id="1272" r:id="rId43"/>
    <p:sldId id="1273" r:id="rId44"/>
    <p:sldId id="1274" r:id="rId45"/>
    <p:sldId id="1298" r:id="rId46"/>
    <p:sldId id="1299" r:id="rId47"/>
    <p:sldId id="1300" r:id="rId48"/>
    <p:sldId id="1301" r:id="rId49"/>
    <p:sldId id="1302" r:id="rId50"/>
    <p:sldId id="1303" r:id="rId51"/>
    <p:sldId id="1304" r:id="rId52"/>
    <p:sldId id="1305" r:id="rId53"/>
    <p:sldId id="1306" r:id="rId54"/>
    <p:sldId id="1230" r:id="rId55"/>
    <p:sldId id="1212" r:id="rId56"/>
    <p:sldId id="1233" r:id="rId57"/>
    <p:sldId id="1307" r:id="rId58"/>
    <p:sldId id="1234" r:id="rId59"/>
    <p:sldId id="1235" r:id="rId60"/>
    <p:sldId id="1236" r:id="rId61"/>
    <p:sldId id="1237" r:id="rId62"/>
    <p:sldId id="1238" r:id="rId63"/>
    <p:sldId id="1239" r:id="rId64"/>
    <p:sldId id="1241" r:id="rId65"/>
    <p:sldId id="1232" r:id="rId66"/>
    <p:sldId id="1242" r:id="rId67"/>
    <p:sldId id="1244" r:id="rId68"/>
    <p:sldId id="1243" r:id="rId69"/>
    <p:sldId id="1245" r:id="rId70"/>
    <p:sldId id="1246" r:id="rId71"/>
    <p:sldId id="1288" r:id="rId72"/>
    <p:sldId id="1289" r:id="rId73"/>
    <p:sldId id="1275" r:id="rId74"/>
    <p:sldId id="1276" r:id="rId75"/>
    <p:sldId id="1277" r:id="rId76"/>
    <p:sldId id="1278" r:id="rId77"/>
    <p:sldId id="261" r:id="rId7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462"/>
    <p:restoredTop sz="82136" autoAdjust="0"/>
  </p:normalViewPr>
  <p:slideViewPr>
    <p:cSldViewPr snapToGrid="0" snapToObjects="1">
      <p:cViewPr>
        <p:scale>
          <a:sx n="60" d="100"/>
          <a:sy n="60" d="100"/>
        </p:scale>
        <p:origin x="-60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44DA31-4ADB-4D11-9DAE-AD7044C94A27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BEB38D94-6359-402A-AA25-0B29E8420865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丢失更新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DC4091-F1EF-494B-ADBA-5CBC9BD3C663}" type="par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0C2E4F3-480D-47C2-BF1D-909B2DB2EF38}" type="sib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131411-5BB9-4644-84C4-A88A59FDD1BC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3787B7-E673-4D2B-96B9-55301E3FCCF6}" type="par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AC41034-97E4-431A-8D7F-A65C0EB9CB92}" type="sib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A9030A-0282-45BF-A0A0-09235B281707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不可重复读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011EFE3-4409-4410-8734-C22074CD4945}" type="par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05736B-33CF-4CDA-B03D-279A30CFF9D2}" type="sib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77467B9-3F76-47B8-93AA-539DEC285CE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58863C-1B73-4B32-A296-B4B278AE81DD}" type="par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AEF502-45A5-4E42-B0C1-1B237144B15C}" type="sib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9103570-DBE8-4175-93F8-66DC7C64E9D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读“脏”数据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DF8BFDB-0F09-4ECE-BD34-D928390F157D}" type="par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627D0DB-1F72-4506-B4A0-11B14C846B24}" type="sib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561D34C-61E7-40A4-AB70-E8EB1A0B49A8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A49F36-E1EA-4C89-96B8-167FC04C7259}" type="par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3A6CBB-687E-4972-82FD-695EB7DEA7A1}" type="sib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50E86DA-773A-4A88-938C-DE85ED83F5FD}" type="pres">
      <dgm:prSet presAssocID="{5944DA31-4ADB-4D11-9DAE-AD7044C94A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8D1769-EA31-4F9E-8084-BFE9FF4C64E0}" type="pres">
      <dgm:prSet presAssocID="{BEB38D94-6359-402A-AA25-0B29E84208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5BD31-A8FE-4D7F-B57C-07613049589C}" type="pres">
      <dgm:prSet presAssocID="{BEB38D94-6359-402A-AA25-0B29E842086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01D36-5A7A-4D8A-9EEB-97AB80D205B8}" type="pres">
      <dgm:prSet presAssocID="{88A9030A-0282-45BF-A0A0-09235B28170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14E3A-09D2-4B99-BAF1-C21713D615DB}" type="pres">
      <dgm:prSet presAssocID="{88A9030A-0282-45BF-A0A0-09235B28170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D4E53-0E11-4016-9487-AE0C1B41BEBC}" type="pres">
      <dgm:prSet presAssocID="{A9103570-DBE8-4175-93F8-66DC7C64E9D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5EE4C-B114-411A-99B2-29EF1B6F48D8}" type="pres">
      <dgm:prSet presAssocID="{A9103570-DBE8-4175-93F8-66DC7C64E9D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F6E897-B12C-4A07-BCE8-F5C80FD79F82}" srcId="{5944DA31-4ADB-4D11-9DAE-AD7044C94A27}" destId="{A9103570-DBE8-4175-93F8-66DC7C64E9D0}" srcOrd="2" destOrd="0" parTransId="{5DF8BFDB-0F09-4ECE-BD34-D928390F157D}" sibTransId="{1627D0DB-1F72-4506-B4A0-11B14C846B24}"/>
    <dgm:cxn modelId="{2E650746-FB76-46FA-8E31-F5242B66CA3E}" type="presOf" srcId="{0561D34C-61E7-40A4-AB70-E8EB1A0B49A8}" destId="{FAE5EE4C-B114-411A-99B2-29EF1B6F48D8}" srcOrd="0" destOrd="0" presId="urn:microsoft.com/office/officeart/2005/8/layout/vList2"/>
    <dgm:cxn modelId="{BBF90353-25DD-440F-81D2-A90D1D93FC12}" srcId="{BEB38D94-6359-402A-AA25-0B29E8420865}" destId="{6E131411-5BB9-4644-84C4-A88A59FDD1BC}" srcOrd="0" destOrd="0" parTransId="{243787B7-E673-4D2B-96B9-55301E3FCCF6}" sibTransId="{9AC41034-97E4-431A-8D7F-A65C0EB9CB92}"/>
    <dgm:cxn modelId="{5814AC25-AAED-40E1-9093-9AFA2A4DF053}" type="presOf" srcId="{E77467B9-3F76-47B8-93AA-539DEC285CE2}" destId="{22214E3A-09D2-4B99-BAF1-C21713D615DB}" srcOrd="0" destOrd="0" presId="urn:microsoft.com/office/officeart/2005/8/layout/vList2"/>
    <dgm:cxn modelId="{C5DC3BBA-CB72-411B-BC9F-FF519B5AF025}" type="presOf" srcId="{BEB38D94-6359-402A-AA25-0B29E8420865}" destId="{CD8D1769-EA31-4F9E-8084-BFE9FF4C64E0}" srcOrd="0" destOrd="0" presId="urn:microsoft.com/office/officeart/2005/8/layout/vList2"/>
    <dgm:cxn modelId="{B172BA93-3AA7-4517-B5BC-5A92EC672EDB}" type="presOf" srcId="{88A9030A-0282-45BF-A0A0-09235B281707}" destId="{09801D36-5A7A-4D8A-9EEB-97AB80D205B8}" srcOrd="0" destOrd="0" presId="urn:microsoft.com/office/officeart/2005/8/layout/vList2"/>
    <dgm:cxn modelId="{524130A8-1ACC-4AE8-B45F-6F90602A6181}" srcId="{5944DA31-4ADB-4D11-9DAE-AD7044C94A27}" destId="{88A9030A-0282-45BF-A0A0-09235B281707}" srcOrd="1" destOrd="0" parTransId="{6011EFE3-4409-4410-8734-C22074CD4945}" sibTransId="{6E05736B-33CF-4CDA-B03D-279A30CFF9D2}"/>
    <dgm:cxn modelId="{027D7B28-8C3D-420E-ACED-15A7977CD258}" type="presOf" srcId="{5944DA31-4ADB-4D11-9DAE-AD7044C94A27}" destId="{450E86DA-773A-4A88-938C-DE85ED83F5FD}" srcOrd="0" destOrd="0" presId="urn:microsoft.com/office/officeart/2005/8/layout/vList2"/>
    <dgm:cxn modelId="{B0E7630F-5BB5-4023-B7A7-B1AC3E2137B3}" srcId="{A9103570-DBE8-4175-93F8-66DC7C64E9D0}" destId="{0561D34C-61E7-40A4-AB70-E8EB1A0B49A8}" srcOrd="0" destOrd="0" parTransId="{81A49F36-E1EA-4C89-96B8-167FC04C7259}" sibTransId="{623A6CBB-687E-4972-82FD-695EB7DEA7A1}"/>
    <dgm:cxn modelId="{DE273476-7EBF-4D65-B5E3-2EF7BF1C0572}" srcId="{5944DA31-4ADB-4D11-9DAE-AD7044C94A27}" destId="{BEB38D94-6359-402A-AA25-0B29E8420865}" srcOrd="0" destOrd="0" parTransId="{E3DC4091-F1EF-494B-ADBA-5CBC9BD3C663}" sibTransId="{90C2E4F3-480D-47C2-BF1D-909B2DB2EF38}"/>
    <dgm:cxn modelId="{7DC270DB-4D93-4DE8-83E4-DC25025063D9}" type="presOf" srcId="{A9103570-DBE8-4175-93F8-66DC7C64E9D0}" destId="{C51D4E53-0E11-4016-9487-AE0C1B41BEBC}" srcOrd="0" destOrd="0" presId="urn:microsoft.com/office/officeart/2005/8/layout/vList2"/>
    <dgm:cxn modelId="{90C95ADA-57C0-4B84-AF42-36F1ECB15144}" srcId="{88A9030A-0282-45BF-A0A0-09235B281707}" destId="{E77467B9-3F76-47B8-93AA-539DEC285CE2}" srcOrd="0" destOrd="0" parTransId="{9E58863C-1B73-4B32-A296-B4B278AE81DD}" sibTransId="{ECAEF502-45A5-4E42-B0C1-1B237144B15C}"/>
    <dgm:cxn modelId="{A177082D-2EF8-4A0B-9C9B-193CD9819297}" type="presOf" srcId="{6E131411-5BB9-4644-84C4-A88A59FDD1BC}" destId="{B755BD31-A8FE-4D7F-B57C-07613049589C}" srcOrd="0" destOrd="0" presId="urn:microsoft.com/office/officeart/2005/8/layout/vList2"/>
    <dgm:cxn modelId="{4460C14A-F0CA-4E16-BC6D-74B0CFA916BE}" type="presParOf" srcId="{450E86DA-773A-4A88-938C-DE85ED83F5FD}" destId="{CD8D1769-EA31-4F9E-8084-BFE9FF4C64E0}" srcOrd="0" destOrd="0" presId="urn:microsoft.com/office/officeart/2005/8/layout/vList2"/>
    <dgm:cxn modelId="{AB2F4D0E-5101-470E-8BB0-A2879D629EBA}" type="presParOf" srcId="{450E86DA-773A-4A88-938C-DE85ED83F5FD}" destId="{B755BD31-A8FE-4D7F-B57C-07613049589C}" srcOrd="1" destOrd="0" presId="urn:microsoft.com/office/officeart/2005/8/layout/vList2"/>
    <dgm:cxn modelId="{418FC618-9B61-451C-BEBD-8643528345D7}" type="presParOf" srcId="{450E86DA-773A-4A88-938C-DE85ED83F5FD}" destId="{09801D36-5A7A-4D8A-9EEB-97AB80D205B8}" srcOrd="2" destOrd="0" presId="urn:microsoft.com/office/officeart/2005/8/layout/vList2"/>
    <dgm:cxn modelId="{A03BA94E-7057-4AD6-9BB8-E4A0729F2512}" type="presParOf" srcId="{450E86DA-773A-4A88-938C-DE85ED83F5FD}" destId="{22214E3A-09D2-4B99-BAF1-C21713D615DB}" srcOrd="3" destOrd="0" presId="urn:microsoft.com/office/officeart/2005/8/layout/vList2"/>
    <dgm:cxn modelId="{C6F930CE-6CD4-4179-B666-5259B0DC6841}" type="presParOf" srcId="{450E86DA-773A-4A88-938C-DE85ED83F5FD}" destId="{C51D4E53-0E11-4016-9487-AE0C1B41BEBC}" srcOrd="4" destOrd="0" presId="urn:microsoft.com/office/officeart/2005/8/layout/vList2"/>
    <dgm:cxn modelId="{9A44BD60-6DF4-40BB-BFE7-CE6918F0420A}" type="presParOf" srcId="{450E86DA-773A-4A88-938C-DE85ED83F5FD}" destId="{FAE5EE4C-B114-411A-99B2-29EF1B6F48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44DA31-4ADB-4D11-9DAE-AD7044C94A27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BEB38D94-6359-402A-AA25-0B29E8420865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丢失更新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DC4091-F1EF-494B-ADBA-5CBC9BD3C663}" type="par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0C2E4F3-480D-47C2-BF1D-909B2DB2EF38}" type="sib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131411-5BB9-4644-84C4-A88A59FDD1B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dirty="0">
            <a:solidFill>
              <a:schemeClr val="bg1">
                <a:lumMod val="65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3787B7-E673-4D2B-96B9-55301E3FCCF6}" type="par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AC41034-97E4-431A-8D7F-A65C0EB9CB92}" type="sib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A9030A-0282-45BF-A0A0-09235B281707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不可重复读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011EFE3-4409-4410-8734-C22074CD4945}" type="par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05736B-33CF-4CDA-B03D-279A30CFF9D2}" type="sib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77467B9-3F76-47B8-93AA-539DEC285CE2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读取数据后，事务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58863C-1B73-4B32-A296-B4B278AE81DD}" type="par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AEF502-45A5-4E42-B0C1-1B237144B15C}" type="sib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9103570-DBE8-4175-93F8-66DC7C64E9D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读“脏”数据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DF8BFDB-0F09-4ECE-BD34-D928390F157D}" type="par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627D0DB-1F72-4506-B4A0-11B14C846B24}" type="sib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561D34C-61E7-40A4-AB70-E8EB1A0B49A8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A49F36-E1EA-4C89-96B8-167FC04C7259}" type="par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3A6CBB-687E-4972-82FD-695EB7DEA7A1}" type="sib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50E86DA-773A-4A88-938C-DE85ED83F5FD}" type="pres">
      <dgm:prSet presAssocID="{5944DA31-4ADB-4D11-9DAE-AD7044C94A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8D1769-EA31-4F9E-8084-BFE9FF4C64E0}" type="pres">
      <dgm:prSet presAssocID="{BEB38D94-6359-402A-AA25-0B29E84208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5BD31-A8FE-4D7F-B57C-07613049589C}" type="pres">
      <dgm:prSet presAssocID="{BEB38D94-6359-402A-AA25-0B29E842086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01D36-5A7A-4D8A-9EEB-97AB80D205B8}" type="pres">
      <dgm:prSet presAssocID="{88A9030A-0282-45BF-A0A0-09235B28170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14E3A-09D2-4B99-BAF1-C21713D615DB}" type="pres">
      <dgm:prSet presAssocID="{88A9030A-0282-45BF-A0A0-09235B28170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D4E53-0E11-4016-9487-AE0C1B41BEBC}" type="pres">
      <dgm:prSet presAssocID="{A9103570-DBE8-4175-93F8-66DC7C64E9D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5EE4C-B114-411A-99B2-29EF1B6F48D8}" type="pres">
      <dgm:prSet presAssocID="{A9103570-DBE8-4175-93F8-66DC7C64E9D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075110-3AEF-404C-ADA2-9113EDD7B531}" type="presOf" srcId="{E77467B9-3F76-47B8-93AA-539DEC285CE2}" destId="{22214E3A-09D2-4B99-BAF1-C21713D615DB}" srcOrd="0" destOrd="0" presId="urn:microsoft.com/office/officeart/2005/8/layout/vList2"/>
    <dgm:cxn modelId="{EE0E7569-766D-4502-9E27-03CC761CB3B7}" type="presOf" srcId="{6E131411-5BB9-4644-84C4-A88A59FDD1BC}" destId="{B755BD31-A8FE-4D7F-B57C-07613049589C}" srcOrd="0" destOrd="0" presId="urn:microsoft.com/office/officeart/2005/8/layout/vList2"/>
    <dgm:cxn modelId="{1656ABB0-9A3C-48C0-973A-9736FD124096}" type="presOf" srcId="{88A9030A-0282-45BF-A0A0-09235B281707}" destId="{09801D36-5A7A-4D8A-9EEB-97AB80D205B8}" srcOrd="0" destOrd="0" presId="urn:microsoft.com/office/officeart/2005/8/layout/vList2"/>
    <dgm:cxn modelId="{AFF6E897-B12C-4A07-BCE8-F5C80FD79F82}" srcId="{5944DA31-4ADB-4D11-9DAE-AD7044C94A27}" destId="{A9103570-DBE8-4175-93F8-66DC7C64E9D0}" srcOrd="2" destOrd="0" parTransId="{5DF8BFDB-0F09-4ECE-BD34-D928390F157D}" sibTransId="{1627D0DB-1F72-4506-B4A0-11B14C846B24}"/>
    <dgm:cxn modelId="{BBF90353-25DD-440F-81D2-A90D1D93FC12}" srcId="{BEB38D94-6359-402A-AA25-0B29E8420865}" destId="{6E131411-5BB9-4644-84C4-A88A59FDD1BC}" srcOrd="0" destOrd="0" parTransId="{243787B7-E673-4D2B-96B9-55301E3FCCF6}" sibTransId="{9AC41034-97E4-431A-8D7F-A65C0EB9CB92}"/>
    <dgm:cxn modelId="{540A1D37-4BE5-4236-A34E-8D5579B030BA}" type="presOf" srcId="{BEB38D94-6359-402A-AA25-0B29E8420865}" destId="{CD8D1769-EA31-4F9E-8084-BFE9FF4C64E0}" srcOrd="0" destOrd="0" presId="urn:microsoft.com/office/officeart/2005/8/layout/vList2"/>
    <dgm:cxn modelId="{524130A8-1ACC-4AE8-B45F-6F90602A6181}" srcId="{5944DA31-4ADB-4D11-9DAE-AD7044C94A27}" destId="{88A9030A-0282-45BF-A0A0-09235B281707}" srcOrd="1" destOrd="0" parTransId="{6011EFE3-4409-4410-8734-C22074CD4945}" sibTransId="{6E05736B-33CF-4CDA-B03D-279A30CFF9D2}"/>
    <dgm:cxn modelId="{B0E7630F-5BB5-4023-B7A7-B1AC3E2137B3}" srcId="{A9103570-DBE8-4175-93F8-66DC7C64E9D0}" destId="{0561D34C-61E7-40A4-AB70-E8EB1A0B49A8}" srcOrd="0" destOrd="0" parTransId="{81A49F36-E1EA-4C89-96B8-167FC04C7259}" sibTransId="{623A6CBB-687E-4972-82FD-695EB7DEA7A1}"/>
    <dgm:cxn modelId="{DE273476-7EBF-4D65-B5E3-2EF7BF1C0572}" srcId="{5944DA31-4ADB-4D11-9DAE-AD7044C94A27}" destId="{BEB38D94-6359-402A-AA25-0B29E8420865}" srcOrd="0" destOrd="0" parTransId="{E3DC4091-F1EF-494B-ADBA-5CBC9BD3C663}" sibTransId="{90C2E4F3-480D-47C2-BF1D-909B2DB2EF38}"/>
    <dgm:cxn modelId="{33CE4D9D-340E-49BB-B015-9FF9C89F1537}" type="presOf" srcId="{5944DA31-4ADB-4D11-9DAE-AD7044C94A27}" destId="{450E86DA-773A-4A88-938C-DE85ED83F5FD}" srcOrd="0" destOrd="0" presId="urn:microsoft.com/office/officeart/2005/8/layout/vList2"/>
    <dgm:cxn modelId="{D5703971-14DB-4DA9-AC3E-F132E167CD5F}" type="presOf" srcId="{A9103570-DBE8-4175-93F8-66DC7C64E9D0}" destId="{C51D4E53-0E11-4016-9487-AE0C1B41BEBC}" srcOrd="0" destOrd="0" presId="urn:microsoft.com/office/officeart/2005/8/layout/vList2"/>
    <dgm:cxn modelId="{90C95ADA-57C0-4B84-AF42-36F1ECB15144}" srcId="{88A9030A-0282-45BF-A0A0-09235B281707}" destId="{E77467B9-3F76-47B8-93AA-539DEC285CE2}" srcOrd="0" destOrd="0" parTransId="{9E58863C-1B73-4B32-A296-B4B278AE81DD}" sibTransId="{ECAEF502-45A5-4E42-B0C1-1B237144B15C}"/>
    <dgm:cxn modelId="{981C4242-D4D0-4C4A-A318-84F52341FB45}" type="presOf" srcId="{0561D34C-61E7-40A4-AB70-E8EB1A0B49A8}" destId="{FAE5EE4C-B114-411A-99B2-29EF1B6F48D8}" srcOrd="0" destOrd="0" presId="urn:microsoft.com/office/officeart/2005/8/layout/vList2"/>
    <dgm:cxn modelId="{5F3B584F-B545-4F30-9337-CA801A750094}" type="presParOf" srcId="{450E86DA-773A-4A88-938C-DE85ED83F5FD}" destId="{CD8D1769-EA31-4F9E-8084-BFE9FF4C64E0}" srcOrd="0" destOrd="0" presId="urn:microsoft.com/office/officeart/2005/8/layout/vList2"/>
    <dgm:cxn modelId="{CD5561BC-433E-4A0F-B95E-8367110A6043}" type="presParOf" srcId="{450E86DA-773A-4A88-938C-DE85ED83F5FD}" destId="{B755BD31-A8FE-4D7F-B57C-07613049589C}" srcOrd="1" destOrd="0" presId="urn:microsoft.com/office/officeart/2005/8/layout/vList2"/>
    <dgm:cxn modelId="{6B5C1CC4-CE46-4899-927F-E4CA14E2C9F6}" type="presParOf" srcId="{450E86DA-773A-4A88-938C-DE85ED83F5FD}" destId="{09801D36-5A7A-4D8A-9EEB-97AB80D205B8}" srcOrd="2" destOrd="0" presId="urn:microsoft.com/office/officeart/2005/8/layout/vList2"/>
    <dgm:cxn modelId="{6A46BEB5-9891-43A0-9600-8E25CE5B08DC}" type="presParOf" srcId="{450E86DA-773A-4A88-938C-DE85ED83F5FD}" destId="{22214E3A-09D2-4B99-BAF1-C21713D615DB}" srcOrd="3" destOrd="0" presId="urn:microsoft.com/office/officeart/2005/8/layout/vList2"/>
    <dgm:cxn modelId="{F9A55A97-1E12-4A25-82DB-FC2C12DD3A33}" type="presParOf" srcId="{450E86DA-773A-4A88-938C-DE85ED83F5FD}" destId="{C51D4E53-0E11-4016-9487-AE0C1B41BEBC}" srcOrd="4" destOrd="0" presId="urn:microsoft.com/office/officeart/2005/8/layout/vList2"/>
    <dgm:cxn modelId="{29410B46-C654-4A53-B673-A2C760B5136A}" type="presParOf" srcId="{450E86DA-773A-4A88-938C-DE85ED83F5FD}" destId="{FAE5EE4C-B114-411A-99B2-29EF1B6F48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4DA31-4ADB-4D11-9DAE-AD7044C94A27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BEB38D94-6359-402A-AA25-0B29E8420865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丢失更新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DC4091-F1EF-494B-ADBA-5CBC9BD3C663}" type="par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0C2E4F3-480D-47C2-BF1D-909B2DB2EF38}" type="sib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131411-5BB9-4644-84C4-A88A59FDD1BC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3787B7-E673-4D2B-96B9-55301E3FCCF6}" type="par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AC41034-97E4-431A-8D7F-A65C0EB9CB92}" type="sib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A9030A-0282-45BF-A0A0-09235B281707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不可重复读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011EFE3-4409-4410-8734-C22074CD4945}" type="par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05736B-33CF-4CDA-B03D-279A30CFF9D2}" type="sib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77467B9-3F76-47B8-93AA-539DEC285CE2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读取数据后，事务</a:t>
          </a:r>
          <a:r>
            <a: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58863C-1B73-4B32-A296-B4B278AE81DD}" type="par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AEF502-45A5-4E42-B0C1-1B237144B15C}" type="sib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9103570-DBE8-4175-93F8-66DC7C64E9D0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读“脏”数据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DF8BFDB-0F09-4ECE-BD34-D928390F157D}" type="par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627D0DB-1F72-4506-B4A0-11B14C846B24}" type="sib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561D34C-61E7-40A4-AB70-E8EB1A0B49A8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A49F36-E1EA-4C89-96B8-167FC04C7259}" type="par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3A6CBB-687E-4972-82FD-695EB7DEA7A1}" type="sib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50E86DA-773A-4A88-938C-DE85ED83F5FD}" type="pres">
      <dgm:prSet presAssocID="{5944DA31-4ADB-4D11-9DAE-AD7044C94A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8D1769-EA31-4F9E-8084-BFE9FF4C64E0}" type="pres">
      <dgm:prSet presAssocID="{BEB38D94-6359-402A-AA25-0B29E84208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5BD31-A8FE-4D7F-B57C-07613049589C}" type="pres">
      <dgm:prSet presAssocID="{BEB38D94-6359-402A-AA25-0B29E842086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01D36-5A7A-4D8A-9EEB-97AB80D205B8}" type="pres">
      <dgm:prSet presAssocID="{88A9030A-0282-45BF-A0A0-09235B28170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14E3A-09D2-4B99-BAF1-C21713D615DB}" type="pres">
      <dgm:prSet presAssocID="{88A9030A-0282-45BF-A0A0-09235B28170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D4E53-0E11-4016-9487-AE0C1B41BEBC}" type="pres">
      <dgm:prSet presAssocID="{A9103570-DBE8-4175-93F8-66DC7C64E9D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5EE4C-B114-411A-99B2-29EF1B6F48D8}" type="pres">
      <dgm:prSet presAssocID="{A9103570-DBE8-4175-93F8-66DC7C64E9D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D09257-ED15-4C7C-A1BA-3ED69A1046DB}" type="presOf" srcId="{5944DA31-4ADB-4D11-9DAE-AD7044C94A27}" destId="{450E86DA-773A-4A88-938C-DE85ED83F5FD}" srcOrd="0" destOrd="0" presId="urn:microsoft.com/office/officeart/2005/8/layout/vList2"/>
    <dgm:cxn modelId="{DF5390A9-CA3F-45D1-A60F-723DD9E35A93}" type="presOf" srcId="{A9103570-DBE8-4175-93F8-66DC7C64E9D0}" destId="{C51D4E53-0E11-4016-9487-AE0C1B41BEBC}" srcOrd="0" destOrd="0" presId="urn:microsoft.com/office/officeart/2005/8/layout/vList2"/>
    <dgm:cxn modelId="{90C95ADA-57C0-4B84-AF42-36F1ECB15144}" srcId="{88A9030A-0282-45BF-A0A0-09235B281707}" destId="{E77467B9-3F76-47B8-93AA-539DEC285CE2}" srcOrd="0" destOrd="0" parTransId="{9E58863C-1B73-4B32-A296-B4B278AE81DD}" sibTransId="{ECAEF502-45A5-4E42-B0C1-1B237144B15C}"/>
    <dgm:cxn modelId="{AFF6E897-B12C-4A07-BCE8-F5C80FD79F82}" srcId="{5944DA31-4ADB-4D11-9DAE-AD7044C94A27}" destId="{A9103570-DBE8-4175-93F8-66DC7C64E9D0}" srcOrd="2" destOrd="0" parTransId="{5DF8BFDB-0F09-4ECE-BD34-D928390F157D}" sibTransId="{1627D0DB-1F72-4506-B4A0-11B14C846B24}"/>
    <dgm:cxn modelId="{DE273476-7EBF-4D65-B5E3-2EF7BF1C0572}" srcId="{5944DA31-4ADB-4D11-9DAE-AD7044C94A27}" destId="{BEB38D94-6359-402A-AA25-0B29E8420865}" srcOrd="0" destOrd="0" parTransId="{E3DC4091-F1EF-494B-ADBA-5CBC9BD3C663}" sibTransId="{90C2E4F3-480D-47C2-BF1D-909B2DB2EF38}"/>
    <dgm:cxn modelId="{524130A8-1ACC-4AE8-B45F-6F90602A6181}" srcId="{5944DA31-4ADB-4D11-9DAE-AD7044C94A27}" destId="{88A9030A-0282-45BF-A0A0-09235B281707}" srcOrd="1" destOrd="0" parTransId="{6011EFE3-4409-4410-8734-C22074CD4945}" sibTransId="{6E05736B-33CF-4CDA-B03D-279A30CFF9D2}"/>
    <dgm:cxn modelId="{BBF90353-25DD-440F-81D2-A90D1D93FC12}" srcId="{BEB38D94-6359-402A-AA25-0B29E8420865}" destId="{6E131411-5BB9-4644-84C4-A88A59FDD1BC}" srcOrd="0" destOrd="0" parTransId="{243787B7-E673-4D2B-96B9-55301E3FCCF6}" sibTransId="{9AC41034-97E4-431A-8D7F-A65C0EB9CB92}"/>
    <dgm:cxn modelId="{CA8E3747-66C9-4114-AC7B-63109BB0FAD4}" type="presOf" srcId="{E77467B9-3F76-47B8-93AA-539DEC285CE2}" destId="{22214E3A-09D2-4B99-BAF1-C21713D615DB}" srcOrd="0" destOrd="0" presId="urn:microsoft.com/office/officeart/2005/8/layout/vList2"/>
    <dgm:cxn modelId="{6CFDAD97-8013-47B6-90A8-EDE7CC3C25DC}" type="presOf" srcId="{6E131411-5BB9-4644-84C4-A88A59FDD1BC}" destId="{B755BD31-A8FE-4D7F-B57C-07613049589C}" srcOrd="0" destOrd="0" presId="urn:microsoft.com/office/officeart/2005/8/layout/vList2"/>
    <dgm:cxn modelId="{E6AAF6A9-4C53-4B66-B2F5-AA44AB130BBE}" type="presOf" srcId="{BEB38D94-6359-402A-AA25-0B29E8420865}" destId="{CD8D1769-EA31-4F9E-8084-BFE9FF4C64E0}" srcOrd="0" destOrd="0" presId="urn:microsoft.com/office/officeart/2005/8/layout/vList2"/>
    <dgm:cxn modelId="{B0E7630F-5BB5-4023-B7A7-B1AC3E2137B3}" srcId="{A9103570-DBE8-4175-93F8-66DC7C64E9D0}" destId="{0561D34C-61E7-40A4-AB70-E8EB1A0B49A8}" srcOrd="0" destOrd="0" parTransId="{81A49F36-E1EA-4C89-96B8-167FC04C7259}" sibTransId="{623A6CBB-687E-4972-82FD-695EB7DEA7A1}"/>
    <dgm:cxn modelId="{A4887B5D-810F-400D-96CC-0C9381233062}" type="presOf" srcId="{88A9030A-0282-45BF-A0A0-09235B281707}" destId="{09801D36-5A7A-4D8A-9EEB-97AB80D205B8}" srcOrd="0" destOrd="0" presId="urn:microsoft.com/office/officeart/2005/8/layout/vList2"/>
    <dgm:cxn modelId="{E8B7E291-522E-4DFB-AC45-3F9CD773E72C}" type="presOf" srcId="{0561D34C-61E7-40A4-AB70-E8EB1A0B49A8}" destId="{FAE5EE4C-B114-411A-99B2-29EF1B6F48D8}" srcOrd="0" destOrd="0" presId="urn:microsoft.com/office/officeart/2005/8/layout/vList2"/>
    <dgm:cxn modelId="{D42CFCAB-A33C-4B2F-A37E-4CF6A8F51BC6}" type="presParOf" srcId="{450E86DA-773A-4A88-938C-DE85ED83F5FD}" destId="{CD8D1769-EA31-4F9E-8084-BFE9FF4C64E0}" srcOrd="0" destOrd="0" presId="urn:microsoft.com/office/officeart/2005/8/layout/vList2"/>
    <dgm:cxn modelId="{062C112C-61B7-41BB-9B87-59A651F859F4}" type="presParOf" srcId="{450E86DA-773A-4A88-938C-DE85ED83F5FD}" destId="{B755BD31-A8FE-4D7F-B57C-07613049589C}" srcOrd="1" destOrd="0" presId="urn:microsoft.com/office/officeart/2005/8/layout/vList2"/>
    <dgm:cxn modelId="{A7448F53-0AAF-4A4D-9D0A-7A56CF8C5811}" type="presParOf" srcId="{450E86DA-773A-4A88-938C-DE85ED83F5FD}" destId="{09801D36-5A7A-4D8A-9EEB-97AB80D205B8}" srcOrd="2" destOrd="0" presId="urn:microsoft.com/office/officeart/2005/8/layout/vList2"/>
    <dgm:cxn modelId="{97A83ED4-B09C-4147-BFDC-2E676CC40819}" type="presParOf" srcId="{450E86DA-773A-4A88-938C-DE85ED83F5FD}" destId="{22214E3A-09D2-4B99-BAF1-C21713D615DB}" srcOrd="3" destOrd="0" presId="urn:microsoft.com/office/officeart/2005/8/layout/vList2"/>
    <dgm:cxn modelId="{B94AE07B-46A2-4200-B774-1CC72823A700}" type="presParOf" srcId="{450E86DA-773A-4A88-938C-DE85ED83F5FD}" destId="{C51D4E53-0E11-4016-9487-AE0C1B41BEBC}" srcOrd="4" destOrd="0" presId="urn:microsoft.com/office/officeart/2005/8/layout/vList2"/>
    <dgm:cxn modelId="{D9B0FA47-FFF5-4F2C-B71A-2EFCD1658ACE}" type="presParOf" srcId="{450E86DA-773A-4A88-938C-DE85ED83F5FD}" destId="{FAE5EE4C-B114-411A-99B2-29EF1B6F48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4DA31-4ADB-4D11-9DAE-AD7044C94A27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BEB38D94-6359-402A-AA25-0B29E8420865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（   ）</a:t>
          </a:r>
          <a:endParaRPr lang="zh-CN" altLang="en-US" sz="2400" dirty="0">
            <a:solidFill>
              <a:srgbClr val="FF0000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DC4091-F1EF-494B-ADBA-5CBC9BD3C663}" type="par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0C2E4F3-480D-47C2-BF1D-909B2DB2EF38}" type="sib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131411-5BB9-4644-84C4-A88A59FDD1BC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3787B7-E673-4D2B-96B9-55301E3FCCF6}" type="par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AC41034-97E4-431A-8D7F-A65C0EB9CB92}" type="sib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A9030A-0282-45BF-A0A0-09235B281707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（   ）</a:t>
          </a:r>
          <a:endParaRPr lang="zh-CN" altLang="en-US" sz="2400" dirty="0">
            <a:solidFill>
              <a:srgbClr val="FF0000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011EFE3-4409-4410-8734-C22074CD4945}" type="par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05736B-33CF-4CDA-B03D-279A30CFF9D2}" type="sib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77467B9-3F76-47B8-93AA-539DEC285CE2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读取数据后，事务</a:t>
          </a:r>
          <a:r>
            <a: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58863C-1B73-4B32-A296-B4B278AE81DD}" type="par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AEF502-45A5-4E42-B0C1-1B237144B15C}" type="sib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9103570-DBE8-4175-93F8-66DC7C64E9D0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（   ）</a:t>
          </a:r>
          <a:endParaRPr lang="zh-CN" altLang="en-US" sz="2400" dirty="0">
            <a:solidFill>
              <a:srgbClr val="FF0000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DF8BFDB-0F09-4ECE-BD34-D928390F157D}" type="par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627D0DB-1F72-4506-B4A0-11B14C846B24}" type="sib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561D34C-61E7-40A4-AB70-E8EB1A0B49A8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A49F36-E1EA-4C89-96B8-167FC04C7259}" type="par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3A6CBB-687E-4972-82FD-695EB7DEA7A1}" type="sib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50E86DA-773A-4A88-938C-DE85ED83F5FD}" type="pres">
      <dgm:prSet presAssocID="{5944DA31-4ADB-4D11-9DAE-AD7044C94A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8D1769-EA31-4F9E-8084-BFE9FF4C64E0}" type="pres">
      <dgm:prSet presAssocID="{BEB38D94-6359-402A-AA25-0B29E84208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5BD31-A8FE-4D7F-B57C-07613049589C}" type="pres">
      <dgm:prSet presAssocID="{BEB38D94-6359-402A-AA25-0B29E842086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01D36-5A7A-4D8A-9EEB-97AB80D205B8}" type="pres">
      <dgm:prSet presAssocID="{88A9030A-0282-45BF-A0A0-09235B28170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14E3A-09D2-4B99-BAF1-C21713D615DB}" type="pres">
      <dgm:prSet presAssocID="{88A9030A-0282-45BF-A0A0-09235B28170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D4E53-0E11-4016-9487-AE0C1B41BEBC}" type="pres">
      <dgm:prSet presAssocID="{A9103570-DBE8-4175-93F8-66DC7C64E9D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5EE4C-B114-411A-99B2-29EF1B6F48D8}" type="pres">
      <dgm:prSet presAssocID="{A9103570-DBE8-4175-93F8-66DC7C64E9D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4130A8-1ACC-4AE8-B45F-6F90602A6181}" srcId="{5944DA31-4ADB-4D11-9DAE-AD7044C94A27}" destId="{88A9030A-0282-45BF-A0A0-09235B281707}" srcOrd="1" destOrd="0" parTransId="{6011EFE3-4409-4410-8734-C22074CD4945}" sibTransId="{6E05736B-33CF-4CDA-B03D-279A30CFF9D2}"/>
    <dgm:cxn modelId="{255501DB-AC47-4CB1-9A58-EC06FC49B198}" type="presOf" srcId="{BEB38D94-6359-402A-AA25-0B29E8420865}" destId="{CD8D1769-EA31-4F9E-8084-BFE9FF4C64E0}" srcOrd="0" destOrd="0" presId="urn:microsoft.com/office/officeart/2005/8/layout/vList2"/>
    <dgm:cxn modelId="{AE13C488-DC19-48EF-AF3E-7E556D75E919}" type="presOf" srcId="{88A9030A-0282-45BF-A0A0-09235B281707}" destId="{09801D36-5A7A-4D8A-9EEB-97AB80D205B8}" srcOrd="0" destOrd="0" presId="urn:microsoft.com/office/officeart/2005/8/layout/vList2"/>
    <dgm:cxn modelId="{D7680FCB-53A3-4B43-8FD7-ED4409DF5C61}" type="presOf" srcId="{E77467B9-3F76-47B8-93AA-539DEC285CE2}" destId="{22214E3A-09D2-4B99-BAF1-C21713D615DB}" srcOrd="0" destOrd="0" presId="urn:microsoft.com/office/officeart/2005/8/layout/vList2"/>
    <dgm:cxn modelId="{0F3F6764-1A8B-4903-85E2-D18113E13EEE}" type="presOf" srcId="{A9103570-DBE8-4175-93F8-66DC7C64E9D0}" destId="{C51D4E53-0E11-4016-9487-AE0C1B41BEBC}" srcOrd="0" destOrd="0" presId="urn:microsoft.com/office/officeart/2005/8/layout/vList2"/>
    <dgm:cxn modelId="{FA27D917-E21C-455A-AB70-A3F6841DC21D}" type="presOf" srcId="{5944DA31-4ADB-4D11-9DAE-AD7044C94A27}" destId="{450E86DA-773A-4A88-938C-DE85ED83F5FD}" srcOrd="0" destOrd="0" presId="urn:microsoft.com/office/officeart/2005/8/layout/vList2"/>
    <dgm:cxn modelId="{90C95ADA-57C0-4B84-AF42-36F1ECB15144}" srcId="{88A9030A-0282-45BF-A0A0-09235B281707}" destId="{E77467B9-3F76-47B8-93AA-539DEC285CE2}" srcOrd="0" destOrd="0" parTransId="{9E58863C-1B73-4B32-A296-B4B278AE81DD}" sibTransId="{ECAEF502-45A5-4E42-B0C1-1B237144B15C}"/>
    <dgm:cxn modelId="{086E2A48-2E49-402B-B8B7-2D53D92DFB28}" type="presOf" srcId="{0561D34C-61E7-40A4-AB70-E8EB1A0B49A8}" destId="{FAE5EE4C-B114-411A-99B2-29EF1B6F48D8}" srcOrd="0" destOrd="0" presId="urn:microsoft.com/office/officeart/2005/8/layout/vList2"/>
    <dgm:cxn modelId="{5C6AAFB1-EB2D-4B82-842F-5D0505A3681D}" type="presOf" srcId="{6E131411-5BB9-4644-84C4-A88A59FDD1BC}" destId="{B755BD31-A8FE-4D7F-B57C-07613049589C}" srcOrd="0" destOrd="0" presId="urn:microsoft.com/office/officeart/2005/8/layout/vList2"/>
    <dgm:cxn modelId="{DE273476-7EBF-4D65-B5E3-2EF7BF1C0572}" srcId="{5944DA31-4ADB-4D11-9DAE-AD7044C94A27}" destId="{BEB38D94-6359-402A-AA25-0B29E8420865}" srcOrd="0" destOrd="0" parTransId="{E3DC4091-F1EF-494B-ADBA-5CBC9BD3C663}" sibTransId="{90C2E4F3-480D-47C2-BF1D-909B2DB2EF38}"/>
    <dgm:cxn modelId="{BBF90353-25DD-440F-81D2-A90D1D93FC12}" srcId="{BEB38D94-6359-402A-AA25-0B29E8420865}" destId="{6E131411-5BB9-4644-84C4-A88A59FDD1BC}" srcOrd="0" destOrd="0" parTransId="{243787B7-E673-4D2B-96B9-55301E3FCCF6}" sibTransId="{9AC41034-97E4-431A-8D7F-A65C0EB9CB92}"/>
    <dgm:cxn modelId="{B0E7630F-5BB5-4023-B7A7-B1AC3E2137B3}" srcId="{A9103570-DBE8-4175-93F8-66DC7C64E9D0}" destId="{0561D34C-61E7-40A4-AB70-E8EB1A0B49A8}" srcOrd="0" destOrd="0" parTransId="{81A49F36-E1EA-4C89-96B8-167FC04C7259}" sibTransId="{623A6CBB-687E-4972-82FD-695EB7DEA7A1}"/>
    <dgm:cxn modelId="{AFF6E897-B12C-4A07-BCE8-F5C80FD79F82}" srcId="{5944DA31-4ADB-4D11-9DAE-AD7044C94A27}" destId="{A9103570-DBE8-4175-93F8-66DC7C64E9D0}" srcOrd="2" destOrd="0" parTransId="{5DF8BFDB-0F09-4ECE-BD34-D928390F157D}" sibTransId="{1627D0DB-1F72-4506-B4A0-11B14C846B24}"/>
    <dgm:cxn modelId="{DD1B5B03-57CD-4698-A866-C82D4DE802CD}" type="presParOf" srcId="{450E86DA-773A-4A88-938C-DE85ED83F5FD}" destId="{CD8D1769-EA31-4F9E-8084-BFE9FF4C64E0}" srcOrd="0" destOrd="0" presId="urn:microsoft.com/office/officeart/2005/8/layout/vList2"/>
    <dgm:cxn modelId="{87881E7E-1F8E-4213-BBF4-1F6693F9499D}" type="presParOf" srcId="{450E86DA-773A-4A88-938C-DE85ED83F5FD}" destId="{B755BD31-A8FE-4D7F-B57C-07613049589C}" srcOrd="1" destOrd="0" presId="urn:microsoft.com/office/officeart/2005/8/layout/vList2"/>
    <dgm:cxn modelId="{1F6B8856-D985-4F48-A620-AEDFDA75147A}" type="presParOf" srcId="{450E86DA-773A-4A88-938C-DE85ED83F5FD}" destId="{09801D36-5A7A-4D8A-9EEB-97AB80D205B8}" srcOrd="2" destOrd="0" presId="urn:microsoft.com/office/officeart/2005/8/layout/vList2"/>
    <dgm:cxn modelId="{5CED3D96-EC07-4021-86EA-C50FB4913558}" type="presParOf" srcId="{450E86DA-773A-4A88-938C-DE85ED83F5FD}" destId="{22214E3A-09D2-4B99-BAF1-C21713D615DB}" srcOrd="3" destOrd="0" presId="urn:microsoft.com/office/officeart/2005/8/layout/vList2"/>
    <dgm:cxn modelId="{DF8C097E-91B7-474E-8280-F033AFCE5EA1}" type="presParOf" srcId="{450E86DA-773A-4A88-938C-DE85ED83F5FD}" destId="{C51D4E53-0E11-4016-9487-AE0C1B41BEBC}" srcOrd="4" destOrd="0" presId="urn:microsoft.com/office/officeart/2005/8/layout/vList2"/>
    <dgm:cxn modelId="{F01208A8-F62E-44D7-9FBA-2F7578071466}" type="presParOf" srcId="{450E86DA-773A-4A88-938C-DE85ED83F5FD}" destId="{FAE5EE4C-B114-411A-99B2-29EF1B6F48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44DA31-4ADB-4D11-9DAE-AD7044C94A27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BEB38D94-6359-402A-AA25-0B29E8420865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丢失更新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DC4091-F1EF-494B-ADBA-5CBC9BD3C663}" type="par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0C2E4F3-480D-47C2-BF1D-909B2DB2EF38}" type="sibTrans" cxnId="{DE273476-7EBF-4D65-B5E3-2EF7BF1C057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131411-5BB9-4644-84C4-A88A59FDD1BC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3787B7-E673-4D2B-96B9-55301E3FCCF6}" type="par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AC41034-97E4-431A-8D7F-A65C0EB9CB92}" type="sibTrans" cxnId="{BBF90353-25DD-440F-81D2-A90D1D93FC1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A9030A-0282-45BF-A0A0-09235B281707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不可重复读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011EFE3-4409-4410-8734-C22074CD4945}" type="par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05736B-33CF-4CDA-B03D-279A30CFF9D2}" type="sibTrans" cxnId="{524130A8-1ACC-4AE8-B45F-6F90602A618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77467B9-3F76-47B8-93AA-539DEC285CE2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读取数据后，事务</a:t>
          </a:r>
          <a:r>
            <a: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58863C-1B73-4B32-A296-B4B278AE81DD}" type="par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AEF502-45A5-4E42-B0C1-1B237144B15C}" type="sibTrans" cxnId="{90C95ADA-57C0-4B84-AF42-36F1ECB15144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9103570-DBE8-4175-93F8-66DC7C64E9D0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读“脏”数据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DF8BFDB-0F09-4ECE-BD34-D928390F157D}" type="par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627D0DB-1F72-4506-B4A0-11B14C846B24}" type="sibTrans" cxnId="{AFF6E897-B12C-4A07-BCE8-F5C80FD79F82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561D34C-61E7-40A4-AB70-E8EB1A0B49A8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A49F36-E1EA-4C89-96B8-167FC04C7259}" type="par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3A6CBB-687E-4972-82FD-695EB7DEA7A1}" type="sibTrans" cxnId="{B0E7630F-5BB5-4023-B7A7-B1AC3E2137B3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50E86DA-773A-4A88-938C-DE85ED83F5FD}" type="pres">
      <dgm:prSet presAssocID="{5944DA31-4ADB-4D11-9DAE-AD7044C94A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8D1769-EA31-4F9E-8084-BFE9FF4C64E0}" type="pres">
      <dgm:prSet presAssocID="{BEB38D94-6359-402A-AA25-0B29E84208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5BD31-A8FE-4D7F-B57C-07613049589C}" type="pres">
      <dgm:prSet presAssocID="{BEB38D94-6359-402A-AA25-0B29E842086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01D36-5A7A-4D8A-9EEB-97AB80D205B8}" type="pres">
      <dgm:prSet presAssocID="{88A9030A-0282-45BF-A0A0-09235B28170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14E3A-09D2-4B99-BAF1-C21713D615DB}" type="pres">
      <dgm:prSet presAssocID="{88A9030A-0282-45BF-A0A0-09235B28170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D4E53-0E11-4016-9487-AE0C1B41BEBC}" type="pres">
      <dgm:prSet presAssocID="{A9103570-DBE8-4175-93F8-66DC7C64E9D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5EE4C-B114-411A-99B2-29EF1B6F48D8}" type="pres">
      <dgm:prSet presAssocID="{A9103570-DBE8-4175-93F8-66DC7C64E9D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899142-E6F0-4C25-9AE4-E2A1BB50B5C3}" type="presOf" srcId="{5944DA31-4ADB-4D11-9DAE-AD7044C94A27}" destId="{450E86DA-773A-4A88-938C-DE85ED83F5FD}" srcOrd="0" destOrd="0" presId="urn:microsoft.com/office/officeart/2005/8/layout/vList2"/>
    <dgm:cxn modelId="{AFF6E897-B12C-4A07-BCE8-F5C80FD79F82}" srcId="{5944DA31-4ADB-4D11-9DAE-AD7044C94A27}" destId="{A9103570-DBE8-4175-93F8-66DC7C64E9D0}" srcOrd="2" destOrd="0" parTransId="{5DF8BFDB-0F09-4ECE-BD34-D928390F157D}" sibTransId="{1627D0DB-1F72-4506-B4A0-11B14C846B24}"/>
    <dgm:cxn modelId="{BBF90353-25DD-440F-81D2-A90D1D93FC12}" srcId="{BEB38D94-6359-402A-AA25-0B29E8420865}" destId="{6E131411-5BB9-4644-84C4-A88A59FDD1BC}" srcOrd="0" destOrd="0" parTransId="{243787B7-E673-4D2B-96B9-55301E3FCCF6}" sibTransId="{9AC41034-97E4-431A-8D7F-A65C0EB9CB92}"/>
    <dgm:cxn modelId="{C2D4E057-3F7E-4019-A77F-13CEA404FA28}" type="presOf" srcId="{6E131411-5BB9-4644-84C4-A88A59FDD1BC}" destId="{B755BD31-A8FE-4D7F-B57C-07613049589C}" srcOrd="0" destOrd="0" presId="urn:microsoft.com/office/officeart/2005/8/layout/vList2"/>
    <dgm:cxn modelId="{524130A8-1ACC-4AE8-B45F-6F90602A6181}" srcId="{5944DA31-4ADB-4D11-9DAE-AD7044C94A27}" destId="{88A9030A-0282-45BF-A0A0-09235B281707}" srcOrd="1" destOrd="0" parTransId="{6011EFE3-4409-4410-8734-C22074CD4945}" sibTransId="{6E05736B-33CF-4CDA-B03D-279A30CFF9D2}"/>
    <dgm:cxn modelId="{B0E7630F-5BB5-4023-B7A7-B1AC3E2137B3}" srcId="{A9103570-DBE8-4175-93F8-66DC7C64E9D0}" destId="{0561D34C-61E7-40A4-AB70-E8EB1A0B49A8}" srcOrd="0" destOrd="0" parTransId="{81A49F36-E1EA-4C89-96B8-167FC04C7259}" sibTransId="{623A6CBB-687E-4972-82FD-695EB7DEA7A1}"/>
    <dgm:cxn modelId="{69692E93-1B9C-46E9-BC41-3C0A2B1CE9CB}" type="presOf" srcId="{88A9030A-0282-45BF-A0A0-09235B281707}" destId="{09801D36-5A7A-4D8A-9EEB-97AB80D205B8}" srcOrd="0" destOrd="0" presId="urn:microsoft.com/office/officeart/2005/8/layout/vList2"/>
    <dgm:cxn modelId="{85DABFD2-7712-4EC1-8D58-80019C44B179}" type="presOf" srcId="{E77467B9-3F76-47B8-93AA-539DEC285CE2}" destId="{22214E3A-09D2-4B99-BAF1-C21713D615DB}" srcOrd="0" destOrd="0" presId="urn:microsoft.com/office/officeart/2005/8/layout/vList2"/>
    <dgm:cxn modelId="{8B21AD95-95D7-468A-943F-4F4CE280C29E}" type="presOf" srcId="{A9103570-DBE8-4175-93F8-66DC7C64E9D0}" destId="{C51D4E53-0E11-4016-9487-AE0C1B41BEBC}" srcOrd="0" destOrd="0" presId="urn:microsoft.com/office/officeart/2005/8/layout/vList2"/>
    <dgm:cxn modelId="{DE273476-7EBF-4D65-B5E3-2EF7BF1C0572}" srcId="{5944DA31-4ADB-4D11-9DAE-AD7044C94A27}" destId="{BEB38D94-6359-402A-AA25-0B29E8420865}" srcOrd="0" destOrd="0" parTransId="{E3DC4091-F1EF-494B-ADBA-5CBC9BD3C663}" sibTransId="{90C2E4F3-480D-47C2-BF1D-909B2DB2EF38}"/>
    <dgm:cxn modelId="{90C95ADA-57C0-4B84-AF42-36F1ECB15144}" srcId="{88A9030A-0282-45BF-A0A0-09235B281707}" destId="{E77467B9-3F76-47B8-93AA-539DEC285CE2}" srcOrd="0" destOrd="0" parTransId="{9E58863C-1B73-4B32-A296-B4B278AE81DD}" sibTransId="{ECAEF502-45A5-4E42-B0C1-1B237144B15C}"/>
    <dgm:cxn modelId="{45ACDB7A-9D15-49E9-937B-40E108FC2BCC}" type="presOf" srcId="{BEB38D94-6359-402A-AA25-0B29E8420865}" destId="{CD8D1769-EA31-4F9E-8084-BFE9FF4C64E0}" srcOrd="0" destOrd="0" presId="urn:microsoft.com/office/officeart/2005/8/layout/vList2"/>
    <dgm:cxn modelId="{5FF210FB-050F-484B-9AA8-80978E52D69C}" type="presOf" srcId="{0561D34C-61E7-40A4-AB70-E8EB1A0B49A8}" destId="{FAE5EE4C-B114-411A-99B2-29EF1B6F48D8}" srcOrd="0" destOrd="0" presId="urn:microsoft.com/office/officeart/2005/8/layout/vList2"/>
    <dgm:cxn modelId="{7DF44B51-929E-47A2-9ACC-852EE8577491}" type="presParOf" srcId="{450E86DA-773A-4A88-938C-DE85ED83F5FD}" destId="{CD8D1769-EA31-4F9E-8084-BFE9FF4C64E0}" srcOrd="0" destOrd="0" presId="urn:microsoft.com/office/officeart/2005/8/layout/vList2"/>
    <dgm:cxn modelId="{E2FEA8DF-0FAB-44BB-9461-9961E0BB5FD7}" type="presParOf" srcId="{450E86DA-773A-4A88-938C-DE85ED83F5FD}" destId="{B755BD31-A8FE-4D7F-B57C-07613049589C}" srcOrd="1" destOrd="0" presId="urn:microsoft.com/office/officeart/2005/8/layout/vList2"/>
    <dgm:cxn modelId="{73ABC12F-9943-4179-8ED4-0BCEFDC7B116}" type="presParOf" srcId="{450E86DA-773A-4A88-938C-DE85ED83F5FD}" destId="{09801D36-5A7A-4D8A-9EEB-97AB80D205B8}" srcOrd="2" destOrd="0" presId="urn:microsoft.com/office/officeart/2005/8/layout/vList2"/>
    <dgm:cxn modelId="{45197A0B-C67E-4A75-AF99-372316862CDC}" type="presParOf" srcId="{450E86DA-773A-4A88-938C-DE85ED83F5FD}" destId="{22214E3A-09D2-4B99-BAF1-C21713D615DB}" srcOrd="3" destOrd="0" presId="urn:microsoft.com/office/officeart/2005/8/layout/vList2"/>
    <dgm:cxn modelId="{4C9D29AC-F70A-424B-8FC1-98AEC4148C3A}" type="presParOf" srcId="{450E86DA-773A-4A88-938C-DE85ED83F5FD}" destId="{C51D4E53-0E11-4016-9487-AE0C1B41BEBC}" srcOrd="4" destOrd="0" presId="urn:microsoft.com/office/officeart/2005/8/layout/vList2"/>
    <dgm:cxn modelId="{DB8B024F-26DE-4F9A-887E-10A8DFD4AE3C}" type="presParOf" srcId="{450E86DA-773A-4A88-938C-DE85ED83F5FD}" destId="{FAE5EE4C-B114-411A-99B2-29EF1B6F48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1769-EA31-4F9E-8084-BFE9FF4C64E0}">
      <dsp:nvSpPr>
        <dsp:cNvPr id="0" name=""/>
        <dsp:cNvSpPr/>
      </dsp:nvSpPr>
      <dsp:spPr>
        <a:xfrm>
          <a:off x="0" y="77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丢失更新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41731"/>
        <a:ext cx="9021690" cy="628183"/>
      </dsp:txXfrm>
    </dsp:sp>
    <dsp:sp modelId="{B755BD31-A8FE-4D7F-B57C-07613049589C}">
      <dsp:nvSpPr>
        <dsp:cNvPr id="0" name=""/>
        <dsp:cNvSpPr/>
      </dsp:nvSpPr>
      <dsp:spPr>
        <a:xfrm>
          <a:off x="0" y="7038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703898"/>
        <a:ext cx="9089656" cy="579600"/>
      </dsp:txXfrm>
    </dsp:sp>
    <dsp:sp modelId="{09801D36-5A7A-4D8A-9EEB-97AB80D205B8}">
      <dsp:nvSpPr>
        <dsp:cNvPr id="0" name=""/>
        <dsp:cNvSpPr/>
      </dsp:nvSpPr>
      <dsp:spPr>
        <a:xfrm>
          <a:off x="0" y="128349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不可重复读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1317481"/>
        <a:ext cx="9021690" cy="628183"/>
      </dsp:txXfrm>
    </dsp:sp>
    <dsp:sp modelId="{22214E3A-09D2-4B99-BAF1-C21713D615DB}">
      <dsp:nvSpPr>
        <dsp:cNvPr id="0" name=""/>
        <dsp:cNvSpPr/>
      </dsp:nvSpPr>
      <dsp:spPr>
        <a:xfrm>
          <a:off x="0" y="197964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9648"/>
        <a:ext cx="9089656" cy="579600"/>
      </dsp:txXfrm>
    </dsp:sp>
    <dsp:sp modelId="{C51D4E53-0E11-4016-9487-AE0C1B41BEBC}">
      <dsp:nvSpPr>
        <dsp:cNvPr id="0" name=""/>
        <dsp:cNvSpPr/>
      </dsp:nvSpPr>
      <dsp:spPr>
        <a:xfrm>
          <a:off x="0" y="25592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读“脏”数据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2593231"/>
        <a:ext cx="9021690" cy="628183"/>
      </dsp:txXfrm>
    </dsp:sp>
    <dsp:sp modelId="{FAE5EE4C-B114-411A-99B2-29EF1B6F48D8}">
      <dsp:nvSpPr>
        <dsp:cNvPr id="0" name=""/>
        <dsp:cNvSpPr/>
      </dsp:nvSpPr>
      <dsp:spPr>
        <a:xfrm>
          <a:off x="0" y="32553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3255398"/>
        <a:ext cx="9089656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1769-EA31-4F9E-8084-BFE9FF4C64E0}">
      <dsp:nvSpPr>
        <dsp:cNvPr id="0" name=""/>
        <dsp:cNvSpPr/>
      </dsp:nvSpPr>
      <dsp:spPr>
        <a:xfrm>
          <a:off x="0" y="77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丢失更新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41731"/>
        <a:ext cx="9021690" cy="628183"/>
      </dsp:txXfrm>
    </dsp:sp>
    <dsp:sp modelId="{B755BD31-A8FE-4D7F-B57C-07613049589C}">
      <dsp:nvSpPr>
        <dsp:cNvPr id="0" name=""/>
        <dsp:cNvSpPr/>
      </dsp:nvSpPr>
      <dsp:spPr>
        <a:xfrm>
          <a:off x="0" y="7038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kern="1200" dirty="0">
            <a:solidFill>
              <a:schemeClr val="bg1">
                <a:lumMod val="65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703898"/>
        <a:ext cx="9089656" cy="579600"/>
      </dsp:txXfrm>
    </dsp:sp>
    <dsp:sp modelId="{09801D36-5A7A-4D8A-9EEB-97AB80D205B8}">
      <dsp:nvSpPr>
        <dsp:cNvPr id="0" name=""/>
        <dsp:cNvSpPr/>
      </dsp:nvSpPr>
      <dsp:spPr>
        <a:xfrm>
          <a:off x="0" y="128349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不可重复读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1317481"/>
        <a:ext cx="9021690" cy="628183"/>
      </dsp:txXfrm>
    </dsp:sp>
    <dsp:sp modelId="{22214E3A-09D2-4B99-BAF1-C21713D615DB}">
      <dsp:nvSpPr>
        <dsp:cNvPr id="0" name=""/>
        <dsp:cNvSpPr/>
      </dsp:nvSpPr>
      <dsp:spPr>
        <a:xfrm>
          <a:off x="0" y="197964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读取数据后，事务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9648"/>
        <a:ext cx="9089656" cy="579600"/>
      </dsp:txXfrm>
    </dsp:sp>
    <dsp:sp modelId="{C51D4E53-0E11-4016-9487-AE0C1B41BEBC}">
      <dsp:nvSpPr>
        <dsp:cNvPr id="0" name=""/>
        <dsp:cNvSpPr/>
      </dsp:nvSpPr>
      <dsp:spPr>
        <a:xfrm>
          <a:off x="0" y="25592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读“脏”数据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2593231"/>
        <a:ext cx="9021690" cy="628183"/>
      </dsp:txXfrm>
    </dsp:sp>
    <dsp:sp modelId="{FAE5EE4C-B114-411A-99B2-29EF1B6F48D8}">
      <dsp:nvSpPr>
        <dsp:cNvPr id="0" name=""/>
        <dsp:cNvSpPr/>
      </dsp:nvSpPr>
      <dsp:spPr>
        <a:xfrm>
          <a:off x="0" y="32553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3255398"/>
        <a:ext cx="9089656" cy="579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1769-EA31-4F9E-8084-BFE9FF4C64E0}">
      <dsp:nvSpPr>
        <dsp:cNvPr id="0" name=""/>
        <dsp:cNvSpPr/>
      </dsp:nvSpPr>
      <dsp:spPr>
        <a:xfrm>
          <a:off x="0" y="77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丢失更新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41731"/>
        <a:ext cx="9021690" cy="628183"/>
      </dsp:txXfrm>
    </dsp:sp>
    <dsp:sp modelId="{B755BD31-A8FE-4D7F-B57C-07613049589C}">
      <dsp:nvSpPr>
        <dsp:cNvPr id="0" name=""/>
        <dsp:cNvSpPr/>
      </dsp:nvSpPr>
      <dsp:spPr>
        <a:xfrm>
          <a:off x="0" y="7038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703898"/>
        <a:ext cx="9089656" cy="579600"/>
      </dsp:txXfrm>
    </dsp:sp>
    <dsp:sp modelId="{09801D36-5A7A-4D8A-9EEB-97AB80D205B8}">
      <dsp:nvSpPr>
        <dsp:cNvPr id="0" name=""/>
        <dsp:cNvSpPr/>
      </dsp:nvSpPr>
      <dsp:spPr>
        <a:xfrm>
          <a:off x="0" y="128349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不可重复读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1317481"/>
        <a:ext cx="9021690" cy="628183"/>
      </dsp:txXfrm>
    </dsp:sp>
    <dsp:sp modelId="{22214E3A-09D2-4B99-BAF1-C21713D615DB}">
      <dsp:nvSpPr>
        <dsp:cNvPr id="0" name=""/>
        <dsp:cNvSpPr/>
      </dsp:nvSpPr>
      <dsp:spPr>
        <a:xfrm>
          <a:off x="0" y="197964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读取数据后，事务</a:t>
          </a:r>
          <a:r>
            <a:rPr lang="en-US" altLang="zh-CN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9648"/>
        <a:ext cx="9089656" cy="579600"/>
      </dsp:txXfrm>
    </dsp:sp>
    <dsp:sp modelId="{C51D4E53-0E11-4016-9487-AE0C1B41BEBC}">
      <dsp:nvSpPr>
        <dsp:cNvPr id="0" name=""/>
        <dsp:cNvSpPr/>
      </dsp:nvSpPr>
      <dsp:spPr>
        <a:xfrm>
          <a:off x="0" y="25592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读“脏”数据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2593231"/>
        <a:ext cx="9021690" cy="628183"/>
      </dsp:txXfrm>
    </dsp:sp>
    <dsp:sp modelId="{FAE5EE4C-B114-411A-99B2-29EF1B6F48D8}">
      <dsp:nvSpPr>
        <dsp:cNvPr id="0" name=""/>
        <dsp:cNvSpPr/>
      </dsp:nvSpPr>
      <dsp:spPr>
        <a:xfrm>
          <a:off x="0" y="32553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3255398"/>
        <a:ext cx="9089656" cy="579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1769-EA31-4F9E-8084-BFE9FF4C64E0}">
      <dsp:nvSpPr>
        <dsp:cNvPr id="0" name=""/>
        <dsp:cNvSpPr/>
      </dsp:nvSpPr>
      <dsp:spPr>
        <a:xfrm>
          <a:off x="0" y="77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（   ）</a:t>
          </a:r>
          <a:endParaRPr lang="zh-CN" altLang="en-US" sz="2400" kern="1200" dirty="0">
            <a:solidFill>
              <a:srgbClr val="FF0000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41731"/>
        <a:ext cx="9021690" cy="628183"/>
      </dsp:txXfrm>
    </dsp:sp>
    <dsp:sp modelId="{B755BD31-A8FE-4D7F-B57C-07613049589C}">
      <dsp:nvSpPr>
        <dsp:cNvPr id="0" name=""/>
        <dsp:cNvSpPr/>
      </dsp:nvSpPr>
      <dsp:spPr>
        <a:xfrm>
          <a:off x="0" y="7038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703898"/>
        <a:ext cx="9089656" cy="579600"/>
      </dsp:txXfrm>
    </dsp:sp>
    <dsp:sp modelId="{09801D36-5A7A-4D8A-9EEB-97AB80D205B8}">
      <dsp:nvSpPr>
        <dsp:cNvPr id="0" name=""/>
        <dsp:cNvSpPr/>
      </dsp:nvSpPr>
      <dsp:spPr>
        <a:xfrm>
          <a:off x="0" y="128349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（   ）</a:t>
          </a:r>
          <a:endParaRPr lang="zh-CN" altLang="en-US" sz="2400" kern="1200" dirty="0">
            <a:solidFill>
              <a:srgbClr val="FF0000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1317481"/>
        <a:ext cx="9021690" cy="628183"/>
      </dsp:txXfrm>
    </dsp:sp>
    <dsp:sp modelId="{22214E3A-09D2-4B99-BAF1-C21713D615DB}">
      <dsp:nvSpPr>
        <dsp:cNvPr id="0" name=""/>
        <dsp:cNvSpPr/>
      </dsp:nvSpPr>
      <dsp:spPr>
        <a:xfrm>
          <a:off x="0" y="197964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读取数据后，事务</a:t>
          </a:r>
          <a:r>
            <a:rPr lang="en-US" altLang="zh-CN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9648"/>
        <a:ext cx="9089656" cy="579600"/>
      </dsp:txXfrm>
    </dsp:sp>
    <dsp:sp modelId="{C51D4E53-0E11-4016-9487-AE0C1B41BEBC}">
      <dsp:nvSpPr>
        <dsp:cNvPr id="0" name=""/>
        <dsp:cNvSpPr/>
      </dsp:nvSpPr>
      <dsp:spPr>
        <a:xfrm>
          <a:off x="0" y="25592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（   ）</a:t>
          </a:r>
          <a:endParaRPr lang="zh-CN" altLang="en-US" sz="2400" kern="1200" dirty="0">
            <a:solidFill>
              <a:srgbClr val="FF0000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2593231"/>
        <a:ext cx="9021690" cy="628183"/>
      </dsp:txXfrm>
    </dsp:sp>
    <dsp:sp modelId="{FAE5EE4C-B114-411A-99B2-29EF1B6F48D8}">
      <dsp:nvSpPr>
        <dsp:cNvPr id="0" name=""/>
        <dsp:cNvSpPr/>
      </dsp:nvSpPr>
      <dsp:spPr>
        <a:xfrm>
          <a:off x="0" y="32553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3255398"/>
        <a:ext cx="9089656" cy="579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1769-EA31-4F9E-8084-BFE9FF4C64E0}">
      <dsp:nvSpPr>
        <dsp:cNvPr id="0" name=""/>
        <dsp:cNvSpPr/>
      </dsp:nvSpPr>
      <dsp:spPr>
        <a:xfrm>
          <a:off x="0" y="77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丢失更新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41731"/>
        <a:ext cx="9021690" cy="628183"/>
      </dsp:txXfrm>
    </dsp:sp>
    <dsp:sp modelId="{B755BD31-A8FE-4D7F-B57C-07613049589C}">
      <dsp:nvSpPr>
        <dsp:cNvPr id="0" name=""/>
        <dsp:cNvSpPr/>
      </dsp:nvSpPr>
      <dsp:spPr>
        <a:xfrm>
          <a:off x="0" y="7038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T1,T2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同时读入同一数据并加以修改，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的提交结果会破坏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bg1">
                  <a:lumMod val="65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提交的结果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703898"/>
        <a:ext cx="9089656" cy="579600"/>
      </dsp:txXfrm>
    </dsp:sp>
    <dsp:sp modelId="{09801D36-5A7A-4D8A-9EEB-97AB80D205B8}">
      <dsp:nvSpPr>
        <dsp:cNvPr id="0" name=""/>
        <dsp:cNvSpPr/>
      </dsp:nvSpPr>
      <dsp:spPr>
        <a:xfrm>
          <a:off x="0" y="128349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不可重复读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1317481"/>
        <a:ext cx="9021690" cy="628183"/>
      </dsp:txXfrm>
    </dsp:sp>
    <dsp:sp modelId="{22214E3A-09D2-4B99-BAF1-C21713D615DB}">
      <dsp:nvSpPr>
        <dsp:cNvPr id="0" name=""/>
        <dsp:cNvSpPr/>
      </dsp:nvSpPr>
      <dsp:spPr>
        <a:xfrm>
          <a:off x="0" y="197964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读取数据后，事务</a:t>
          </a:r>
          <a:r>
            <a:rPr lang="en-US" altLang="zh-CN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执行更新操作，使</a:t>
          </a:r>
          <a:r>
            <a:rPr lang="en-US" altLang="zh-CN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无法再现前一次读取结果</a:t>
          </a:r>
          <a:endParaRPr lang="zh-CN" altLang="en-US" sz="20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1979648"/>
        <a:ext cx="9089656" cy="579600"/>
      </dsp:txXfrm>
    </dsp:sp>
    <dsp:sp modelId="{C51D4E53-0E11-4016-9487-AE0C1B41BEBC}">
      <dsp:nvSpPr>
        <dsp:cNvPr id="0" name=""/>
        <dsp:cNvSpPr/>
      </dsp:nvSpPr>
      <dsp:spPr>
        <a:xfrm>
          <a:off x="0" y="2559248"/>
          <a:ext cx="9089656" cy="6961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读“脏”数据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983" y="2593231"/>
        <a:ext cx="9021690" cy="628183"/>
      </dsp:txXfrm>
    </dsp:sp>
    <dsp:sp modelId="{FAE5EE4C-B114-411A-99B2-29EF1B6F48D8}">
      <dsp:nvSpPr>
        <dsp:cNvPr id="0" name=""/>
        <dsp:cNvSpPr/>
      </dsp:nvSpPr>
      <dsp:spPr>
        <a:xfrm>
          <a:off x="0" y="3255398"/>
          <a:ext cx="90896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59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事务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T1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修改数据后撤销，使得</a:t>
          </a:r>
          <a:r>
            <a:rPr lang="en-US" altLang="zh-CN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T2</a:t>
          </a:r>
          <a:r>
            <a:rPr lang="zh-CN" altLang="en-US" sz="20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读取的数据与数据库中不一致</a:t>
          </a:r>
          <a:endParaRPr lang="zh-CN" altLang="en-US" sz="20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3255398"/>
        <a:ext cx="9089656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9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8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80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80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8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22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2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22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91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9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3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91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00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3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2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68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17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99927" y="2791326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原子性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Atomicity</a:t>
            </a:r>
          </a:p>
          <a:p>
            <a:pPr algn="ctr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9666" y="2791326"/>
            <a:ext cx="1966245" cy="19662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一致性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Consistency</a:t>
            </a: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事务的特征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5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99927" y="2791326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原子性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Atomicity</a:t>
            </a:r>
          </a:p>
          <a:p>
            <a:pPr algn="ctr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9666" y="2791326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一致性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Consistency</a:t>
            </a:r>
          </a:p>
          <a:p>
            <a:pPr algn="ctr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37243" y="2791325"/>
            <a:ext cx="1966245" cy="19662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隔离</a:t>
            </a:r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性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Isolation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事务的特征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肘形连接符 37"/>
          <p:cNvCxnSpPr>
            <a:stCxn id="41" idx="1"/>
            <a:endCxn id="37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42" idx="1"/>
            <a:endCxn id="37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43" idx="1"/>
            <a:endCxn id="37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肘形连接符 45"/>
          <p:cNvCxnSpPr>
            <a:stCxn id="37" idx="3"/>
            <a:endCxn id="4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7" idx="3"/>
            <a:endCxn id="4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99927" y="2791326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原子性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Atomicity</a:t>
            </a:r>
          </a:p>
          <a:p>
            <a:pPr algn="ctr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9666" y="2791326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一致性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Consistency</a:t>
            </a:r>
          </a:p>
          <a:p>
            <a:pPr algn="ctr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37243" y="2791325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隔离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性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Isolation</a:t>
            </a:r>
          </a:p>
          <a:p>
            <a:pPr algn="ctr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766982" y="2791325"/>
            <a:ext cx="1966245" cy="19662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持续性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Durability</a:t>
            </a:r>
          </a:p>
        </p:txBody>
      </p:sp>
      <p:sp>
        <p:nvSpPr>
          <p:cNvPr id="15" name="爆炸形 1 14"/>
          <p:cNvSpPr/>
          <p:nvPr/>
        </p:nvSpPr>
        <p:spPr>
          <a:xfrm>
            <a:off x="5029200" y="4647207"/>
            <a:ext cx="3737782" cy="20689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ACID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6" idx="3"/>
            <a:endCxn id="24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事务的特征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59170" y="5391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永久性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99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99927" y="2791326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）</a:t>
            </a: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Atomicity</a:t>
            </a:r>
            <a:endParaRPr lang="en-US" altLang="zh-CN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9666" y="2791326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）</a:t>
            </a:r>
            <a:r>
              <a:rPr lang="en-US" altLang="zh-CN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Consistency</a:t>
            </a:r>
            <a:endParaRPr lang="en-US" altLang="zh-CN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37243" y="2791325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）</a:t>
            </a:r>
            <a:r>
              <a: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Isolation</a:t>
            </a:r>
            <a:endParaRPr lang="en-US" altLang="zh-CN" sz="20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766982" y="2791325"/>
            <a:ext cx="1966245" cy="19662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 ）</a:t>
            </a:r>
            <a:r>
              <a:rPr lang="en-US" altLang="zh-CN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Durability</a:t>
            </a:r>
          </a:p>
        </p:txBody>
      </p:sp>
      <p:sp>
        <p:nvSpPr>
          <p:cNvPr id="15" name="爆炸形 1 14"/>
          <p:cNvSpPr/>
          <p:nvPr/>
        </p:nvSpPr>
        <p:spPr>
          <a:xfrm>
            <a:off x="5029200" y="4647207"/>
            <a:ext cx="3737782" cy="20689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（     ）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6" idx="3"/>
            <a:endCxn id="24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事务的特征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3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99927" y="2791326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原子性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Atomicity</a:t>
            </a:r>
          </a:p>
          <a:p>
            <a:pPr algn="ctr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9666" y="2791326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一致性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Consistency</a:t>
            </a:r>
          </a:p>
          <a:p>
            <a:pPr algn="ctr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37243" y="2791325"/>
            <a:ext cx="1966245" cy="19662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隔离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性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Isolation</a:t>
            </a:r>
          </a:p>
          <a:p>
            <a:pPr algn="ctr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766982" y="2791325"/>
            <a:ext cx="1966245" cy="19662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持续性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Durability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9170" y="5391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永久性</a:t>
            </a:r>
            <a:endParaRPr lang="zh-CN" altLang="en-US" sz="2400" dirty="0"/>
          </a:p>
        </p:txBody>
      </p:sp>
      <p:sp>
        <p:nvSpPr>
          <p:cNvPr id="15" name="爆炸形 1 14"/>
          <p:cNvSpPr/>
          <p:nvPr/>
        </p:nvSpPr>
        <p:spPr>
          <a:xfrm>
            <a:off x="5029200" y="4647207"/>
            <a:ext cx="3737782" cy="20689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ACID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6" idx="3"/>
            <a:endCxn id="24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事务的特征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依据事务的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ACID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特征，分析并编写银行数据库系统中的转账事务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：从账户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转账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金额资金到账户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首先，考虑到此事务应包含如下操作：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5025" y="3859128"/>
            <a:ext cx="9437965" cy="2163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4162097"/>
            <a:ext cx="4482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read(A);</a:t>
            </a:r>
          </a:p>
          <a:p>
            <a:r>
              <a:rPr lang="en-US" altLang="zh-CN" dirty="0" smtClean="0"/>
              <a:t>A=A-S;</a:t>
            </a:r>
          </a:p>
          <a:p>
            <a:r>
              <a:rPr lang="en-US" altLang="zh-CN" dirty="0" smtClean="0"/>
              <a:t>write(A);</a:t>
            </a:r>
          </a:p>
          <a:p>
            <a:r>
              <a:rPr lang="en-US" altLang="zh-CN" dirty="0" smtClean="0"/>
              <a:t>read(B);</a:t>
            </a:r>
          </a:p>
          <a:p>
            <a:r>
              <a:rPr lang="en-US" altLang="zh-CN" dirty="0" smtClean="0"/>
              <a:t>B=B+S;</a:t>
            </a:r>
          </a:p>
          <a:p>
            <a:r>
              <a:rPr lang="en-US" altLang="zh-CN" dirty="0" smtClean="0"/>
              <a:t>write(B);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5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8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0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事务的特征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7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依据事务的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ACID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特征，分析并编写银行数据库系统中的转账事务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：从账户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转账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金额资金到账户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首先，考虑到此事务应包含如下操作：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5025" y="3859127"/>
            <a:ext cx="9437965" cy="26010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599" y="3874894"/>
            <a:ext cx="4482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BEGIN TRANSACTION</a:t>
            </a:r>
          </a:p>
          <a:p>
            <a:r>
              <a:rPr lang="en-US" altLang="zh-CN" dirty="0" smtClean="0"/>
              <a:t>read(A);</a:t>
            </a:r>
          </a:p>
          <a:p>
            <a:r>
              <a:rPr lang="en-US" altLang="zh-CN" dirty="0" smtClean="0"/>
              <a:t>A=A-S;</a:t>
            </a:r>
          </a:p>
          <a:p>
            <a:r>
              <a:rPr lang="en-US" altLang="zh-CN" dirty="0" smtClean="0"/>
              <a:t>write(A);</a:t>
            </a:r>
          </a:p>
          <a:p>
            <a:r>
              <a:rPr lang="en-US" altLang="zh-CN" dirty="0" smtClean="0"/>
              <a:t>If(A&lt;0)ROLLBACK;</a:t>
            </a:r>
          </a:p>
          <a:p>
            <a:r>
              <a:rPr lang="en-US" altLang="zh-CN" dirty="0" smtClean="0"/>
              <a:t>else  read(B);</a:t>
            </a:r>
          </a:p>
          <a:p>
            <a:r>
              <a:rPr lang="en-US" altLang="zh-CN" dirty="0" smtClean="0"/>
              <a:t>         B=B+S</a:t>
            </a:r>
          </a:p>
          <a:p>
            <a:r>
              <a:rPr lang="en-US" altLang="zh-CN" dirty="0" smtClean="0"/>
              <a:t>         write(B);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COMMIT;}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5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8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0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事务的特征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4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并发操作问题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7656" y="3221469"/>
            <a:ext cx="2253834" cy="1190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事务</a:t>
            </a:r>
            <a:r>
              <a:rPr lang="en-US" altLang="zh-CN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T1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75183" y="3221469"/>
            <a:ext cx="2253834" cy="1190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事务</a:t>
            </a:r>
            <a:r>
              <a:rPr lang="en-US" altLang="zh-CN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T2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026" name="Picture 2" descr="https://timgsa.baidu.com/timg?image&amp;quality=80&amp;size=b9999_10000&amp;sec=1527743015550&amp;di=d1c9764e4e0b438a48aae5eab947529f&amp;imgtype=0&amp;src=http%3A%2F%2Fscimg.jb51.net%2Fallimg%2F170713%2F106-1FG309130J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18426" r="3997" b="4465"/>
          <a:stretch/>
        </p:blipFill>
        <p:spPr bwMode="auto">
          <a:xfrm>
            <a:off x="4507936" y="2504747"/>
            <a:ext cx="2913388" cy="23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三、并发操作问题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6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并发操作问题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79909396"/>
              </p:ext>
            </p:extLst>
          </p:nvPr>
        </p:nvGraphicFramePr>
        <p:xfrm>
          <a:off x="1656114" y="2413591"/>
          <a:ext cx="9089656" cy="3842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并发操作问题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并发操作问题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95861446"/>
              </p:ext>
            </p:extLst>
          </p:nvPr>
        </p:nvGraphicFramePr>
        <p:xfrm>
          <a:off x="1656114" y="2413591"/>
          <a:ext cx="9089656" cy="3842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并发操作问题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章：数据库安全与保护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并发操作问题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5023585"/>
              </p:ext>
            </p:extLst>
          </p:nvPr>
        </p:nvGraphicFramePr>
        <p:xfrm>
          <a:off x="1656114" y="2413591"/>
          <a:ext cx="9089656" cy="3842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并发操作问题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并发操作问题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12331681"/>
              </p:ext>
            </p:extLst>
          </p:nvPr>
        </p:nvGraphicFramePr>
        <p:xfrm>
          <a:off x="1656114" y="2413591"/>
          <a:ext cx="9089656" cy="3842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并发操作问题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4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并发操作问题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89931572"/>
              </p:ext>
            </p:extLst>
          </p:nvPr>
        </p:nvGraphicFramePr>
        <p:xfrm>
          <a:off x="1656114" y="2413591"/>
          <a:ext cx="9089656" cy="3842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并发操作问题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4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 descr="https://timgsa.baidu.com/timg?image&amp;quality=80&amp;size=b9999_10000&amp;sec=1527743806781&amp;di=4db01d695f7af185f0ab9a0dacc8f413&amp;imgtype=0&amp;src=http%3A%2F%2Fimgsrc.baidu.com%2Fimgad%2Fpic%2Fitem%2F4b90f603738da9777ad209b6ba51f8198718e3a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6" t="20594" r="14072" b="13535"/>
          <a:stretch/>
        </p:blipFill>
        <p:spPr bwMode="auto">
          <a:xfrm>
            <a:off x="8116205" y="2872348"/>
            <a:ext cx="3542942" cy="177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5834" y="2191407"/>
            <a:ext cx="64292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封锁</a:t>
            </a:r>
            <a:r>
              <a:rPr lang="zh-CN" altLang="en-US" sz="2800" dirty="0" smtClean="0"/>
              <a:t>是最常用的并发控制技术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基本思想</a:t>
            </a:r>
            <a:r>
              <a:rPr lang="zh-CN" altLang="en-US" sz="2800" dirty="0" smtClean="0"/>
              <a:t>：需要时，事务通过向系统请求对它所希望的数据对象加锁，以确保它不被非预期改变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封锁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6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 descr="https://timgsa.baidu.com/timg?image&amp;quality=80&amp;size=b9999_10000&amp;sec=1527743806781&amp;di=4db01d695f7af185f0ab9a0dacc8f413&amp;imgtype=0&amp;src=http%3A%2F%2Fimgsrc.baidu.com%2Fimgad%2Fpic%2Fitem%2F4b90f603738da9777ad209b6ba51f8198718e3a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6" t="20594" r="14072" b="13535"/>
          <a:stretch/>
        </p:blipFill>
        <p:spPr bwMode="auto">
          <a:xfrm>
            <a:off x="8116205" y="2872348"/>
            <a:ext cx="3542942" cy="177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5834" y="2191407"/>
            <a:ext cx="64292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封锁</a:t>
            </a:r>
            <a:r>
              <a:rPr lang="zh-CN" altLang="en-US" sz="2800" dirty="0" smtClean="0"/>
              <a:t>是最常用的（    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基本思想</a:t>
            </a:r>
            <a:r>
              <a:rPr lang="zh-CN" altLang="en-US" sz="2800" dirty="0" smtClean="0"/>
              <a:t>：需要时，事务通过向系统请求对它所希望的数据对象加锁，以确保它不被非预期改变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封锁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3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 descr="https://timgsa.baidu.com/timg?image&amp;quality=80&amp;size=b9999_10000&amp;sec=1527743806781&amp;di=4db01d695f7af185f0ab9a0dacc8f413&amp;imgtype=0&amp;src=http%3A%2F%2Fimgsrc.baidu.com%2Fimgad%2Fpic%2Fitem%2F4b90f603738da9777ad209b6ba51f8198718e3a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6" t="20594" r="14072" b="13535"/>
          <a:stretch/>
        </p:blipFill>
        <p:spPr bwMode="auto">
          <a:xfrm>
            <a:off x="8116205" y="2872348"/>
            <a:ext cx="3542942" cy="177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5834" y="2191407"/>
            <a:ext cx="64292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封锁</a:t>
            </a:r>
            <a:r>
              <a:rPr lang="zh-CN" altLang="en-US" sz="2800" dirty="0" smtClean="0"/>
              <a:t>是最常用的并发控制技术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基本思想</a:t>
            </a:r>
            <a:r>
              <a:rPr lang="zh-CN" altLang="en-US" sz="2800" dirty="0" smtClean="0"/>
              <a:t>：需要时，事务通过向系统请求对它所希望的数据对象加锁，以确保它不被非预期改变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封锁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3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0073" y="2311514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一个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实质上就是允许或阻止一个事务对一个数据对象的存取特权。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基本的封锁类型：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、排他锁（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），用于写操作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、共享锁（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锁），用于读操作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2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0073" y="2311514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一个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实质上就是允许或阻止一个事务对一个数据对象的存取特权。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基本的封锁类型：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、排他锁（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），用于（  ）操作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、共享锁（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锁），用于（  ）操作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3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0073" y="2311514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一个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实质上就是允许或阻止一个事务对一个数据对象的存取特权。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基本的封锁类型：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、排他锁（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），用于写操作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、共享锁（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锁），用于读操作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26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0073" y="2046758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用封锁进行并发控制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封锁的工作原理：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若事务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对数据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加了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锁，则所有别的事务对数据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的锁请求都必须等待直到事务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释放锁。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若事务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对数据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加了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锁，则别的事务还可对数据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请求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锁，而对数据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锁请求必须等待直到事务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释放锁。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事务执行数据库操作时都要先请求相应的锁，即对读请求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锁，对更新请求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锁。这个过程一般是由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DBMS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在执行操作时自动隐含地进行。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事务一直占有获得的锁直到结束时释放。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用封锁进行并发控制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1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51481" y="1844824"/>
            <a:ext cx="0" cy="4109409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4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触发器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数据库安全与保护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73452" y="4037636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安全性与访问控制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473452" y="4930779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事务与并发控制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椭圆 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封锁的粒度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我们通常以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粒度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来描述封锁的数据单元的大小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DBMS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可以决定不同粒度的锁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粒度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越细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，并发性就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越大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，但软件复杂性和系统开销也就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越大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封锁的粒度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2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4" y="2138093"/>
            <a:ext cx="10452631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封锁的级别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封锁的级别又称为一致性级别或隔离度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0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级封锁：不重写其他非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0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级封锁事务的未提交的更新数据。（实用价值低）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级封锁：不允许重写未提交的更新数据。防止了丢失更新的发生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级封锁：既不重写也不读未提交的更新数据（防止了读脏数据）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级封锁：不读未提交的更新数据，不写任何（包括读操作）未提交数据。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封锁的级别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40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4" y="2138093"/>
            <a:ext cx="10452631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死锁和活锁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活锁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——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先来先服务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死锁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——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预防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85" y="4136920"/>
            <a:ext cx="5904900" cy="211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95" y="1711338"/>
            <a:ext cx="6968208" cy="249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活锁与死锁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5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4" y="2138093"/>
            <a:ext cx="10452631" cy="531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死锁和活锁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活锁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——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先来先服务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死锁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——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预防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）一次性锁请求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）锁请求排序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）序列化处理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）资源剥夺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活锁与死锁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34886" y="1469571"/>
            <a:ext cx="7609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解决活锁问题的一种最简单的办法是</a:t>
            </a:r>
            <a:r>
              <a:rPr lang="zh-CN" altLang="en-US" sz="2400" dirty="0" smtClean="0"/>
              <a:t>（）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一次性锁请求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B:“</a:t>
            </a:r>
            <a:r>
              <a:rPr lang="zh-CN" altLang="en-US" sz="2400" dirty="0"/>
              <a:t>先来先服务”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锁请求排序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序列化处理</a:t>
            </a:r>
          </a:p>
        </p:txBody>
      </p:sp>
    </p:spTree>
    <p:extLst>
      <p:ext uri="{BB962C8B-B14F-4D97-AF65-F5344CB8AC3E}">
        <p14:creationId xmlns:p14="http://schemas.microsoft.com/office/powerpoint/2010/main" val="2270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34886" y="1469571"/>
            <a:ext cx="7609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解决活锁问题的一种最简单的办法是</a:t>
            </a:r>
            <a:r>
              <a:rPr lang="zh-CN" altLang="en-US" sz="2400" dirty="0" smtClean="0"/>
              <a:t>（）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一次性锁请求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B:“</a:t>
            </a:r>
            <a:r>
              <a:rPr lang="zh-CN" altLang="en-US" sz="2400" dirty="0">
                <a:solidFill>
                  <a:srgbClr val="FF0000"/>
                </a:solidFill>
              </a:rPr>
              <a:t>先来先服务”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锁请求排序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序列化处理</a:t>
            </a:r>
          </a:p>
        </p:txBody>
      </p:sp>
    </p:spTree>
    <p:extLst>
      <p:ext uri="{BB962C8B-B14F-4D97-AF65-F5344CB8AC3E}">
        <p14:creationId xmlns:p14="http://schemas.microsoft.com/office/powerpoint/2010/main" val="33871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4" y="2138093"/>
            <a:ext cx="10452631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可串行性</a:t>
            </a:r>
            <a:endParaRPr lang="en-US" altLang="zh-CN" sz="28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组事务的一个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调度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就是它们的基本操作的一种排序。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在数据库系统中，可串行性就是并发执行的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正确性准则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，即当且当一组事务的并发执行调度是可串行化的，才认为它们是正确的。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可串行性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4" y="2138093"/>
            <a:ext cx="1045263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两段封锁法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发展（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Growing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）或加锁阶段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收缩（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Shrinking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）或释放锁阶段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6.4.4.7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两段封锁法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7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4" y="2138093"/>
            <a:ext cx="1045263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两段封锁法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）（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Growing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）或（  ）阶段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  ）（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Shrinking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）或（   ）阶段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6.4.4.7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两段封锁法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4" y="2138093"/>
            <a:ext cx="1045263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两段封锁法</a:t>
            </a:r>
            <a:endParaRPr lang="en-US" altLang="zh-CN" sz="28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发展（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Growing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）或加锁阶段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收缩（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Shrinking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）或释放锁阶段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0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6.4.4.7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两段封锁法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86" y="2328530"/>
            <a:ext cx="65341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86" y="2328530"/>
            <a:ext cx="65341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1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、典型的并发操作问题不包括（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不可重复读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丢失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读脏数据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修改异常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7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、典型的并发操作问题不包括（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不可重复读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丢失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读脏数据 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修改异常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5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、事务的特征包括：一致性、隔离性、持续性、（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5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、事务的特征包括：一致性、隔离性、持续性、（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、事务的特征包括：一致性、隔离性、持续性、（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7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、下列关于封锁的粒度的说法中错误的是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A:DBMS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可以决定不同粒度的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最底层的数据元素到最高层的整个数据库，粒度越细，并发性就越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粒度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越细，软件复杂性和系统开销也就越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大多数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高性能系统都选择折中的锁粒度</a:t>
            </a:r>
          </a:p>
        </p:txBody>
      </p:sp>
    </p:spTree>
    <p:extLst>
      <p:ext uri="{BB962C8B-B14F-4D97-AF65-F5344CB8AC3E}">
        <p14:creationId xmlns:p14="http://schemas.microsoft.com/office/powerpoint/2010/main" val="24337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、下列关于封锁的粒度的说法中错误的是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A:DBMS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可以决定不同粒度的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最底层的数据元素到最高层的整个数据库，粒度越细，并发性就越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粒度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越细，软件复杂性和系统开销也就越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大多数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高性能系统都选择折中的锁粒度</a:t>
            </a:r>
          </a:p>
        </p:txBody>
      </p:sp>
    </p:spTree>
    <p:extLst>
      <p:ext uri="{BB962C8B-B14F-4D97-AF65-F5344CB8AC3E}">
        <p14:creationId xmlns:p14="http://schemas.microsoft.com/office/powerpoint/2010/main" val="15560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、在封锁级别中，防止丢失更新发生的封锁级别是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级封锁</a:t>
            </a:r>
          </a:p>
        </p:txBody>
      </p:sp>
    </p:spTree>
    <p:extLst>
      <p:ext uri="{BB962C8B-B14F-4D97-AF65-F5344CB8AC3E}">
        <p14:creationId xmlns:p14="http://schemas.microsoft.com/office/powerpoint/2010/main" val="24990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、在封锁级别中，防止丢失更新发生的封锁级别是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B:1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封锁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级封锁</a:t>
            </a:r>
          </a:p>
        </p:txBody>
      </p:sp>
    </p:spTree>
    <p:extLst>
      <p:ext uri="{BB962C8B-B14F-4D97-AF65-F5344CB8AC3E}">
        <p14:creationId xmlns:p14="http://schemas.microsoft.com/office/powerpoint/2010/main" val="26816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所谓事务是用户定义的一个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数据操作序列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，这些操作可作为一个完整的工作单元，要么全部执行，要么全部不执行，是一个不可分割的工作单位。事务中的操作一般是对数据的更新操作，包括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增、删、改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68982" y="4140747"/>
            <a:ext cx="1414131" cy="14141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程序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966600" y="4140746"/>
            <a:ext cx="1414131" cy="141413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事务</a:t>
            </a:r>
          </a:p>
        </p:txBody>
      </p:sp>
      <p:sp>
        <p:nvSpPr>
          <p:cNvPr id="14" name="右箭头 13"/>
          <p:cNvSpPr/>
          <p:nvPr/>
        </p:nvSpPr>
        <p:spPr>
          <a:xfrm>
            <a:off x="5654984" y="4581997"/>
            <a:ext cx="990230" cy="531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90390" y="4291241"/>
            <a:ext cx="97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执行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7435" y="5604671"/>
            <a:ext cx="97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5053" y="5604671"/>
            <a:ext cx="97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动态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8" idx="3"/>
            <a:endCxn id="25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、事务与并发控制</a:t>
            </a:r>
          </a:p>
        </p:txBody>
      </p:sp>
    </p:spTree>
    <p:extLst>
      <p:ext uri="{BB962C8B-B14F-4D97-AF65-F5344CB8AC3E}">
        <p14:creationId xmlns:p14="http://schemas.microsoft.com/office/powerpoint/2010/main" val="25918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解决活锁问题的一种最简单的办法是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一次性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B:“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先来先服务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请求排序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序列化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12593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解决活锁问题的一种最简单的办法是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一次性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B:“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先来先服务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请求排序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序列化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14824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、在数据库系统中，（）就是并发执行的正确性准则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一致性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可串行性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持续性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6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、在数据库系统中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，（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就是并发执行的正确性准则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一致性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可串行性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持续性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0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90" y="2490677"/>
            <a:ext cx="67627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5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数据库备份与恢复的概念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9218" name="Picture 2" descr="https://ss1.bdstatic.com/70cFvXSh_Q1YnxGkpoWK1HF6hhy/it/u=118116708,3078152227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707" y="2683623"/>
            <a:ext cx="2811437" cy="15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timgsa.baidu.com/timg?image&amp;quality=80&amp;size=b9999_10000&amp;sec=1527745550390&amp;di=f3b2cafaef948b5e05c29d390e09dd84&amp;imgtype=0&amp;src=http%3A%2F%2Fuploads.xuexila.com%2Fallimg%2F1604%2F766-16040111505H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5" b="4936"/>
          <a:stretch/>
        </p:blipFill>
        <p:spPr bwMode="auto">
          <a:xfrm>
            <a:off x="8213313" y="2554995"/>
            <a:ext cx="3410607" cy="188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timgsa.baidu.com/timg?image&amp;quality=80&amp;size=b9999_10000&amp;sec=1527745693911&amp;di=2e370a3b52493aa0ff3084fca0ff61ef&amp;imgtype=0&amp;src=http%3A%2F%2Fwenwen.soso.com%2Fp%2F20110105%2F20110105085352-15118060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24"/>
          <a:stretch/>
        </p:blipFill>
        <p:spPr bwMode="auto">
          <a:xfrm>
            <a:off x="5832063" y="4982721"/>
            <a:ext cx="4762500" cy="13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4" name="矩形 13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34661" y="2674397"/>
            <a:ext cx="3105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计算机硬件故障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计算机软件故障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病毒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人为误操作</a:t>
            </a:r>
            <a:endParaRPr lang="en-US" altLang="zh-CN" sz="2400" dirty="0" smtClean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自然灾害</a:t>
            </a:r>
            <a:endParaRPr lang="en-US" altLang="zh-CN" sz="2400" dirty="0" smtClean="0"/>
          </a:p>
          <a:p>
            <a:r>
              <a:rPr lang="en-US" altLang="zh-CN" sz="2400" dirty="0" smtClean="0"/>
              <a:t>6.</a:t>
            </a:r>
            <a:r>
              <a:rPr lang="zh-CN" altLang="en-US" sz="2400" dirty="0"/>
              <a:t>盗窃</a:t>
            </a:r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9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0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12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6.5.0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零、备份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与恢复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2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数据库备份与恢复的概念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4" name="矩形 13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5025" y="2138093"/>
            <a:ext cx="1000219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备份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是指通过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导出数据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或者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复制表文件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的方式来制作数据库的复本；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数据库恢复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则是当数据库出现故障或遭到破坏时，将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备份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的数据库加载到系统，从而使数据库从错误状态恢复到备份时的正确状态。</a:t>
            </a:r>
          </a:p>
          <a:p>
            <a:pPr>
              <a:lnSpc>
                <a:spcPts val="3700"/>
              </a:lnSpc>
            </a:pP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数据库的恢复是以备份为基础的，它是与备份相对应的系统维护和管理操作。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0242" name="Picture 2" descr="https://ss3.bdstatic.com/70cFv8Sh_Q1YnxGkpoWK1HF6hhy/it/u=2243671652,3455447975&amp;fm=27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" t="4955" r="5850" b="7306"/>
          <a:stretch/>
        </p:blipFill>
        <p:spPr bwMode="auto">
          <a:xfrm>
            <a:off x="4392380" y="4338084"/>
            <a:ext cx="3296093" cy="21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7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9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0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0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3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 INTO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…OUTFILE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语句备份数据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OUTFILE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export_options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| INTO DUMPFILE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9141" y="2922263"/>
            <a:ext cx="3211032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导出语句关键字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2614" y="3513846"/>
            <a:ext cx="956879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811054" y="3099757"/>
            <a:ext cx="356176" cy="4196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1" name="矩形 10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507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INTO…OUTFILE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语句备份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1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 INTO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…OUTFILE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语句备份数据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OUTFILE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export_options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| INTO DUMPFILE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5768" y="2895445"/>
            <a:ext cx="3211032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指定数据备份文件的名称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1297" y="3519377"/>
            <a:ext cx="956879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5119592" y="3099757"/>
            <a:ext cx="356176" cy="4196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1" name="矩形 10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507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INTO…OUTFILE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语句备份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1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 INTO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…OUTFILE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语句备份数据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OUTFILE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export_options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| INTO DUMPFILE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2" name="矩形 11"/>
          <p:cNvSpPr/>
          <p:nvPr/>
        </p:nvSpPr>
        <p:spPr>
          <a:xfrm>
            <a:off x="1307804" y="4703091"/>
            <a:ext cx="9437965" cy="203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[[OPTIONALLY] 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[LINES TERMINATED BY ‘string’]</a:t>
            </a:r>
          </a:p>
        </p:txBody>
      </p:sp>
      <p:sp>
        <p:nvSpPr>
          <p:cNvPr id="10" name="矩形 9"/>
          <p:cNvSpPr/>
          <p:nvPr/>
        </p:nvSpPr>
        <p:spPr>
          <a:xfrm>
            <a:off x="1711910" y="4887942"/>
            <a:ext cx="893066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11910" y="6263086"/>
            <a:ext cx="722946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>
            <a:endCxn id="15" idx="1"/>
          </p:cNvCxnSpPr>
          <p:nvPr/>
        </p:nvCxnSpPr>
        <p:spPr>
          <a:xfrm flipV="1">
            <a:off x="2604976" y="4755049"/>
            <a:ext cx="935397" cy="2737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5" idx="1"/>
          </p:cNvCxnSpPr>
          <p:nvPr/>
        </p:nvCxnSpPr>
        <p:spPr>
          <a:xfrm flipV="1">
            <a:off x="2441943" y="4755049"/>
            <a:ext cx="1098430" cy="164891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0373" y="4550737"/>
            <a:ext cx="466796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决定数据行在备份文件中存储的格式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5460" y="3519377"/>
            <a:ext cx="999460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7393957">
            <a:off x="2404128" y="4321301"/>
            <a:ext cx="662031" cy="3732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7" name="矩形 16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507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INTO…OUTFILE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语句备份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8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所谓事务是用户定义的一个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数据操作序列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，这些操作可作为一个完整的工作单元，要么全部执行，要么全部不执行，是一个不可分割的工作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单位。事务中的操作一般是对数据的更新操作，包括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增、删、改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以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BEGIN TRANSACTION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语句开始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以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COMMIT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语句或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ROLLBACK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语句结束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4705" y="5450363"/>
            <a:ext cx="103936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提交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174386" y="4966545"/>
            <a:ext cx="0" cy="467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18677" y="5450363"/>
            <a:ext cx="103936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回滚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38358" y="4966545"/>
            <a:ext cx="0" cy="467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4" idx="3"/>
            <a:endCxn id="24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一、事务的概念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4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 INTO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…OUTFILE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语句备份数据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OUTFILE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export_options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| INTO DUMPFILE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2" name="矩形 11"/>
          <p:cNvSpPr/>
          <p:nvPr/>
        </p:nvSpPr>
        <p:spPr>
          <a:xfrm>
            <a:off x="1307804" y="4703091"/>
            <a:ext cx="9437965" cy="203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[[OPTIONALLY] 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[LINES TERMINATED BY ‘string’]</a:t>
            </a:r>
          </a:p>
        </p:txBody>
      </p:sp>
      <p:sp>
        <p:nvSpPr>
          <p:cNvPr id="10" name="矩形 9"/>
          <p:cNvSpPr/>
          <p:nvPr/>
        </p:nvSpPr>
        <p:spPr>
          <a:xfrm>
            <a:off x="2647307" y="5169705"/>
            <a:ext cx="1914060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093668" y="4871630"/>
            <a:ext cx="701616" cy="2737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95285" y="4667317"/>
            <a:ext cx="2860158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指定字段值之间的符号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4" name="矩形 13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8" idx="3"/>
            <a:endCxn id="25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507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INTO…OUTFILE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语句备份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4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 INTO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…OUTFILE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语句备份数据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OUTFILE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export_options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| INTO DUMPFILE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2" name="矩形 11"/>
          <p:cNvSpPr/>
          <p:nvPr/>
        </p:nvSpPr>
        <p:spPr>
          <a:xfrm>
            <a:off x="1307804" y="4703091"/>
            <a:ext cx="9437965" cy="203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[[OPTIONALLY] 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[LINES TERMINATED BY ‘string’]</a:t>
            </a:r>
          </a:p>
        </p:txBody>
      </p:sp>
      <p:sp>
        <p:nvSpPr>
          <p:cNvPr id="10" name="矩形 9"/>
          <p:cNvSpPr/>
          <p:nvPr/>
        </p:nvSpPr>
        <p:spPr>
          <a:xfrm>
            <a:off x="4253959" y="5440083"/>
            <a:ext cx="1657743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434504" y="5166307"/>
            <a:ext cx="701616" cy="2737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6120" y="4930302"/>
            <a:ext cx="360330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指定包裹文件中字符值的符号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4" name="矩形 13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8" idx="3"/>
            <a:endCxn id="25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560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6.5.1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一、使用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INTO…OUTFILE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语句备份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8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 INTO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…OUTFILE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语句备份数据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OUTFILE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export_options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| INTO DUMPFILE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2" name="矩形 11"/>
          <p:cNvSpPr/>
          <p:nvPr/>
        </p:nvSpPr>
        <p:spPr>
          <a:xfrm>
            <a:off x="1307804" y="4703091"/>
            <a:ext cx="9437965" cy="203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[[OPTIONALLY] 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[LINES TERMINATED BY ‘string’]</a:t>
            </a:r>
          </a:p>
        </p:txBody>
      </p:sp>
      <p:sp>
        <p:nvSpPr>
          <p:cNvPr id="10" name="矩形 9"/>
          <p:cNvSpPr/>
          <p:nvPr/>
        </p:nvSpPr>
        <p:spPr>
          <a:xfrm>
            <a:off x="2638749" y="5718059"/>
            <a:ext cx="1550480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89229" y="5948409"/>
            <a:ext cx="113768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6913" y="5744097"/>
            <a:ext cx="1988288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指定转义字符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4" name="矩形 13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8" idx="3"/>
            <a:endCxn id="25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507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INTO…OUTFILE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语句备份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7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 INTO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…OUTFILE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语句备份数据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OUTFILE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export_options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| INTO DUMPFILE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2" name="矩形 11"/>
          <p:cNvSpPr/>
          <p:nvPr/>
        </p:nvSpPr>
        <p:spPr>
          <a:xfrm>
            <a:off x="1307804" y="4703091"/>
            <a:ext cx="9437965" cy="203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[[OPTIONALLY] 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[LINES TERMINATED BY ‘string’]</a:t>
            </a:r>
          </a:p>
        </p:txBody>
      </p:sp>
      <p:sp>
        <p:nvSpPr>
          <p:cNvPr id="10" name="矩形 9"/>
          <p:cNvSpPr/>
          <p:nvPr/>
        </p:nvSpPr>
        <p:spPr>
          <a:xfrm>
            <a:off x="2436729" y="6260319"/>
            <a:ext cx="1858823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12782" y="5948408"/>
            <a:ext cx="1414131" cy="3119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6913" y="5767621"/>
            <a:ext cx="3413050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指定一个数据行结束的标志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4" name="矩形 13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8" idx="3"/>
            <a:endCxn id="25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507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INTO…OUTFILE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语句备份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4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 INTO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…OUTFILE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语句备份数据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4"/>
            <a:ext cx="9437965" cy="1435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OUTFILE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export_options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| INTO DUMPFILE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4615" y="4763385"/>
            <a:ext cx="3572538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导出的备份文件里面所有的数据行都会彼此紧挨着放置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9065" y="3811773"/>
            <a:ext cx="1222693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620411" y="4093536"/>
            <a:ext cx="0" cy="669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1" name="矩形 10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507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INTO…OUTFILE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语句备份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2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恢复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LOAD DATA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…INFILE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语句恢复数据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2"/>
            <a:ext cx="9437965" cy="34768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LOAD DATA INFILE ‘file_name.txt’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INTO TABLE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[[OPTIONALLY]ENCLOSED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[LINES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[STARTING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8" name="矩形 7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1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9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LOAD DATA…INFILE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语句恢复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1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恢复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LOAD DATA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…INFILE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语句恢复数据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2"/>
            <a:ext cx="9437965" cy="34768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LOAD DATA INFILE ‘file_name.txt’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INTO TABLE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[[OPTIONALLY]ENCLOSED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[LINES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[STARTING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5136" y="3463558"/>
            <a:ext cx="3870250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指定待导入的数据库备份文件名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5823" y="3322677"/>
            <a:ext cx="1041992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4832229" y="3604440"/>
            <a:ext cx="632907" cy="63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1" name="矩形 10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LOAD DATA…INFILE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语句恢复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恢复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LOAD DATA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…INFILE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语句恢复数据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2"/>
            <a:ext cx="9437965" cy="34768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LOAD DATA INFILE ‘file_name.txt’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INTO TABLE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[[OPTIONALLY]ENCLOSED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[LINES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[STARTING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890" y="3525065"/>
            <a:ext cx="325383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指定需要导入数据的表名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0010" y="3599126"/>
            <a:ext cx="1041992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572002" y="3729377"/>
            <a:ext cx="57388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1" name="矩形 10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LOAD DATA…INFILE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语句恢复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8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恢复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LOAD DATA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…INFILE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语句恢复数据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2"/>
            <a:ext cx="9437965" cy="34768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LOAD DATA INFILE ‘file_name.txt’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INTO TABLE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[[OPTIONALLY]ENCLOSED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[LINES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[STARTING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3991" y="3812147"/>
            <a:ext cx="4019107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判断字段之间和数据行之间的符号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1573" y="3875578"/>
            <a:ext cx="850604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062177" y="4016459"/>
            <a:ext cx="25518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1" name="矩形 10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LOAD DATA…INFILE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语句恢复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0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恢复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LOAD DATA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…INFILE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语句恢复数据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2"/>
            <a:ext cx="9437965" cy="34768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LOAD DATA INFILE ‘file_name.txt’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INTO TABLE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[[OPTIONALLY]ENCLOSED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[LINES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[STARTING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1880" y="5044570"/>
            <a:ext cx="1894032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指定一个前缀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6875" y="5491728"/>
            <a:ext cx="1541720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4097" y="5273749"/>
            <a:ext cx="657782" cy="2153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1" name="矩形 10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LOAD DATA…INFILE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语句恢复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45772" y="1902037"/>
            <a:ext cx="9361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在定义事务的语句中，表示事务正常结束的语句是</a:t>
            </a:r>
            <a:r>
              <a:rPr lang="zh-CN" altLang="en-US" sz="2400" dirty="0" smtClean="0"/>
              <a:t>（）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A:COMMIT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B:RETURN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C:ROLLBACK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D:BEGIN TRANSACTION</a:t>
            </a:r>
          </a:p>
        </p:txBody>
      </p:sp>
    </p:spTree>
    <p:extLst>
      <p:ext uri="{BB962C8B-B14F-4D97-AF65-F5344CB8AC3E}">
        <p14:creationId xmlns:p14="http://schemas.microsoft.com/office/powerpoint/2010/main" val="21790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恢复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LOAD DATA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…INFILE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语句恢复数据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3083442"/>
            <a:ext cx="9437965" cy="34768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LOAD DATA INFILE ‘file_name.txt’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INTO TABLE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[FIELDS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[[OPTIONALLY]ENCLOSED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[ESCAPED BY ‘char’]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[LINES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[STARTING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[TERMINATED BY ‘string’]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8837" y="6111428"/>
            <a:ext cx="2775098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指定一行结束的标志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6875" y="5773491"/>
            <a:ext cx="1881962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072989" y="6055255"/>
            <a:ext cx="445848" cy="2604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11" name="矩形 10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LOAD DATA…INFILE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语句恢复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恢复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备份数据库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的全部数据到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盘的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BACKUP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目录下一个名为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backupfile.txt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的文件中，要求字段值如果是字符则用双引号标注，字段值之间用逗号隔开，每行以问号为结束标志。然后，将备份后的数据导入到一个和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表结构相同的空表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customers_copy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中。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4139764"/>
            <a:ext cx="9437965" cy="2544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SELECT * 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OUTFILE ‘C:/BACKUP/backupfile.txt’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FIELDS TERMINATED BY ’,’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OPTIONALLY ENCLOSED BY “”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LINES TERMINATED BY ‘?’;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8" name="矩形 7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1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9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LOAD DATA…INFILE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语句恢复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2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6.5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备份与恢复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恢复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备份数据库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的全部数据到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盘的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BACKUP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目录下一个名为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backupfile.txt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的文件中，要求字段值如果是字符则用双引号标注，字段值之间用逗号隔开，每行以问号为结束标志。然后，将备份后的数据导入到一个和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表结构相同的空表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customers_copy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中。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4139764"/>
            <a:ext cx="9437965" cy="2544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LOAD DATA INFILE ‘C:/BACKUP/backupfile.txt’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INTO TABLE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mysql_test.customers_copy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FILES TERMINATED BY ‘,’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OPTIONALLY ENCLOSED BY “”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LINES TERMINATED BY ’?’;</a:t>
            </a:r>
          </a:p>
          <a:p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89721"/>
            <a:ext cx="563526" cy="5478559"/>
            <a:chOff x="0" y="596787"/>
            <a:chExt cx="563526" cy="5478559"/>
          </a:xfrm>
        </p:grpSpPr>
        <p:sp>
          <p:nvSpPr>
            <p:cNvPr id="8" name="矩形 7"/>
            <p:cNvSpPr/>
            <p:nvPr/>
          </p:nvSpPr>
          <p:spPr>
            <a:xfrm>
              <a:off x="0" y="596787"/>
              <a:ext cx="563526" cy="21903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数据库备份与恢复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808610"/>
              <a:ext cx="563526" cy="16251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备份数据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450187"/>
              <a:ext cx="563526" cy="16251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恢复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1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9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525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6.5.2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LOAD DATA…INFILE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语句恢复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0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、备份数据使用的语句是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INTO…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3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、备份数据使用的语句是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INTO…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OUTFILE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9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、恢复数据使用的语句是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 DATA…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6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、恢复数据使用的语句是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 DATA…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INFILE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0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45772" y="1902037"/>
            <a:ext cx="9361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在定义事务的语句中，表示事务正常结束的语句是</a:t>
            </a:r>
            <a:r>
              <a:rPr lang="zh-CN" altLang="en-US" sz="2400" dirty="0" smtClean="0"/>
              <a:t>（）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A:COMMIT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B:RETURN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C:ROLLBACK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D:BEGIN TRANSACTION</a:t>
            </a:r>
          </a:p>
        </p:txBody>
      </p:sp>
    </p:spTree>
    <p:extLst>
      <p:ext uri="{BB962C8B-B14F-4D97-AF65-F5344CB8AC3E}">
        <p14:creationId xmlns:p14="http://schemas.microsoft.com/office/powerpoint/2010/main" val="11021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2872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3657458"/>
              <a:ext cx="563526" cy="1979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并发操作问题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5654675"/>
              <a:ext cx="563526" cy="12033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封锁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事务与并发控制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事务的特征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99927" y="2791326"/>
            <a:ext cx="1966245" cy="19662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原子性</a:t>
            </a:r>
            <a:endParaRPr lang="en-US" altLang="zh-CN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Atomicity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9927" y="547063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事务是不可分割的最小工作单位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6.4.2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二、事务的特征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60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5450</Words>
  <Application>Microsoft Office PowerPoint</Application>
  <PresentationFormat>自定义</PresentationFormat>
  <Paragraphs>1130</Paragraphs>
  <Slides>77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740</cp:revision>
  <dcterms:created xsi:type="dcterms:W3CDTF">2017-03-21T09:44:00Z</dcterms:created>
  <dcterms:modified xsi:type="dcterms:W3CDTF">2019-07-04T10:44:41Z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