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6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7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notesSlides/notesSlide1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39.xml" ContentType="application/vnd.openxmlformats-officedocument.presentationml.tags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40.xml" ContentType="application/vnd.openxmlformats-officedocument.presentationml.tags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41.xml" ContentType="application/vnd.openxmlformats-officedocument.presentationml.tags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42.xml" ContentType="application/vnd.openxmlformats-officedocument.presentationml.tags+xml"/>
  <Override PartName="/ppt/notesSlides/notesSlide1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43.xml" ContentType="application/vnd.openxmlformats-officedocument.presentationml.tags+xml"/>
  <Override PartName="/ppt/notesSlides/notesSlide1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ags/tag44.xml" ContentType="application/vnd.openxmlformats-officedocument.presentationml.tags+xml"/>
  <Override PartName="/ppt/notesSlides/notesSlide1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ags/tag45.xml" ContentType="application/vnd.openxmlformats-officedocument.presentationml.tags+xml"/>
  <Override PartName="/ppt/notesSlides/notesSlide20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1.xml" ContentType="application/vnd.openxmlformats-officedocument.presentationml.notesSlide+xml"/>
  <Override PartName="/ppt/tags/tag48.xml" ContentType="application/vnd.openxmlformats-officedocument.presentationml.tags+xml"/>
  <Override PartName="/ppt/notesSlides/notesSlide22.xml" ContentType="application/vnd.openxmlformats-officedocument.presentationml.notesSlide+xml"/>
  <Override PartName="/ppt/tags/tag49.xml" ContentType="application/vnd.openxmlformats-officedocument.presentationml.tags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ags/tag50.xml" ContentType="application/vnd.openxmlformats-officedocument.presentationml.tags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ags/tag51.xml" ContentType="application/vnd.openxmlformats-officedocument.presentationml.tags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tags/tag52.xml" ContentType="application/vnd.openxmlformats-officedocument.presentationml.tags+xml"/>
  <Override PartName="/ppt/notesSlides/notesSlide2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tags/tag53.xml" ContentType="application/vnd.openxmlformats-officedocument.presentationml.tags+xml"/>
  <Override PartName="/ppt/notesSlides/notesSlide2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tags/tag54.xml" ContentType="application/vnd.openxmlformats-officedocument.presentationml.tags+xml"/>
  <Override PartName="/ppt/notesSlides/notesSlide25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tags/tag55.xml" ContentType="application/vnd.openxmlformats-officedocument.presentationml.tags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tags/tag56.xml" ContentType="application/vnd.openxmlformats-officedocument.presentationml.tags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tags/tag57.xml" ContentType="application/vnd.openxmlformats-officedocument.presentationml.tags+xml"/>
  <Override PartName="/ppt/notesSlides/notesSlide26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tags/tag60.xml" ContentType="application/vnd.openxmlformats-officedocument.presentationml.tags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tags/tag61.xml" ContentType="application/vnd.openxmlformats-officedocument.presentationml.tags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tags/tag62.xml" ContentType="application/vnd.openxmlformats-officedocument.presentationml.tags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tags/tag63.xml" ContentType="application/vnd.openxmlformats-officedocument.presentationml.tags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tags/tag64.xml" ContentType="application/vnd.openxmlformats-officedocument.presentationml.tags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tags/tag65.xml" ContentType="application/vnd.openxmlformats-officedocument.presentationml.tags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tags/tag66.xml" ContentType="application/vnd.openxmlformats-officedocument.presentationml.tags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7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6" r:id="rId2"/>
    <p:sldId id="271" r:id="rId3"/>
    <p:sldId id="266" r:id="rId4"/>
    <p:sldId id="267" r:id="rId5"/>
    <p:sldId id="272" r:id="rId6"/>
    <p:sldId id="268" r:id="rId7"/>
    <p:sldId id="1107" r:id="rId8"/>
    <p:sldId id="930" r:id="rId9"/>
    <p:sldId id="1108" r:id="rId10"/>
    <p:sldId id="1109" r:id="rId11"/>
    <p:sldId id="1110" r:id="rId12"/>
    <p:sldId id="1054" r:id="rId13"/>
    <p:sldId id="1112" r:id="rId14"/>
    <p:sldId id="1111" r:id="rId15"/>
    <p:sldId id="1055" r:id="rId16"/>
    <p:sldId id="1048" r:id="rId17"/>
    <p:sldId id="1056" r:id="rId18"/>
    <p:sldId id="1057" r:id="rId19"/>
    <p:sldId id="1049" r:id="rId20"/>
    <p:sldId id="1069" r:id="rId21"/>
    <p:sldId id="1123" r:id="rId22"/>
    <p:sldId id="1124" r:id="rId23"/>
    <p:sldId id="1125" r:id="rId24"/>
    <p:sldId id="1070" r:id="rId25"/>
    <p:sldId id="1071" r:id="rId26"/>
    <p:sldId id="1058" r:id="rId27"/>
    <p:sldId id="1113" r:id="rId28"/>
    <p:sldId id="1050" r:id="rId29"/>
    <p:sldId id="1051" r:id="rId30"/>
    <p:sldId id="1066" r:id="rId31"/>
    <p:sldId id="1074" r:id="rId32"/>
    <p:sldId id="1075" r:id="rId33"/>
    <p:sldId id="1076" r:id="rId34"/>
    <p:sldId id="1059" r:id="rId35"/>
    <p:sldId id="1067" r:id="rId36"/>
    <p:sldId id="1068" r:id="rId37"/>
    <p:sldId id="1114" r:id="rId38"/>
    <p:sldId id="1072" r:id="rId39"/>
    <p:sldId id="1073" r:id="rId40"/>
    <p:sldId id="1115" r:id="rId41"/>
    <p:sldId id="1080" r:id="rId42"/>
    <p:sldId id="1081" r:id="rId43"/>
    <p:sldId id="1084" r:id="rId44"/>
    <p:sldId id="1082" r:id="rId45"/>
    <p:sldId id="1083" r:id="rId46"/>
    <p:sldId id="1085" r:id="rId47"/>
    <p:sldId id="1102" r:id="rId48"/>
    <p:sldId id="1103" r:id="rId49"/>
    <p:sldId id="1126" r:id="rId50"/>
    <p:sldId id="1064" r:id="rId51"/>
    <p:sldId id="1061" r:id="rId52"/>
    <p:sldId id="1077" r:id="rId53"/>
    <p:sldId id="1078" r:id="rId54"/>
    <p:sldId id="1079" r:id="rId55"/>
    <p:sldId id="1104" r:id="rId56"/>
    <p:sldId id="1106" r:id="rId57"/>
    <p:sldId id="1116" r:id="rId58"/>
    <p:sldId id="1127" r:id="rId59"/>
    <p:sldId id="1046" r:id="rId60"/>
    <p:sldId id="1086" r:id="rId61"/>
    <p:sldId id="1087" r:id="rId62"/>
    <p:sldId id="1088" r:id="rId63"/>
    <p:sldId id="1089" r:id="rId64"/>
    <p:sldId id="1090" r:id="rId65"/>
    <p:sldId id="1091" r:id="rId66"/>
    <p:sldId id="1092" r:id="rId67"/>
    <p:sldId id="1093" r:id="rId68"/>
    <p:sldId id="1094" r:id="rId69"/>
    <p:sldId id="1095" r:id="rId70"/>
    <p:sldId id="1096" r:id="rId71"/>
    <p:sldId id="1117" r:id="rId72"/>
    <p:sldId id="1118" r:id="rId73"/>
    <p:sldId id="1119" r:id="rId74"/>
    <p:sldId id="1122" r:id="rId75"/>
    <p:sldId id="261" r:id="rId76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62"/>
    <p:restoredTop sz="79558" autoAdjust="0"/>
  </p:normalViewPr>
  <p:slideViewPr>
    <p:cSldViewPr snapToGrid="0" snapToObjects="1">
      <p:cViewPr varScale="1">
        <p:scale>
          <a:sx n="56" d="100"/>
          <a:sy n="56" d="100"/>
        </p:scale>
        <p:origin x="-91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86817-E93D-4144-B53A-008AFFE0C0D3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38207588-7AE4-4E60-958B-A376BE8095D0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应支持数据管理、对象管理和知识管理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9990C26-E75D-4F95-BDCB-C67B68970AB0}" type="parTrans" cxnId="{2ED006C8-725E-4E40-AC6A-F0F8BEF3AD17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5D85146-A102-4BA2-AB62-671EA66EB57C}" type="sibTrans" cxnId="{2ED006C8-725E-4E40-AC6A-F0F8BEF3AD17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F5402D3-137F-43FA-85F6-5BB6B6BF636D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必须保持或继承第二代数据库系统的技术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33E92F1-6926-42CE-BC76-13B3A16E31B2}" type="parTrans" cxnId="{CAE90EB7-8FDC-4FBF-B9AF-50442D312264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3140D18-CB88-4C6C-B4F6-AB308E5F1AF9}" type="sibTrans" cxnId="{CAE90EB7-8FDC-4FBF-B9AF-50442D312264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1EDE972-FB00-4552-9506-975680E25735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必须对其他系统开放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EEFBF06-4E84-4778-B9AF-EFFA1D98ADAF}" type="parTrans" cxnId="{0FA0FCCE-C694-4BFB-978C-F136A4BCA533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E5B10BF-38E8-4D6C-AD46-F3F9131C6479}" type="sibTrans" cxnId="{0FA0FCCE-C694-4BFB-978C-F136A4BCA533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1688F11-F4CB-48CE-9FE9-57BC06D4B02F}" type="pres">
      <dgm:prSet presAssocID="{69D86817-E93D-4144-B53A-008AFFE0C0D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DE1CBB-9135-4AD8-98A4-DE1F99DB6B6A}" type="pres">
      <dgm:prSet presAssocID="{38207588-7AE4-4E60-958B-A376BE8095D0}" presName="parentLin" presStyleCnt="0"/>
      <dgm:spPr/>
    </dgm:pt>
    <dgm:pt modelId="{9F4C988B-584A-4430-8199-33BAF0A22919}" type="pres">
      <dgm:prSet presAssocID="{38207588-7AE4-4E60-958B-A376BE8095D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C977DF8B-3215-4D3B-8E69-30C1CEE014E0}" type="pres">
      <dgm:prSet presAssocID="{38207588-7AE4-4E60-958B-A376BE8095D0}" presName="parentText" presStyleLbl="node1" presStyleIdx="0" presStyleCnt="3" custScaleX="125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28E0CF-1348-4C33-BAEF-9754D1A44618}" type="pres">
      <dgm:prSet presAssocID="{38207588-7AE4-4E60-958B-A376BE8095D0}" presName="negativeSpace" presStyleCnt="0"/>
      <dgm:spPr/>
    </dgm:pt>
    <dgm:pt modelId="{3183F117-7F24-41B2-B947-5D7BA8B629AB}" type="pres">
      <dgm:prSet presAssocID="{38207588-7AE4-4E60-958B-A376BE8095D0}" presName="childText" presStyleLbl="conFgAcc1" presStyleIdx="0" presStyleCnt="3">
        <dgm:presLayoutVars>
          <dgm:bulletEnabled val="1"/>
        </dgm:presLayoutVars>
      </dgm:prSet>
      <dgm:spPr/>
    </dgm:pt>
    <dgm:pt modelId="{253C01D0-313E-44CB-B191-36025AC7CD96}" type="pres">
      <dgm:prSet presAssocID="{75D85146-A102-4BA2-AB62-671EA66EB57C}" presName="spaceBetweenRectangles" presStyleCnt="0"/>
      <dgm:spPr/>
    </dgm:pt>
    <dgm:pt modelId="{8029AFD1-2E56-44CF-9811-6DE003CC4AE6}" type="pres">
      <dgm:prSet presAssocID="{EF5402D3-137F-43FA-85F6-5BB6B6BF636D}" presName="parentLin" presStyleCnt="0"/>
      <dgm:spPr/>
    </dgm:pt>
    <dgm:pt modelId="{B170B0F2-BFD4-46D3-B3D8-780EFF352782}" type="pres">
      <dgm:prSet presAssocID="{EF5402D3-137F-43FA-85F6-5BB6B6BF636D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5783D75-E3F7-41B5-A905-4CE030CFDF4B}" type="pres">
      <dgm:prSet presAssocID="{EF5402D3-137F-43FA-85F6-5BB6B6BF636D}" presName="parentText" presStyleLbl="node1" presStyleIdx="1" presStyleCnt="3" custScaleX="125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BA7F1D-DD65-47BB-B407-A53331D18837}" type="pres">
      <dgm:prSet presAssocID="{EF5402D3-137F-43FA-85F6-5BB6B6BF636D}" presName="negativeSpace" presStyleCnt="0"/>
      <dgm:spPr/>
    </dgm:pt>
    <dgm:pt modelId="{F5165421-D12E-4139-89AC-644A9A1178A9}" type="pres">
      <dgm:prSet presAssocID="{EF5402D3-137F-43FA-85F6-5BB6B6BF636D}" presName="childText" presStyleLbl="conFgAcc1" presStyleIdx="1" presStyleCnt="3">
        <dgm:presLayoutVars>
          <dgm:bulletEnabled val="1"/>
        </dgm:presLayoutVars>
      </dgm:prSet>
      <dgm:spPr>
        <a:noFill/>
        <a:ln>
          <a:noFill/>
        </a:ln>
      </dgm:spPr>
    </dgm:pt>
    <dgm:pt modelId="{DA16B2DA-200B-4F4C-AFA1-CADD6F63F5B7}" type="pres">
      <dgm:prSet presAssocID="{E3140D18-CB88-4C6C-B4F6-AB308E5F1AF9}" presName="spaceBetweenRectangles" presStyleCnt="0"/>
      <dgm:spPr/>
    </dgm:pt>
    <dgm:pt modelId="{3AB65AB1-D5D5-4F5F-A99E-FA28D9D0113B}" type="pres">
      <dgm:prSet presAssocID="{91EDE972-FB00-4552-9506-975680E25735}" presName="parentLin" presStyleCnt="0"/>
      <dgm:spPr/>
    </dgm:pt>
    <dgm:pt modelId="{79E3FBCC-4CAF-42EA-9010-9CD00A8808E9}" type="pres">
      <dgm:prSet presAssocID="{91EDE972-FB00-4552-9506-975680E25735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BF1D397C-1EAF-473A-AA69-20803BC066D2}" type="pres">
      <dgm:prSet presAssocID="{91EDE972-FB00-4552-9506-975680E25735}" presName="parentText" presStyleLbl="node1" presStyleIdx="2" presStyleCnt="3" custScaleX="125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A5C458-A280-4B33-8473-0487B97E560B}" type="pres">
      <dgm:prSet presAssocID="{91EDE972-FB00-4552-9506-975680E25735}" presName="negativeSpace" presStyleCnt="0"/>
      <dgm:spPr/>
    </dgm:pt>
    <dgm:pt modelId="{1BEDA7CD-E9E2-4F90-A136-B02DAC9DC13F}" type="pres">
      <dgm:prSet presAssocID="{91EDE972-FB00-4552-9506-975680E25735}" presName="childText" presStyleLbl="conFgAcc1" presStyleIdx="2" presStyleCnt="3">
        <dgm:presLayoutVars>
          <dgm:bulletEnabled val="1"/>
        </dgm:presLayoutVars>
      </dgm:prSet>
      <dgm:spPr>
        <a:noFill/>
        <a:ln>
          <a:noFill/>
        </a:ln>
      </dgm:spPr>
    </dgm:pt>
  </dgm:ptLst>
  <dgm:cxnLst>
    <dgm:cxn modelId="{2ED006C8-725E-4E40-AC6A-F0F8BEF3AD17}" srcId="{69D86817-E93D-4144-B53A-008AFFE0C0D3}" destId="{38207588-7AE4-4E60-958B-A376BE8095D0}" srcOrd="0" destOrd="0" parTransId="{B9990C26-E75D-4F95-BDCB-C67B68970AB0}" sibTransId="{75D85146-A102-4BA2-AB62-671EA66EB57C}"/>
    <dgm:cxn modelId="{0FA0FCCE-C694-4BFB-978C-F136A4BCA533}" srcId="{69D86817-E93D-4144-B53A-008AFFE0C0D3}" destId="{91EDE972-FB00-4552-9506-975680E25735}" srcOrd="2" destOrd="0" parTransId="{9EEFBF06-4E84-4778-B9AF-EFFA1D98ADAF}" sibTransId="{5E5B10BF-38E8-4D6C-AD46-F3F9131C6479}"/>
    <dgm:cxn modelId="{5D4C1B1F-4311-4D51-BD1B-7EB16C72E701}" type="presOf" srcId="{91EDE972-FB00-4552-9506-975680E25735}" destId="{79E3FBCC-4CAF-42EA-9010-9CD00A8808E9}" srcOrd="0" destOrd="0" presId="urn:microsoft.com/office/officeart/2005/8/layout/list1"/>
    <dgm:cxn modelId="{30AF58AE-7A6D-4B9C-99EF-D4F23E528377}" type="presOf" srcId="{EF5402D3-137F-43FA-85F6-5BB6B6BF636D}" destId="{B170B0F2-BFD4-46D3-B3D8-780EFF352782}" srcOrd="0" destOrd="0" presId="urn:microsoft.com/office/officeart/2005/8/layout/list1"/>
    <dgm:cxn modelId="{0DE62BC4-A72C-491B-BD66-18BF40F49A83}" type="presOf" srcId="{EF5402D3-137F-43FA-85F6-5BB6B6BF636D}" destId="{85783D75-E3F7-41B5-A905-4CE030CFDF4B}" srcOrd="1" destOrd="0" presId="urn:microsoft.com/office/officeart/2005/8/layout/list1"/>
    <dgm:cxn modelId="{BB364DAB-8F00-411A-AF91-2AC828E36A41}" type="presOf" srcId="{91EDE972-FB00-4552-9506-975680E25735}" destId="{BF1D397C-1EAF-473A-AA69-20803BC066D2}" srcOrd="1" destOrd="0" presId="urn:microsoft.com/office/officeart/2005/8/layout/list1"/>
    <dgm:cxn modelId="{CAE90EB7-8FDC-4FBF-B9AF-50442D312264}" srcId="{69D86817-E93D-4144-B53A-008AFFE0C0D3}" destId="{EF5402D3-137F-43FA-85F6-5BB6B6BF636D}" srcOrd="1" destOrd="0" parTransId="{D33E92F1-6926-42CE-BC76-13B3A16E31B2}" sibTransId="{E3140D18-CB88-4C6C-B4F6-AB308E5F1AF9}"/>
    <dgm:cxn modelId="{068C7306-DF3F-445C-B7F6-FE6D21868B67}" type="presOf" srcId="{69D86817-E93D-4144-B53A-008AFFE0C0D3}" destId="{71688F11-F4CB-48CE-9FE9-57BC06D4B02F}" srcOrd="0" destOrd="0" presId="urn:microsoft.com/office/officeart/2005/8/layout/list1"/>
    <dgm:cxn modelId="{52CBC50E-2346-46C2-B38B-1FC4C1209B94}" type="presOf" srcId="{38207588-7AE4-4E60-958B-A376BE8095D0}" destId="{9F4C988B-584A-4430-8199-33BAF0A22919}" srcOrd="0" destOrd="0" presId="urn:microsoft.com/office/officeart/2005/8/layout/list1"/>
    <dgm:cxn modelId="{E2857353-ECA5-4FAD-BE06-B8910C08F753}" type="presOf" srcId="{38207588-7AE4-4E60-958B-A376BE8095D0}" destId="{C977DF8B-3215-4D3B-8E69-30C1CEE014E0}" srcOrd="1" destOrd="0" presId="urn:microsoft.com/office/officeart/2005/8/layout/list1"/>
    <dgm:cxn modelId="{0D6421FE-5C5F-4EC0-A786-374BA2C47033}" type="presParOf" srcId="{71688F11-F4CB-48CE-9FE9-57BC06D4B02F}" destId="{CBDE1CBB-9135-4AD8-98A4-DE1F99DB6B6A}" srcOrd="0" destOrd="0" presId="urn:microsoft.com/office/officeart/2005/8/layout/list1"/>
    <dgm:cxn modelId="{C3E7F649-CB97-45A3-BF8C-6FDB44D7A5EB}" type="presParOf" srcId="{CBDE1CBB-9135-4AD8-98A4-DE1F99DB6B6A}" destId="{9F4C988B-584A-4430-8199-33BAF0A22919}" srcOrd="0" destOrd="0" presId="urn:microsoft.com/office/officeart/2005/8/layout/list1"/>
    <dgm:cxn modelId="{096014AD-DE1F-4F8B-8893-9965E93A8464}" type="presParOf" srcId="{CBDE1CBB-9135-4AD8-98A4-DE1F99DB6B6A}" destId="{C977DF8B-3215-4D3B-8E69-30C1CEE014E0}" srcOrd="1" destOrd="0" presId="urn:microsoft.com/office/officeart/2005/8/layout/list1"/>
    <dgm:cxn modelId="{EFF4678A-35D0-458F-A688-D2A382AD6D3D}" type="presParOf" srcId="{71688F11-F4CB-48CE-9FE9-57BC06D4B02F}" destId="{6B28E0CF-1348-4C33-BAEF-9754D1A44618}" srcOrd="1" destOrd="0" presId="urn:microsoft.com/office/officeart/2005/8/layout/list1"/>
    <dgm:cxn modelId="{E989CF93-DD54-4331-A369-1F7A42AF4C54}" type="presParOf" srcId="{71688F11-F4CB-48CE-9FE9-57BC06D4B02F}" destId="{3183F117-7F24-41B2-B947-5D7BA8B629AB}" srcOrd="2" destOrd="0" presId="urn:microsoft.com/office/officeart/2005/8/layout/list1"/>
    <dgm:cxn modelId="{FFB3ADB1-6311-47B2-8D44-AE60EF4C22C7}" type="presParOf" srcId="{71688F11-F4CB-48CE-9FE9-57BC06D4B02F}" destId="{253C01D0-313E-44CB-B191-36025AC7CD96}" srcOrd="3" destOrd="0" presId="urn:microsoft.com/office/officeart/2005/8/layout/list1"/>
    <dgm:cxn modelId="{A27305EA-AFCF-47B6-89FF-EAE1B92D5C64}" type="presParOf" srcId="{71688F11-F4CB-48CE-9FE9-57BC06D4B02F}" destId="{8029AFD1-2E56-44CF-9811-6DE003CC4AE6}" srcOrd="4" destOrd="0" presId="urn:microsoft.com/office/officeart/2005/8/layout/list1"/>
    <dgm:cxn modelId="{8875C414-08C9-48C3-B4AF-753B3D87E284}" type="presParOf" srcId="{8029AFD1-2E56-44CF-9811-6DE003CC4AE6}" destId="{B170B0F2-BFD4-46D3-B3D8-780EFF352782}" srcOrd="0" destOrd="0" presId="urn:microsoft.com/office/officeart/2005/8/layout/list1"/>
    <dgm:cxn modelId="{A7FF0AEB-14A7-41F3-8BF2-E8B64330567B}" type="presParOf" srcId="{8029AFD1-2E56-44CF-9811-6DE003CC4AE6}" destId="{85783D75-E3F7-41B5-A905-4CE030CFDF4B}" srcOrd="1" destOrd="0" presId="urn:microsoft.com/office/officeart/2005/8/layout/list1"/>
    <dgm:cxn modelId="{C00C632F-1B2F-4860-ADD3-0F06D5906267}" type="presParOf" srcId="{71688F11-F4CB-48CE-9FE9-57BC06D4B02F}" destId="{21BA7F1D-DD65-47BB-B407-A53331D18837}" srcOrd="5" destOrd="0" presId="urn:microsoft.com/office/officeart/2005/8/layout/list1"/>
    <dgm:cxn modelId="{D7AE4DAC-1CC0-430E-ADFF-7BA5652C99B4}" type="presParOf" srcId="{71688F11-F4CB-48CE-9FE9-57BC06D4B02F}" destId="{F5165421-D12E-4139-89AC-644A9A1178A9}" srcOrd="6" destOrd="0" presId="urn:microsoft.com/office/officeart/2005/8/layout/list1"/>
    <dgm:cxn modelId="{66241D87-1AF4-4923-8CF8-F2F0987F2B98}" type="presParOf" srcId="{71688F11-F4CB-48CE-9FE9-57BC06D4B02F}" destId="{DA16B2DA-200B-4F4C-AFA1-CADD6F63F5B7}" srcOrd="7" destOrd="0" presId="urn:microsoft.com/office/officeart/2005/8/layout/list1"/>
    <dgm:cxn modelId="{A7F29EC4-24F4-4D7F-B651-799C8DB10463}" type="presParOf" srcId="{71688F11-F4CB-48CE-9FE9-57BC06D4B02F}" destId="{3AB65AB1-D5D5-4F5F-A99E-FA28D9D0113B}" srcOrd="8" destOrd="0" presId="urn:microsoft.com/office/officeart/2005/8/layout/list1"/>
    <dgm:cxn modelId="{70F69927-3838-4C8B-BDC4-CE8C2FE8C6B6}" type="presParOf" srcId="{3AB65AB1-D5D5-4F5F-A99E-FA28D9D0113B}" destId="{79E3FBCC-4CAF-42EA-9010-9CD00A8808E9}" srcOrd="0" destOrd="0" presId="urn:microsoft.com/office/officeart/2005/8/layout/list1"/>
    <dgm:cxn modelId="{5CC11D8A-52C2-4A74-9571-D5F3E487F78B}" type="presParOf" srcId="{3AB65AB1-D5D5-4F5F-A99E-FA28D9D0113B}" destId="{BF1D397C-1EAF-473A-AA69-20803BC066D2}" srcOrd="1" destOrd="0" presId="urn:microsoft.com/office/officeart/2005/8/layout/list1"/>
    <dgm:cxn modelId="{A548981E-0BBA-483F-B61D-79F70C674644}" type="presParOf" srcId="{71688F11-F4CB-48CE-9FE9-57BC06D4B02F}" destId="{83A5C458-A280-4B33-8473-0487B97E560B}" srcOrd="9" destOrd="0" presId="urn:microsoft.com/office/officeart/2005/8/layout/list1"/>
    <dgm:cxn modelId="{9D34CD8F-4FB2-4164-BD3B-4106D8660B3E}" type="presParOf" srcId="{71688F11-F4CB-48CE-9FE9-57BC06D4B02F}" destId="{1BEDA7CD-E9E2-4F90-A136-B02DAC9DC13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287398-E418-49F6-84D3-F340469B0B54}" type="doc">
      <dgm:prSet loTypeId="urn:microsoft.com/office/officeart/2005/8/layout/venn3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9CAA1FF6-BB26-4289-866E-AAD56692224E}">
      <dgm:prSet phldrT="[文本]" custT="1"/>
      <dgm:spPr>
        <a:solidFill>
          <a:schemeClr val="bg1">
            <a:lumMod val="75000"/>
            <a:alpha val="50000"/>
          </a:schemeClr>
        </a:solidFill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粒度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3B75DBD-9F0E-4B32-991A-521B98A4287D}" type="parTrans" cxnId="{D4451E60-5FA4-44EF-B63E-EA68D67E915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8BD2685-E990-4EF8-8135-6FAF4872DF17}" type="sibTrans" cxnId="{D4451E60-5FA4-44EF-B63E-EA68D67E915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F569E81-AD83-4BDE-B2E5-E4B6E2EBBDDE}">
      <dgm:prSet phldrT="[文本]" custT="1"/>
      <dgm:spPr>
        <a:solidFill>
          <a:schemeClr val="bg1">
            <a:lumMod val="75000"/>
            <a:alpha val="50000"/>
          </a:schemeClr>
        </a:solidFill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分割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226ECAE-61E4-4680-8C37-72255E25CE67}" type="parTrans" cxnId="{2D5CBB5F-7A38-4592-A6F9-E4D7A9EA70DA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148B4B1-24AB-4608-9BDD-95F15960F7C2}" type="sibTrans" cxnId="{2D5CBB5F-7A38-4592-A6F9-E4D7A9EA70DA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AE48C18-243D-4D30-8837-9BF4FC939877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维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DA5A335-48FD-4A64-9B9E-F02F30832978}" type="parTrans" cxnId="{CED23E08-6C62-4614-A0F6-55B4303E144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0075876-B9D4-4CD5-B291-68735694DB18}" type="sibTrans" cxnId="{CED23E08-6C62-4614-A0F6-55B4303E144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EF042AA-129D-44F1-8403-EF0D7E8271DC}" type="pres">
      <dgm:prSet presAssocID="{32287398-E418-49F6-84D3-F340469B0B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3024FC-B564-4BFC-9ED7-D2370793E3E4}" type="pres">
      <dgm:prSet presAssocID="{9CAA1FF6-BB26-4289-866E-AAD56692224E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6796B5-9FAB-4A8D-88BF-809E2284FBF4}" type="pres">
      <dgm:prSet presAssocID="{D8BD2685-E990-4EF8-8135-6FAF4872DF17}" presName="space" presStyleCnt="0"/>
      <dgm:spPr/>
    </dgm:pt>
    <dgm:pt modelId="{C5A1F06D-D79F-4B72-A1B3-473E09514975}" type="pres">
      <dgm:prSet presAssocID="{5F569E81-AD83-4BDE-B2E5-E4B6E2EBBDDE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F14AA6-40CD-4975-ADED-849486622D97}" type="pres">
      <dgm:prSet presAssocID="{7148B4B1-24AB-4608-9BDD-95F15960F7C2}" presName="space" presStyleCnt="0"/>
      <dgm:spPr/>
    </dgm:pt>
    <dgm:pt modelId="{E41B2144-EC59-4776-B66F-5D18D4FBD242}" type="pres">
      <dgm:prSet presAssocID="{7AE48C18-243D-4D30-8837-9BF4FC939877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D5CBB5F-7A38-4592-A6F9-E4D7A9EA70DA}" srcId="{32287398-E418-49F6-84D3-F340469B0B54}" destId="{5F569E81-AD83-4BDE-B2E5-E4B6E2EBBDDE}" srcOrd="1" destOrd="0" parTransId="{6226ECAE-61E4-4680-8C37-72255E25CE67}" sibTransId="{7148B4B1-24AB-4608-9BDD-95F15960F7C2}"/>
    <dgm:cxn modelId="{3A267A8F-E434-493F-AB01-148FA004777F}" type="presOf" srcId="{32287398-E418-49F6-84D3-F340469B0B54}" destId="{DEF042AA-129D-44F1-8403-EF0D7E8271DC}" srcOrd="0" destOrd="0" presId="urn:microsoft.com/office/officeart/2005/8/layout/venn3"/>
    <dgm:cxn modelId="{CED23E08-6C62-4614-A0F6-55B4303E1449}" srcId="{32287398-E418-49F6-84D3-F340469B0B54}" destId="{7AE48C18-243D-4D30-8837-9BF4FC939877}" srcOrd="2" destOrd="0" parTransId="{1DA5A335-48FD-4A64-9B9E-F02F30832978}" sibTransId="{30075876-B9D4-4CD5-B291-68735694DB18}"/>
    <dgm:cxn modelId="{D4451E60-5FA4-44EF-B63E-EA68D67E9158}" srcId="{32287398-E418-49F6-84D3-F340469B0B54}" destId="{9CAA1FF6-BB26-4289-866E-AAD56692224E}" srcOrd="0" destOrd="0" parTransId="{23B75DBD-9F0E-4B32-991A-521B98A4287D}" sibTransId="{D8BD2685-E990-4EF8-8135-6FAF4872DF17}"/>
    <dgm:cxn modelId="{C42DDE7A-D0FF-4D44-8738-A52A01F036BB}" type="presOf" srcId="{9CAA1FF6-BB26-4289-866E-AAD56692224E}" destId="{A43024FC-B564-4BFC-9ED7-D2370793E3E4}" srcOrd="0" destOrd="0" presId="urn:microsoft.com/office/officeart/2005/8/layout/venn3"/>
    <dgm:cxn modelId="{F450EB23-EDDB-41B2-B6BD-2CD35768C542}" type="presOf" srcId="{7AE48C18-243D-4D30-8837-9BF4FC939877}" destId="{E41B2144-EC59-4776-B66F-5D18D4FBD242}" srcOrd="0" destOrd="0" presId="urn:microsoft.com/office/officeart/2005/8/layout/venn3"/>
    <dgm:cxn modelId="{B6FE7034-C71C-45B9-BE60-EEC2D5F4C9D2}" type="presOf" srcId="{5F569E81-AD83-4BDE-B2E5-E4B6E2EBBDDE}" destId="{C5A1F06D-D79F-4B72-A1B3-473E09514975}" srcOrd="0" destOrd="0" presId="urn:microsoft.com/office/officeart/2005/8/layout/venn3"/>
    <dgm:cxn modelId="{206285A4-146F-487B-88A9-CA048F06FE51}" type="presParOf" srcId="{DEF042AA-129D-44F1-8403-EF0D7E8271DC}" destId="{A43024FC-B564-4BFC-9ED7-D2370793E3E4}" srcOrd="0" destOrd="0" presId="urn:microsoft.com/office/officeart/2005/8/layout/venn3"/>
    <dgm:cxn modelId="{4012CACC-3E36-4334-A8C6-3782741CE155}" type="presParOf" srcId="{DEF042AA-129D-44F1-8403-EF0D7E8271DC}" destId="{836796B5-9FAB-4A8D-88BF-809E2284FBF4}" srcOrd="1" destOrd="0" presId="urn:microsoft.com/office/officeart/2005/8/layout/venn3"/>
    <dgm:cxn modelId="{66F64FD5-2BB6-40C4-8CEF-DD54DE67D302}" type="presParOf" srcId="{DEF042AA-129D-44F1-8403-EF0D7E8271DC}" destId="{C5A1F06D-D79F-4B72-A1B3-473E09514975}" srcOrd="2" destOrd="0" presId="urn:microsoft.com/office/officeart/2005/8/layout/venn3"/>
    <dgm:cxn modelId="{7E1FB7D8-A5EE-4F4B-A833-EB7889577CD6}" type="presParOf" srcId="{DEF042AA-129D-44F1-8403-EF0D7E8271DC}" destId="{EEF14AA6-40CD-4975-ADED-849486622D97}" srcOrd="3" destOrd="0" presId="urn:microsoft.com/office/officeart/2005/8/layout/venn3"/>
    <dgm:cxn modelId="{5E5A6F73-CE62-428B-B31D-C4EDB223F389}" type="presParOf" srcId="{DEF042AA-129D-44F1-8403-EF0D7E8271DC}" destId="{E41B2144-EC59-4776-B66F-5D18D4FBD242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D7AE6E5-C6EE-4447-BE8E-4A842097919C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1CC6E7B3-75C1-41D4-A1CE-334D83924399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概念描述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09B56C7-6281-466C-AEC3-3CD314B14235}" type="par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A71F0E1-1F87-45D2-868A-2B7016A9D839}" type="sib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8BDC251-660A-4232-AC68-AA204E6B47D2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关联分析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A8CB7B5-67C5-4720-B791-E15E2638C213}" type="par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29A1F66-2ECF-48A2-BAB7-39C7462F1D3A}" type="sib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2DDAF52-57D2-4FB1-83CC-24A3476ED639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分类与预测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FC7D419-8A87-4341-B32F-507634C15452}" type="par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4CA66B8-1977-470B-98C9-072E09AAFA44}" type="sib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2267F19-18F4-4B5A-B5B5-0BA8A85602D7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聚类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7E4ADC5-352D-4FD2-9227-6B695906783D}" type="par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87710B7-EB22-47DF-9713-B04FC18966C0}" type="sib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A3390B7-81BF-4E12-8D54-5739306CBF80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孤立点检测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E864BA5-91C9-46A4-ABFC-DF47E1D6C234}" type="par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E4E924E-C95F-483B-B061-8C83F0970CD6}" type="sib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0B91659-9589-498B-A968-F45AC4A2716D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趋势和演变分析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5BA0840-0A13-40BF-A948-B3A368A25486}" type="par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79BE1E9-3670-4B69-8EF6-7237F8308A9A}" type="sib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A90AABB-1101-44ED-B2D4-FC17505B5BF5}" type="pres">
      <dgm:prSet presAssocID="{AD7AE6E5-C6EE-4447-BE8E-4A842097919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7A7BFD-4FC3-43F3-A512-EAF769A92630}" type="pres">
      <dgm:prSet presAssocID="{1CC6E7B3-75C1-41D4-A1CE-334D8392439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9B86BC-C263-45F6-85F6-1CB08C1AB716}" type="pres">
      <dgm:prSet presAssocID="{8A71F0E1-1F87-45D2-868A-2B7016A9D839}" presName="sibTrans" presStyleCnt="0"/>
      <dgm:spPr/>
    </dgm:pt>
    <dgm:pt modelId="{D69C551D-02A9-4410-994D-ED17DFA5ED6D}" type="pres">
      <dgm:prSet presAssocID="{18BDC251-660A-4232-AC68-AA204E6B47D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63CD44-FF2D-4833-9F41-A96908C25DF1}" type="pres">
      <dgm:prSet presAssocID="{529A1F66-2ECF-48A2-BAB7-39C7462F1D3A}" presName="sibTrans" presStyleCnt="0"/>
      <dgm:spPr/>
    </dgm:pt>
    <dgm:pt modelId="{9222B95E-E7E9-4E54-821E-88C0269D99A8}" type="pres">
      <dgm:prSet presAssocID="{42DDAF52-57D2-4FB1-83CC-24A3476ED63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C95411-43AB-42EB-AC56-3DF835191BD8}" type="pres">
      <dgm:prSet presAssocID="{84CA66B8-1977-470B-98C9-072E09AAFA44}" presName="sibTrans" presStyleCnt="0"/>
      <dgm:spPr/>
    </dgm:pt>
    <dgm:pt modelId="{E5E6314E-6B1E-4BFC-8B23-CEFB83F55CE7}" type="pres">
      <dgm:prSet presAssocID="{E2267F19-18F4-4B5A-B5B5-0BA8A85602D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E615AE-7F71-4C40-9481-C5CFDD7D48AF}" type="pres">
      <dgm:prSet presAssocID="{A87710B7-EB22-47DF-9713-B04FC18966C0}" presName="sibTrans" presStyleCnt="0"/>
      <dgm:spPr/>
    </dgm:pt>
    <dgm:pt modelId="{539409A8-B00F-4524-B37B-3B0FF8F3845B}" type="pres">
      <dgm:prSet presAssocID="{AA3390B7-81BF-4E12-8D54-5739306CBF8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0B32EB-52DF-4F59-B364-C73A81694F37}" type="pres">
      <dgm:prSet presAssocID="{7E4E924E-C95F-483B-B061-8C83F0970CD6}" presName="sibTrans" presStyleCnt="0"/>
      <dgm:spPr/>
    </dgm:pt>
    <dgm:pt modelId="{C8F7DE17-6AB9-4876-B9BC-252543DC9AF8}" type="pres">
      <dgm:prSet presAssocID="{10B91659-9589-498B-A968-F45AC4A2716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9193C06-0C95-4A82-869A-6A86C9F9FC69}" type="presOf" srcId="{10B91659-9589-498B-A968-F45AC4A2716D}" destId="{C8F7DE17-6AB9-4876-B9BC-252543DC9AF8}" srcOrd="0" destOrd="0" presId="urn:microsoft.com/office/officeart/2005/8/layout/default"/>
    <dgm:cxn modelId="{25B30CA6-A810-4525-9A52-D018553726BF}" type="presOf" srcId="{AA3390B7-81BF-4E12-8D54-5739306CBF80}" destId="{539409A8-B00F-4524-B37B-3B0FF8F3845B}" srcOrd="0" destOrd="0" presId="urn:microsoft.com/office/officeart/2005/8/layout/default"/>
    <dgm:cxn modelId="{0701C1E3-DA0C-4BAE-B1D3-B062AEC412A5}" srcId="{AD7AE6E5-C6EE-4447-BE8E-4A842097919C}" destId="{18BDC251-660A-4232-AC68-AA204E6B47D2}" srcOrd="1" destOrd="0" parTransId="{1A8CB7B5-67C5-4720-B791-E15E2638C213}" sibTransId="{529A1F66-2ECF-48A2-BAB7-39C7462F1D3A}"/>
    <dgm:cxn modelId="{44B00371-EE3B-40A6-BFA0-6C2F1E253C7E}" srcId="{AD7AE6E5-C6EE-4447-BE8E-4A842097919C}" destId="{1CC6E7B3-75C1-41D4-A1CE-334D83924399}" srcOrd="0" destOrd="0" parTransId="{D09B56C7-6281-466C-AEC3-3CD314B14235}" sibTransId="{8A71F0E1-1F87-45D2-868A-2B7016A9D839}"/>
    <dgm:cxn modelId="{D52FE2D9-FF5F-436D-86AB-345F61872E3D}" srcId="{AD7AE6E5-C6EE-4447-BE8E-4A842097919C}" destId="{10B91659-9589-498B-A968-F45AC4A2716D}" srcOrd="5" destOrd="0" parTransId="{55BA0840-0A13-40BF-A948-B3A368A25486}" sibTransId="{779BE1E9-3670-4B69-8EF6-7237F8308A9A}"/>
    <dgm:cxn modelId="{DBFBC0F5-6A3B-4FC0-B0B8-C6FA24B83ECE}" type="presOf" srcId="{1CC6E7B3-75C1-41D4-A1CE-334D83924399}" destId="{6C7A7BFD-4FC3-43F3-A512-EAF769A92630}" srcOrd="0" destOrd="0" presId="urn:microsoft.com/office/officeart/2005/8/layout/default"/>
    <dgm:cxn modelId="{785E4E9B-A0E8-4B5B-8965-57AA6B1EEA5C}" srcId="{AD7AE6E5-C6EE-4447-BE8E-4A842097919C}" destId="{AA3390B7-81BF-4E12-8D54-5739306CBF80}" srcOrd="4" destOrd="0" parTransId="{5E864BA5-91C9-46A4-ABFC-DF47E1D6C234}" sibTransId="{7E4E924E-C95F-483B-B061-8C83F0970CD6}"/>
    <dgm:cxn modelId="{2297CE65-76D0-47CA-9CB5-98F34DF09EE9}" type="presOf" srcId="{42DDAF52-57D2-4FB1-83CC-24A3476ED639}" destId="{9222B95E-E7E9-4E54-821E-88C0269D99A8}" srcOrd="0" destOrd="0" presId="urn:microsoft.com/office/officeart/2005/8/layout/default"/>
    <dgm:cxn modelId="{F862FDB9-B97B-4E36-9442-9F8804730E95}" srcId="{AD7AE6E5-C6EE-4447-BE8E-4A842097919C}" destId="{E2267F19-18F4-4B5A-B5B5-0BA8A85602D7}" srcOrd="3" destOrd="0" parTransId="{37E4ADC5-352D-4FD2-9227-6B695906783D}" sibTransId="{A87710B7-EB22-47DF-9713-B04FC18966C0}"/>
    <dgm:cxn modelId="{A24B3203-3ADA-427B-813F-26605CF135C9}" srcId="{AD7AE6E5-C6EE-4447-BE8E-4A842097919C}" destId="{42DDAF52-57D2-4FB1-83CC-24A3476ED639}" srcOrd="2" destOrd="0" parTransId="{9FC7D419-8A87-4341-B32F-507634C15452}" sibTransId="{84CA66B8-1977-470B-98C9-072E09AAFA44}"/>
    <dgm:cxn modelId="{21A4118E-58A3-459C-96F0-730368CCEB6E}" type="presOf" srcId="{AD7AE6E5-C6EE-4447-BE8E-4A842097919C}" destId="{3A90AABB-1101-44ED-B2D4-FC17505B5BF5}" srcOrd="0" destOrd="0" presId="urn:microsoft.com/office/officeart/2005/8/layout/default"/>
    <dgm:cxn modelId="{1EDF108E-67B2-4950-B8D8-37954EE6D962}" type="presOf" srcId="{18BDC251-660A-4232-AC68-AA204E6B47D2}" destId="{D69C551D-02A9-4410-994D-ED17DFA5ED6D}" srcOrd="0" destOrd="0" presId="urn:microsoft.com/office/officeart/2005/8/layout/default"/>
    <dgm:cxn modelId="{A92BFD07-DDB4-443F-AAC7-2B6BEAFDC63E}" type="presOf" srcId="{E2267F19-18F4-4B5A-B5B5-0BA8A85602D7}" destId="{E5E6314E-6B1E-4BFC-8B23-CEFB83F55CE7}" srcOrd="0" destOrd="0" presId="urn:microsoft.com/office/officeart/2005/8/layout/default"/>
    <dgm:cxn modelId="{223C8A25-0E75-4F56-8AAA-0AD4CACF39F5}" type="presParOf" srcId="{3A90AABB-1101-44ED-B2D4-FC17505B5BF5}" destId="{6C7A7BFD-4FC3-43F3-A512-EAF769A92630}" srcOrd="0" destOrd="0" presId="urn:microsoft.com/office/officeart/2005/8/layout/default"/>
    <dgm:cxn modelId="{70976E1C-76A0-4D52-AF23-3540A682FE81}" type="presParOf" srcId="{3A90AABB-1101-44ED-B2D4-FC17505B5BF5}" destId="{D09B86BC-C263-45F6-85F6-1CB08C1AB716}" srcOrd="1" destOrd="0" presId="urn:microsoft.com/office/officeart/2005/8/layout/default"/>
    <dgm:cxn modelId="{9BFD707C-49DE-4C48-A66F-1798AD74B382}" type="presParOf" srcId="{3A90AABB-1101-44ED-B2D4-FC17505B5BF5}" destId="{D69C551D-02A9-4410-994D-ED17DFA5ED6D}" srcOrd="2" destOrd="0" presId="urn:microsoft.com/office/officeart/2005/8/layout/default"/>
    <dgm:cxn modelId="{1B4729A2-F1DE-431F-B3D2-3F376980D2A9}" type="presParOf" srcId="{3A90AABB-1101-44ED-B2D4-FC17505B5BF5}" destId="{0C63CD44-FF2D-4833-9F41-A96908C25DF1}" srcOrd="3" destOrd="0" presId="urn:microsoft.com/office/officeart/2005/8/layout/default"/>
    <dgm:cxn modelId="{92EC5302-F5CC-4183-8EEE-74DA537C3050}" type="presParOf" srcId="{3A90AABB-1101-44ED-B2D4-FC17505B5BF5}" destId="{9222B95E-E7E9-4E54-821E-88C0269D99A8}" srcOrd="4" destOrd="0" presId="urn:microsoft.com/office/officeart/2005/8/layout/default"/>
    <dgm:cxn modelId="{603DBFA7-B209-4888-AD5B-F32F8122E402}" type="presParOf" srcId="{3A90AABB-1101-44ED-B2D4-FC17505B5BF5}" destId="{1CC95411-43AB-42EB-AC56-3DF835191BD8}" srcOrd="5" destOrd="0" presId="urn:microsoft.com/office/officeart/2005/8/layout/default"/>
    <dgm:cxn modelId="{058BF4DD-7739-4B1A-9273-33FE8A861287}" type="presParOf" srcId="{3A90AABB-1101-44ED-B2D4-FC17505B5BF5}" destId="{E5E6314E-6B1E-4BFC-8B23-CEFB83F55CE7}" srcOrd="6" destOrd="0" presId="urn:microsoft.com/office/officeart/2005/8/layout/default"/>
    <dgm:cxn modelId="{461B18CF-5929-48B9-93BD-FB0EE256C5E3}" type="presParOf" srcId="{3A90AABB-1101-44ED-B2D4-FC17505B5BF5}" destId="{6AE615AE-7F71-4C40-9481-C5CFDD7D48AF}" srcOrd="7" destOrd="0" presId="urn:microsoft.com/office/officeart/2005/8/layout/default"/>
    <dgm:cxn modelId="{C59C78D7-765C-4A1F-93D5-8673DB92A5C6}" type="presParOf" srcId="{3A90AABB-1101-44ED-B2D4-FC17505B5BF5}" destId="{539409A8-B00F-4524-B37B-3B0FF8F3845B}" srcOrd="8" destOrd="0" presId="urn:microsoft.com/office/officeart/2005/8/layout/default"/>
    <dgm:cxn modelId="{59003B9F-1036-42B1-B220-46FBD1C8E408}" type="presParOf" srcId="{3A90AABB-1101-44ED-B2D4-FC17505B5BF5}" destId="{E40B32EB-52DF-4F59-B364-C73A81694F37}" srcOrd="9" destOrd="0" presId="urn:microsoft.com/office/officeart/2005/8/layout/default"/>
    <dgm:cxn modelId="{74A4633C-61ED-4318-9DA4-ACD5EBB6494E}" type="presParOf" srcId="{3A90AABB-1101-44ED-B2D4-FC17505B5BF5}" destId="{C8F7DE17-6AB9-4876-B9BC-252543DC9AF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D7AE6E5-C6EE-4447-BE8E-4A842097919C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1CC6E7B3-75C1-41D4-A1CE-334D83924399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概念描述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09B56C7-6281-466C-AEC3-3CD314B14235}" type="par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A71F0E1-1F87-45D2-868A-2B7016A9D839}" type="sib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8BDC251-660A-4232-AC68-AA204E6B47D2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关联分析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A8CB7B5-67C5-4720-B791-E15E2638C213}" type="par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29A1F66-2ECF-48A2-BAB7-39C7462F1D3A}" type="sib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2DDAF52-57D2-4FB1-83CC-24A3476ED639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分类与预测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FC7D419-8A87-4341-B32F-507634C15452}" type="par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4CA66B8-1977-470B-98C9-072E09AAFA44}" type="sib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2267F19-18F4-4B5A-B5B5-0BA8A85602D7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聚类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7E4ADC5-352D-4FD2-9227-6B695906783D}" type="par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87710B7-EB22-47DF-9713-B04FC18966C0}" type="sib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A3390B7-81BF-4E12-8D54-5739306CBF80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孤立点检测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E864BA5-91C9-46A4-ABFC-DF47E1D6C234}" type="par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E4E924E-C95F-483B-B061-8C83F0970CD6}" type="sib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0B91659-9589-498B-A968-F45AC4A2716D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趋势和演变分析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5BA0840-0A13-40BF-A948-B3A368A25486}" type="par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79BE1E9-3670-4B69-8EF6-7237F8308A9A}" type="sib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A90AABB-1101-44ED-B2D4-FC17505B5BF5}" type="pres">
      <dgm:prSet presAssocID="{AD7AE6E5-C6EE-4447-BE8E-4A842097919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7A7BFD-4FC3-43F3-A512-EAF769A92630}" type="pres">
      <dgm:prSet presAssocID="{1CC6E7B3-75C1-41D4-A1CE-334D8392439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9B86BC-C263-45F6-85F6-1CB08C1AB716}" type="pres">
      <dgm:prSet presAssocID="{8A71F0E1-1F87-45D2-868A-2B7016A9D839}" presName="sibTrans" presStyleCnt="0"/>
      <dgm:spPr/>
    </dgm:pt>
    <dgm:pt modelId="{D69C551D-02A9-4410-994D-ED17DFA5ED6D}" type="pres">
      <dgm:prSet presAssocID="{18BDC251-660A-4232-AC68-AA204E6B47D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63CD44-FF2D-4833-9F41-A96908C25DF1}" type="pres">
      <dgm:prSet presAssocID="{529A1F66-2ECF-48A2-BAB7-39C7462F1D3A}" presName="sibTrans" presStyleCnt="0"/>
      <dgm:spPr/>
    </dgm:pt>
    <dgm:pt modelId="{9222B95E-E7E9-4E54-821E-88C0269D99A8}" type="pres">
      <dgm:prSet presAssocID="{42DDAF52-57D2-4FB1-83CC-24A3476ED63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C95411-43AB-42EB-AC56-3DF835191BD8}" type="pres">
      <dgm:prSet presAssocID="{84CA66B8-1977-470B-98C9-072E09AAFA44}" presName="sibTrans" presStyleCnt="0"/>
      <dgm:spPr/>
    </dgm:pt>
    <dgm:pt modelId="{E5E6314E-6B1E-4BFC-8B23-CEFB83F55CE7}" type="pres">
      <dgm:prSet presAssocID="{E2267F19-18F4-4B5A-B5B5-0BA8A85602D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E615AE-7F71-4C40-9481-C5CFDD7D48AF}" type="pres">
      <dgm:prSet presAssocID="{A87710B7-EB22-47DF-9713-B04FC18966C0}" presName="sibTrans" presStyleCnt="0"/>
      <dgm:spPr/>
    </dgm:pt>
    <dgm:pt modelId="{539409A8-B00F-4524-B37B-3B0FF8F3845B}" type="pres">
      <dgm:prSet presAssocID="{AA3390B7-81BF-4E12-8D54-5739306CBF8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0B32EB-52DF-4F59-B364-C73A81694F37}" type="pres">
      <dgm:prSet presAssocID="{7E4E924E-C95F-483B-B061-8C83F0970CD6}" presName="sibTrans" presStyleCnt="0"/>
      <dgm:spPr/>
    </dgm:pt>
    <dgm:pt modelId="{C8F7DE17-6AB9-4876-B9BC-252543DC9AF8}" type="pres">
      <dgm:prSet presAssocID="{10B91659-9589-498B-A968-F45AC4A2716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23F3BA9-18C7-41B7-B1A8-A1BB57128C46}" type="presOf" srcId="{42DDAF52-57D2-4FB1-83CC-24A3476ED639}" destId="{9222B95E-E7E9-4E54-821E-88C0269D99A8}" srcOrd="0" destOrd="0" presId="urn:microsoft.com/office/officeart/2005/8/layout/default"/>
    <dgm:cxn modelId="{0701C1E3-DA0C-4BAE-B1D3-B062AEC412A5}" srcId="{AD7AE6E5-C6EE-4447-BE8E-4A842097919C}" destId="{18BDC251-660A-4232-AC68-AA204E6B47D2}" srcOrd="1" destOrd="0" parTransId="{1A8CB7B5-67C5-4720-B791-E15E2638C213}" sibTransId="{529A1F66-2ECF-48A2-BAB7-39C7462F1D3A}"/>
    <dgm:cxn modelId="{80A08F1F-541D-460E-A7E2-CD94083D77D7}" type="presOf" srcId="{10B91659-9589-498B-A968-F45AC4A2716D}" destId="{C8F7DE17-6AB9-4876-B9BC-252543DC9AF8}" srcOrd="0" destOrd="0" presId="urn:microsoft.com/office/officeart/2005/8/layout/default"/>
    <dgm:cxn modelId="{44B00371-EE3B-40A6-BFA0-6C2F1E253C7E}" srcId="{AD7AE6E5-C6EE-4447-BE8E-4A842097919C}" destId="{1CC6E7B3-75C1-41D4-A1CE-334D83924399}" srcOrd="0" destOrd="0" parTransId="{D09B56C7-6281-466C-AEC3-3CD314B14235}" sibTransId="{8A71F0E1-1F87-45D2-868A-2B7016A9D839}"/>
    <dgm:cxn modelId="{8BF207A8-F657-47AE-96AD-EF6C8F6B4AD4}" type="presOf" srcId="{E2267F19-18F4-4B5A-B5B5-0BA8A85602D7}" destId="{E5E6314E-6B1E-4BFC-8B23-CEFB83F55CE7}" srcOrd="0" destOrd="0" presId="urn:microsoft.com/office/officeart/2005/8/layout/default"/>
    <dgm:cxn modelId="{D52FE2D9-FF5F-436D-86AB-345F61872E3D}" srcId="{AD7AE6E5-C6EE-4447-BE8E-4A842097919C}" destId="{10B91659-9589-498B-A968-F45AC4A2716D}" srcOrd="5" destOrd="0" parTransId="{55BA0840-0A13-40BF-A948-B3A368A25486}" sibTransId="{779BE1E9-3670-4B69-8EF6-7237F8308A9A}"/>
    <dgm:cxn modelId="{88A28475-C133-45D6-AD8F-70705A2CD8E6}" type="presOf" srcId="{18BDC251-660A-4232-AC68-AA204E6B47D2}" destId="{D69C551D-02A9-4410-994D-ED17DFA5ED6D}" srcOrd="0" destOrd="0" presId="urn:microsoft.com/office/officeart/2005/8/layout/default"/>
    <dgm:cxn modelId="{785E4E9B-A0E8-4B5B-8965-57AA6B1EEA5C}" srcId="{AD7AE6E5-C6EE-4447-BE8E-4A842097919C}" destId="{AA3390B7-81BF-4E12-8D54-5739306CBF80}" srcOrd="4" destOrd="0" parTransId="{5E864BA5-91C9-46A4-ABFC-DF47E1D6C234}" sibTransId="{7E4E924E-C95F-483B-B061-8C83F0970CD6}"/>
    <dgm:cxn modelId="{F862FDB9-B97B-4E36-9442-9F8804730E95}" srcId="{AD7AE6E5-C6EE-4447-BE8E-4A842097919C}" destId="{E2267F19-18F4-4B5A-B5B5-0BA8A85602D7}" srcOrd="3" destOrd="0" parTransId="{37E4ADC5-352D-4FD2-9227-6B695906783D}" sibTransId="{A87710B7-EB22-47DF-9713-B04FC18966C0}"/>
    <dgm:cxn modelId="{A24B3203-3ADA-427B-813F-26605CF135C9}" srcId="{AD7AE6E5-C6EE-4447-BE8E-4A842097919C}" destId="{42DDAF52-57D2-4FB1-83CC-24A3476ED639}" srcOrd="2" destOrd="0" parTransId="{9FC7D419-8A87-4341-B32F-507634C15452}" sibTransId="{84CA66B8-1977-470B-98C9-072E09AAFA44}"/>
    <dgm:cxn modelId="{C2316E0E-ABD1-4497-BAD7-5052F36FD841}" type="presOf" srcId="{AA3390B7-81BF-4E12-8D54-5739306CBF80}" destId="{539409A8-B00F-4524-B37B-3B0FF8F3845B}" srcOrd="0" destOrd="0" presId="urn:microsoft.com/office/officeart/2005/8/layout/default"/>
    <dgm:cxn modelId="{801A47E8-627C-491B-A5F5-11A3EE471285}" type="presOf" srcId="{1CC6E7B3-75C1-41D4-A1CE-334D83924399}" destId="{6C7A7BFD-4FC3-43F3-A512-EAF769A92630}" srcOrd="0" destOrd="0" presId="urn:microsoft.com/office/officeart/2005/8/layout/default"/>
    <dgm:cxn modelId="{D998794F-EF81-48D7-88BC-DE2A58E142D2}" type="presOf" srcId="{AD7AE6E5-C6EE-4447-BE8E-4A842097919C}" destId="{3A90AABB-1101-44ED-B2D4-FC17505B5BF5}" srcOrd="0" destOrd="0" presId="urn:microsoft.com/office/officeart/2005/8/layout/default"/>
    <dgm:cxn modelId="{2F8D6564-1952-4C45-BD2D-8185D649B110}" type="presParOf" srcId="{3A90AABB-1101-44ED-B2D4-FC17505B5BF5}" destId="{6C7A7BFD-4FC3-43F3-A512-EAF769A92630}" srcOrd="0" destOrd="0" presId="urn:microsoft.com/office/officeart/2005/8/layout/default"/>
    <dgm:cxn modelId="{76772599-3B75-4FF9-A7C4-08A6DB302E58}" type="presParOf" srcId="{3A90AABB-1101-44ED-B2D4-FC17505B5BF5}" destId="{D09B86BC-C263-45F6-85F6-1CB08C1AB716}" srcOrd="1" destOrd="0" presId="urn:microsoft.com/office/officeart/2005/8/layout/default"/>
    <dgm:cxn modelId="{E8198F2B-7159-4B87-9AC7-4804EC0B5E22}" type="presParOf" srcId="{3A90AABB-1101-44ED-B2D4-FC17505B5BF5}" destId="{D69C551D-02A9-4410-994D-ED17DFA5ED6D}" srcOrd="2" destOrd="0" presId="urn:microsoft.com/office/officeart/2005/8/layout/default"/>
    <dgm:cxn modelId="{FBA866F3-0E88-4DC9-996C-08038C9E896D}" type="presParOf" srcId="{3A90AABB-1101-44ED-B2D4-FC17505B5BF5}" destId="{0C63CD44-FF2D-4833-9F41-A96908C25DF1}" srcOrd="3" destOrd="0" presId="urn:microsoft.com/office/officeart/2005/8/layout/default"/>
    <dgm:cxn modelId="{0B14D592-49F6-4B07-91BF-C770A0B3B3B5}" type="presParOf" srcId="{3A90AABB-1101-44ED-B2D4-FC17505B5BF5}" destId="{9222B95E-E7E9-4E54-821E-88C0269D99A8}" srcOrd="4" destOrd="0" presId="urn:microsoft.com/office/officeart/2005/8/layout/default"/>
    <dgm:cxn modelId="{166E100B-D2CE-4DC1-9D55-8489C9FEAECF}" type="presParOf" srcId="{3A90AABB-1101-44ED-B2D4-FC17505B5BF5}" destId="{1CC95411-43AB-42EB-AC56-3DF835191BD8}" srcOrd="5" destOrd="0" presId="urn:microsoft.com/office/officeart/2005/8/layout/default"/>
    <dgm:cxn modelId="{BDD02B43-B30A-4F8D-A817-493DA2718386}" type="presParOf" srcId="{3A90AABB-1101-44ED-B2D4-FC17505B5BF5}" destId="{E5E6314E-6B1E-4BFC-8B23-CEFB83F55CE7}" srcOrd="6" destOrd="0" presId="urn:microsoft.com/office/officeart/2005/8/layout/default"/>
    <dgm:cxn modelId="{55C82C1D-3266-4558-BA35-5566B2A344B1}" type="presParOf" srcId="{3A90AABB-1101-44ED-B2D4-FC17505B5BF5}" destId="{6AE615AE-7F71-4C40-9481-C5CFDD7D48AF}" srcOrd="7" destOrd="0" presId="urn:microsoft.com/office/officeart/2005/8/layout/default"/>
    <dgm:cxn modelId="{8D9ABD3F-53AC-482E-9DAA-4D6BE37F5C45}" type="presParOf" srcId="{3A90AABB-1101-44ED-B2D4-FC17505B5BF5}" destId="{539409A8-B00F-4524-B37B-3B0FF8F3845B}" srcOrd="8" destOrd="0" presId="urn:microsoft.com/office/officeart/2005/8/layout/default"/>
    <dgm:cxn modelId="{B4DF2D13-09A9-457A-A78E-6CAAB9A0289E}" type="presParOf" srcId="{3A90AABB-1101-44ED-B2D4-FC17505B5BF5}" destId="{E40B32EB-52DF-4F59-B364-C73A81694F37}" srcOrd="9" destOrd="0" presId="urn:microsoft.com/office/officeart/2005/8/layout/default"/>
    <dgm:cxn modelId="{4D399E71-450E-456F-9A39-E183F62B5F20}" type="presParOf" srcId="{3A90AABB-1101-44ED-B2D4-FC17505B5BF5}" destId="{C8F7DE17-6AB9-4876-B9BC-252543DC9AF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D7AE6E5-C6EE-4447-BE8E-4A842097919C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1CC6E7B3-75C1-41D4-A1CE-334D83924399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概念描述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09B56C7-6281-466C-AEC3-3CD314B14235}" type="par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A71F0E1-1F87-45D2-868A-2B7016A9D839}" type="sib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8BDC251-660A-4232-AC68-AA204E6B47D2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关联分析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A8CB7B5-67C5-4720-B791-E15E2638C213}" type="par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29A1F66-2ECF-48A2-BAB7-39C7462F1D3A}" type="sib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2DDAF52-57D2-4FB1-83CC-24A3476ED639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分类与预测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FC7D419-8A87-4341-B32F-507634C15452}" type="par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4CA66B8-1977-470B-98C9-072E09AAFA44}" type="sib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2267F19-18F4-4B5A-B5B5-0BA8A85602D7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聚类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7E4ADC5-352D-4FD2-9227-6B695906783D}" type="par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87710B7-EB22-47DF-9713-B04FC18966C0}" type="sib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A3390B7-81BF-4E12-8D54-5739306CBF80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孤立点检测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E864BA5-91C9-46A4-ABFC-DF47E1D6C234}" type="par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E4E924E-C95F-483B-B061-8C83F0970CD6}" type="sib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0B91659-9589-498B-A968-F45AC4A2716D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趋势和演变分析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5BA0840-0A13-40BF-A948-B3A368A25486}" type="par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79BE1E9-3670-4B69-8EF6-7237F8308A9A}" type="sib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A90AABB-1101-44ED-B2D4-FC17505B5BF5}" type="pres">
      <dgm:prSet presAssocID="{AD7AE6E5-C6EE-4447-BE8E-4A842097919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7A7BFD-4FC3-43F3-A512-EAF769A92630}" type="pres">
      <dgm:prSet presAssocID="{1CC6E7B3-75C1-41D4-A1CE-334D8392439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9B86BC-C263-45F6-85F6-1CB08C1AB716}" type="pres">
      <dgm:prSet presAssocID="{8A71F0E1-1F87-45D2-868A-2B7016A9D839}" presName="sibTrans" presStyleCnt="0"/>
      <dgm:spPr/>
    </dgm:pt>
    <dgm:pt modelId="{D69C551D-02A9-4410-994D-ED17DFA5ED6D}" type="pres">
      <dgm:prSet presAssocID="{18BDC251-660A-4232-AC68-AA204E6B47D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63CD44-FF2D-4833-9F41-A96908C25DF1}" type="pres">
      <dgm:prSet presAssocID="{529A1F66-2ECF-48A2-BAB7-39C7462F1D3A}" presName="sibTrans" presStyleCnt="0"/>
      <dgm:spPr/>
    </dgm:pt>
    <dgm:pt modelId="{9222B95E-E7E9-4E54-821E-88C0269D99A8}" type="pres">
      <dgm:prSet presAssocID="{42DDAF52-57D2-4FB1-83CC-24A3476ED63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C95411-43AB-42EB-AC56-3DF835191BD8}" type="pres">
      <dgm:prSet presAssocID="{84CA66B8-1977-470B-98C9-072E09AAFA44}" presName="sibTrans" presStyleCnt="0"/>
      <dgm:spPr/>
    </dgm:pt>
    <dgm:pt modelId="{E5E6314E-6B1E-4BFC-8B23-CEFB83F55CE7}" type="pres">
      <dgm:prSet presAssocID="{E2267F19-18F4-4B5A-B5B5-0BA8A85602D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E615AE-7F71-4C40-9481-C5CFDD7D48AF}" type="pres">
      <dgm:prSet presAssocID="{A87710B7-EB22-47DF-9713-B04FC18966C0}" presName="sibTrans" presStyleCnt="0"/>
      <dgm:spPr/>
    </dgm:pt>
    <dgm:pt modelId="{539409A8-B00F-4524-B37B-3B0FF8F3845B}" type="pres">
      <dgm:prSet presAssocID="{AA3390B7-81BF-4E12-8D54-5739306CBF8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0B32EB-52DF-4F59-B364-C73A81694F37}" type="pres">
      <dgm:prSet presAssocID="{7E4E924E-C95F-483B-B061-8C83F0970CD6}" presName="sibTrans" presStyleCnt="0"/>
      <dgm:spPr/>
    </dgm:pt>
    <dgm:pt modelId="{C8F7DE17-6AB9-4876-B9BC-252543DC9AF8}" type="pres">
      <dgm:prSet presAssocID="{10B91659-9589-498B-A968-F45AC4A2716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01C1E3-DA0C-4BAE-B1D3-B062AEC412A5}" srcId="{AD7AE6E5-C6EE-4447-BE8E-4A842097919C}" destId="{18BDC251-660A-4232-AC68-AA204E6B47D2}" srcOrd="1" destOrd="0" parTransId="{1A8CB7B5-67C5-4720-B791-E15E2638C213}" sibTransId="{529A1F66-2ECF-48A2-BAB7-39C7462F1D3A}"/>
    <dgm:cxn modelId="{44B00371-EE3B-40A6-BFA0-6C2F1E253C7E}" srcId="{AD7AE6E5-C6EE-4447-BE8E-4A842097919C}" destId="{1CC6E7B3-75C1-41D4-A1CE-334D83924399}" srcOrd="0" destOrd="0" parTransId="{D09B56C7-6281-466C-AEC3-3CD314B14235}" sibTransId="{8A71F0E1-1F87-45D2-868A-2B7016A9D839}"/>
    <dgm:cxn modelId="{1A6C03B2-5751-4C6A-AE43-90AB49AB4DB7}" type="presOf" srcId="{E2267F19-18F4-4B5A-B5B5-0BA8A85602D7}" destId="{E5E6314E-6B1E-4BFC-8B23-CEFB83F55CE7}" srcOrd="0" destOrd="0" presId="urn:microsoft.com/office/officeart/2005/8/layout/default"/>
    <dgm:cxn modelId="{FADFC531-AED8-428B-BA43-F174A46D5BEA}" type="presOf" srcId="{18BDC251-660A-4232-AC68-AA204E6B47D2}" destId="{D69C551D-02A9-4410-994D-ED17DFA5ED6D}" srcOrd="0" destOrd="0" presId="urn:microsoft.com/office/officeart/2005/8/layout/default"/>
    <dgm:cxn modelId="{F40A9E02-97FB-4ACB-8D64-95781777C6B0}" type="presOf" srcId="{42DDAF52-57D2-4FB1-83CC-24A3476ED639}" destId="{9222B95E-E7E9-4E54-821E-88C0269D99A8}" srcOrd="0" destOrd="0" presId="urn:microsoft.com/office/officeart/2005/8/layout/default"/>
    <dgm:cxn modelId="{D52FE2D9-FF5F-436D-86AB-345F61872E3D}" srcId="{AD7AE6E5-C6EE-4447-BE8E-4A842097919C}" destId="{10B91659-9589-498B-A968-F45AC4A2716D}" srcOrd="5" destOrd="0" parTransId="{55BA0840-0A13-40BF-A948-B3A368A25486}" sibTransId="{779BE1E9-3670-4B69-8EF6-7237F8308A9A}"/>
    <dgm:cxn modelId="{6653A764-9DDC-4948-AD03-7F65FCDBA0C3}" type="presOf" srcId="{AA3390B7-81BF-4E12-8D54-5739306CBF80}" destId="{539409A8-B00F-4524-B37B-3B0FF8F3845B}" srcOrd="0" destOrd="0" presId="urn:microsoft.com/office/officeart/2005/8/layout/default"/>
    <dgm:cxn modelId="{785E4E9B-A0E8-4B5B-8965-57AA6B1EEA5C}" srcId="{AD7AE6E5-C6EE-4447-BE8E-4A842097919C}" destId="{AA3390B7-81BF-4E12-8D54-5739306CBF80}" srcOrd="4" destOrd="0" parTransId="{5E864BA5-91C9-46A4-ABFC-DF47E1D6C234}" sibTransId="{7E4E924E-C95F-483B-B061-8C83F0970CD6}"/>
    <dgm:cxn modelId="{F862FDB9-B97B-4E36-9442-9F8804730E95}" srcId="{AD7AE6E5-C6EE-4447-BE8E-4A842097919C}" destId="{E2267F19-18F4-4B5A-B5B5-0BA8A85602D7}" srcOrd="3" destOrd="0" parTransId="{37E4ADC5-352D-4FD2-9227-6B695906783D}" sibTransId="{A87710B7-EB22-47DF-9713-B04FC18966C0}"/>
    <dgm:cxn modelId="{3DF302BD-8601-469C-AF39-0F3B82FBBA70}" type="presOf" srcId="{AD7AE6E5-C6EE-4447-BE8E-4A842097919C}" destId="{3A90AABB-1101-44ED-B2D4-FC17505B5BF5}" srcOrd="0" destOrd="0" presId="urn:microsoft.com/office/officeart/2005/8/layout/default"/>
    <dgm:cxn modelId="{A24B3203-3ADA-427B-813F-26605CF135C9}" srcId="{AD7AE6E5-C6EE-4447-BE8E-4A842097919C}" destId="{42DDAF52-57D2-4FB1-83CC-24A3476ED639}" srcOrd="2" destOrd="0" parTransId="{9FC7D419-8A87-4341-B32F-507634C15452}" sibTransId="{84CA66B8-1977-470B-98C9-072E09AAFA44}"/>
    <dgm:cxn modelId="{4C311A6C-8407-42A9-B5D9-80BDCB6E7DCB}" type="presOf" srcId="{1CC6E7B3-75C1-41D4-A1CE-334D83924399}" destId="{6C7A7BFD-4FC3-43F3-A512-EAF769A92630}" srcOrd="0" destOrd="0" presId="urn:microsoft.com/office/officeart/2005/8/layout/default"/>
    <dgm:cxn modelId="{069E21A8-5371-4C7C-861A-571212FF5C44}" type="presOf" srcId="{10B91659-9589-498B-A968-F45AC4A2716D}" destId="{C8F7DE17-6AB9-4876-B9BC-252543DC9AF8}" srcOrd="0" destOrd="0" presId="urn:microsoft.com/office/officeart/2005/8/layout/default"/>
    <dgm:cxn modelId="{F2960C28-02BE-46F1-8663-50C443D60B4C}" type="presParOf" srcId="{3A90AABB-1101-44ED-B2D4-FC17505B5BF5}" destId="{6C7A7BFD-4FC3-43F3-A512-EAF769A92630}" srcOrd="0" destOrd="0" presId="urn:microsoft.com/office/officeart/2005/8/layout/default"/>
    <dgm:cxn modelId="{7718C304-0E7A-45A8-8C70-C91DD30E36CC}" type="presParOf" srcId="{3A90AABB-1101-44ED-B2D4-FC17505B5BF5}" destId="{D09B86BC-C263-45F6-85F6-1CB08C1AB716}" srcOrd="1" destOrd="0" presId="urn:microsoft.com/office/officeart/2005/8/layout/default"/>
    <dgm:cxn modelId="{0CC2C121-D683-48FB-A0F3-435885EC0DD2}" type="presParOf" srcId="{3A90AABB-1101-44ED-B2D4-FC17505B5BF5}" destId="{D69C551D-02A9-4410-994D-ED17DFA5ED6D}" srcOrd="2" destOrd="0" presId="urn:microsoft.com/office/officeart/2005/8/layout/default"/>
    <dgm:cxn modelId="{F9182EF2-4DA4-4CBB-85A0-C21C03AF162F}" type="presParOf" srcId="{3A90AABB-1101-44ED-B2D4-FC17505B5BF5}" destId="{0C63CD44-FF2D-4833-9F41-A96908C25DF1}" srcOrd="3" destOrd="0" presId="urn:microsoft.com/office/officeart/2005/8/layout/default"/>
    <dgm:cxn modelId="{67BB61D6-BF1D-4EFE-88F6-6D5CC0B3CCC5}" type="presParOf" srcId="{3A90AABB-1101-44ED-B2D4-FC17505B5BF5}" destId="{9222B95E-E7E9-4E54-821E-88C0269D99A8}" srcOrd="4" destOrd="0" presId="urn:microsoft.com/office/officeart/2005/8/layout/default"/>
    <dgm:cxn modelId="{B96C0B8D-A788-42E6-BEA1-17D31738C56A}" type="presParOf" srcId="{3A90AABB-1101-44ED-B2D4-FC17505B5BF5}" destId="{1CC95411-43AB-42EB-AC56-3DF835191BD8}" srcOrd="5" destOrd="0" presId="urn:microsoft.com/office/officeart/2005/8/layout/default"/>
    <dgm:cxn modelId="{932484D0-CC3B-4C7C-959A-41956B701E1C}" type="presParOf" srcId="{3A90AABB-1101-44ED-B2D4-FC17505B5BF5}" destId="{E5E6314E-6B1E-4BFC-8B23-CEFB83F55CE7}" srcOrd="6" destOrd="0" presId="urn:microsoft.com/office/officeart/2005/8/layout/default"/>
    <dgm:cxn modelId="{30146CD0-E71A-4E39-B71C-4C887AF4615B}" type="presParOf" srcId="{3A90AABB-1101-44ED-B2D4-FC17505B5BF5}" destId="{6AE615AE-7F71-4C40-9481-C5CFDD7D48AF}" srcOrd="7" destOrd="0" presId="urn:microsoft.com/office/officeart/2005/8/layout/default"/>
    <dgm:cxn modelId="{1EB6604E-7828-4BDB-8778-9BBC0636572D}" type="presParOf" srcId="{3A90AABB-1101-44ED-B2D4-FC17505B5BF5}" destId="{539409A8-B00F-4524-B37B-3B0FF8F3845B}" srcOrd="8" destOrd="0" presId="urn:microsoft.com/office/officeart/2005/8/layout/default"/>
    <dgm:cxn modelId="{CB7A645B-A43E-4577-B6BA-E10938E462FC}" type="presParOf" srcId="{3A90AABB-1101-44ED-B2D4-FC17505B5BF5}" destId="{E40B32EB-52DF-4F59-B364-C73A81694F37}" srcOrd="9" destOrd="0" presId="urn:microsoft.com/office/officeart/2005/8/layout/default"/>
    <dgm:cxn modelId="{C418B487-8B49-4B72-BEEC-6DF68DE02CAC}" type="presParOf" srcId="{3A90AABB-1101-44ED-B2D4-FC17505B5BF5}" destId="{C8F7DE17-6AB9-4876-B9BC-252543DC9AF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D7AE6E5-C6EE-4447-BE8E-4A842097919C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1CC6E7B3-75C1-41D4-A1CE-334D83924399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概念描述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09B56C7-6281-466C-AEC3-3CD314B14235}" type="par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A71F0E1-1F87-45D2-868A-2B7016A9D839}" type="sib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8BDC251-660A-4232-AC68-AA204E6B47D2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关联分析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A8CB7B5-67C5-4720-B791-E15E2638C213}" type="par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29A1F66-2ECF-48A2-BAB7-39C7462F1D3A}" type="sib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2DDAF52-57D2-4FB1-83CC-24A3476ED639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分类与预测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FC7D419-8A87-4341-B32F-507634C15452}" type="par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4CA66B8-1977-470B-98C9-072E09AAFA44}" type="sib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2267F19-18F4-4B5A-B5B5-0BA8A85602D7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聚类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7E4ADC5-352D-4FD2-9227-6B695906783D}" type="par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87710B7-EB22-47DF-9713-B04FC18966C0}" type="sib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A3390B7-81BF-4E12-8D54-5739306CBF80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孤立点检测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E864BA5-91C9-46A4-ABFC-DF47E1D6C234}" type="par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E4E924E-C95F-483B-B061-8C83F0970CD6}" type="sib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0B91659-9589-498B-A968-F45AC4A2716D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趋势和演变分析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5BA0840-0A13-40BF-A948-B3A368A25486}" type="par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79BE1E9-3670-4B69-8EF6-7237F8308A9A}" type="sib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A90AABB-1101-44ED-B2D4-FC17505B5BF5}" type="pres">
      <dgm:prSet presAssocID="{AD7AE6E5-C6EE-4447-BE8E-4A842097919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7A7BFD-4FC3-43F3-A512-EAF769A92630}" type="pres">
      <dgm:prSet presAssocID="{1CC6E7B3-75C1-41D4-A1CE-334D8392439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9B86BC-C263-45F6-85F6-1CB08C1AB716}" type="pres">
      <dgm:prSet presAssocID="{8A71F0E1-1F87-45D2-868A-2B7016A9D839}" presName="sibTrans" presStyleCnt="0"/>
      <dgm:spPr/>
    </dgm:pt>
    <dgm:pt modelId="{D69C551D-02A9-4410-994D-ED17DFA5ED6D}" type="pres">
      <dgm:prSet presAssocID="{18BDC251-660A-4232-AC68-AA204E6B47D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63CD44-FF2D-4833-9F41-A96908C25DF1}" type="pres">
      <dgm:prSet presAssocID="{529A1F66-2ECF-48A2-BAB7-39C7462F1D3A}" presName="sibTrans" presStyleCnt="0"/>
      <dgm:spPr/>
    </dgm:pt>
    <dgm:pt modelId="{9222B95E-E7E9-4E54-821E-88C0269D99A8}" type="pres">
      <dgm:prSet presAssocID="{42DDAF52-57D2-4FB1-83CC-24A3476ED63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C95411-43AB-42EB-AC56-3DF835191BD8}" type="pres">
      <dgm:prSet presAssocID="{84CA66B8-1977-470B-98C9-072E09AAFA44}" presName="sibTrans" presStyleCnt="0"/>
      <dgm:spPr/>
    </dgm:pt>
    <dgm:pt modelId="{E5E6314E-6B1E-4BFC-8B23-CEFB83F55CE7}" type="pres">
      <dgm:prSet presAssocID="{E2267F19-18F4-4B5A-B5B5-0BA8A85602D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E615AE-7F71-4C40-9481-C5CFDD7D48AF}" type="pres">
      <dgm:prSet presAssocID="{A87710B7-EB22-47DF-9713-B04FC18966C0}" presName="sibTrans" presStyleCnt="0"/>
      <dgm:spPr/>
    </dgm:pt>
    <dgm:pt modelId="{539409A8-B00F-4524-B37B-3B0FF8F3845B}" type="pres">
      <dgm:prSet presAssocID="{AA3390B7-81BF-4E12-8D54-5739306CBF8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0B32EB-52DF-4F59-B364-C73A81694F37}" type="pres">
      <dgm:prSet presAssocID="{7E4E924E-C95F-483B-B061-8C83F0970CD6}" presName="sibTrans" presStyleCnt="0"/>
      <dgm:spPr/>
    </dgm:pt>
    <dgm:pt modelId="{C8F7DE17-6AB9-4876-B9BC-252543DC9AF8}" type="pres">
      <dgm:prSet presAssocID="{10B91659-9589-498B-A968-F45AC4A2716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01C1E3-DA0C-4BAE-B1D3-B062AEC412A5}" srcId="{AD7AE6E5-C6EE-4447-BE8E-4A842097919C}" destId="{18BDC251-660A-4232-AC68-AA204E6B47D2}" srcOrd="1" destOrd="0" parTransId="{1A8CB7B5-67C5-4720-B791-E15E2638C213}" sibTransId="{529A1F66-2ECF-48A2-BAB7-39C7462F1D3A}"/>
    <dgm:cxn modelId="{4EDE6C59-3ECE-42AE-956C-8EEF85AA39D6}" type="presOf" srcId="{E2267F19-18F4-4B5A-B5B5-0BA8A85602D7}" destId="{E5E6314E-6B1E-4BFC-8B23-CEFB83F55CE7}" srcOrd="0" destOrd="0" presId="urn:microsoft.com/office/officeart/2005/8/layout/default"/>
    <dgm:cxn modelId="{44B00371-EE3B-40A6-BFA0-6C2F1E253C7E}" srcId="{AD7AE6E5-C6EE-4447-BE8E-4A842097919C}" destId="{1CC6E7B3-75C1-41D4-A1CE-334D83924399}" srcOrd="0" destOrd="0" parTransId="{D09B56C7-6281-466C-AEC3-3CD314B14235}" sibTransId="{8A71F0E1-1F87-45D2-868A-2B7016A9D839}"/>
    <dgm:cxn modelId="{E12BB20F-69D8-4925-95CF-281C8BC79E06}" type="presOf" srcId="{1CC6E7B3-75C1-41D4-A1CE-334D83924399}" destId="{6C7A7BFD-4FC3-43F3-A512-EAF769A92630}" srcOrd="0" destOrd="0" presId="urn:microsoft.com/office/officeart/2005/8/layout/default"/>
    <dgm:cxn modelId="{D52FE2D9-FF5F-436D-86AB-345F61872E3D}" srcId="{AD7AE6E5-C6EE-4447-BE8E-4A842097919C}" destId="{10B91659-9589-498B-A968-F45AC4A2716D}" srcOrd="5" destOrd="0" parTransId="{55BA0840-0A13-40BF-A948-B3A368A25486}" sibTransId="{779BE1E9-3670-4B69-8EF6-7237F8308A9A}"/>
    <dgm:cxn modelId="{FB40142A-7854-4BB1-8484-53E3C3DA5D36}" type="presOf" srcId="{42DDAF52-57D2-4FB1-83CC-24A3476ED639}" destId="{9222B95E-E7E9-4E54-821E-88C0269D99A8}" srcOrd="0" destOrd="0" presId="urn:microsoft.com/office/officeart/2005/8/layout/default"/>
    <dgm:cxn modelId="{C4898914-BB03-4A0B-9FCB-7AD4945414B0}" type="presOf" srcId="{AD7AE6E5-C6EE-4447-BE8E-4A842097919C}" destId="{3A90AABB-1101-44ED-B2D4-FC17505B5BF5}" srcOrd="0" destOrd="0" presId="urn:microsoft.com/office/officeart/2005/8/layout/default"/>
    <dgm:cxn modelId="{E6E5D64E-76A6-4356-807C-62734787BCB1}" type="presOf" srcId="{10B91659-9589-498B-A968-F45AC4A2716D}" destId="{C8F7DE17-6AB9-4876-B9BC-252543DC9AF8}" srcOrd="0" destOrd="0" presId="urn:microsoft.com/office/officeart/2005/8/layout/default"/>
    <dgm:cxn modelId="{785E4E9B-A0E8-4B5B-8965-57AA6B1EEA5C}" srcId="{AD7AE6E5-C6EE-4447-BE8E-4A842097919C}" destId="{AA3390B7-81BF-4E12-8D54-5739306CBF80}" srcOrd="4" destOrd="0" parTransId="{5E864BA5-91C9-46A4-ABFC-DF47E1D6C234}" sibTransId="{7E4E924E-C95F-483B-B061-8C83F0970CD6}"/>
    <dgm:cxn modelId="{F862FDB9-B97B-4E36-9442-9F8804730E95}" srcId="{AD7AE6E5-C6EE-4447-BE8E-4A842097919C}" destId="{E2267F19-18F4-4B5A-B5B5-0BA8A85602D7}" srcOrd="3" destOrd="0" parTransId="{37E4ADC5-352D-4FD2-9227-6B695906783D}" sibTransId="{A87710B7-EB22-47DF-9713-B04FC18966C0}"/>
    <dgm:cxn modelId="{A24B3203-3ADA-427B-813F-26605CF135C9}" srcId="{AD7AE6E5-C6EE-4447-BE8E-4A842097919C}" destId="{42DDAF52-57D2-4FB1-83CC-24A3476ED639}" srcOrd="2" destOrd="0" parTransId="{9FC7D419-8A87-4341-B32F-507634C15452}" sibTransId="{84CA66B8-1977-470B-98C9-072E09AAFA44}"/>
    <dgm:cxn modelId="{83DC1EAA-D972-4303-9B44-23B6FFE33A9C}" type="presOf" srcId="{AA3390B7-81BF-4E12-8D54-5739306CBF80}" destId="{539409A8-B00F-4524-B37B-3B0FF8F3845B}" srcOrd="0" destOrd="0" presId="urn:microsoft.com/office/officeart/2005/8/layout/default"/>
    <dgm:cxn modelId="{76BFBD74-62E8-4C15-BB1F-AF47FF617769}" type="presOf" srcId="{18BDC251-660A-4232-AC68-AA204E6B47D2}" destId="{D69C551D-02A9-4410-994D-ED17DFA5ED6D}" srcOrd="0" destOrd="0" presId="urn:microsoft.com/office/officeart/2005/8/layout/default"/>
    <dgm:cxn modelId="{7A841707-5F10-4DDB-A725-2753A8B03B44}" type="presParOf" srcId="{3A90AABB-1101-44ED-B2D4-FC17505B5BF5}" destId="{6C7A7BFD-4FC3-43F3-A512-EAF769A92630}" srcOrd="0" destOrd="0" presId="urn:microsoft.com/office/officeart/2005/8/layout/default"/>
    <dgm:cxn modelId="{9B17A2C7-D62F-46AF-8223-59DC5C34589E}" type="presParOf" srcId="{3A90AABB-1101-44ED-B2D4-FC17505B5BF5}" destId="{D09B86BC-C263-45F6-85F6-1CB08C1AB716}" srcOrd="1" destOrd="0" presId="urn:microsoft.com/office/officeart/2005/8/layout/default"/>
    <dgm:cxn modelId="{EC1E754B-B7B3-48FF-A8C3-07DF3FF03DF5}" type="presParOf" srcId="{3A90AABB-1101-44ED-B2D4-FC17505B5BF5}" destId="{D69C551D-02A9-4410-994D-ED17DFA5ED6D}" srcOrd="2" destOrd="0" presId="urn:microsoft.com/office/officeart/2005/8/layout/default"/>
    <dgm:cxn modelId="{D944945E-6F5D-457B-90DD-55506F390FA4}" type="presParOf" srcId="{3A90AABB-1101-44ED-B2D4-FC17505B5BF5}" destId="{0C63CD44-FF2D-4833-9F41-A96908C25DF1}" srcOrd="3" destOrd="0" presId="urn:microsoft.com/office/officeart/2005/8/layout/default"/>
    <dgm:cxn modelId="{533CA00D-8AB9-4A6A-9B96-8BFF3E28983D}" type="presParOf" srcId="{3A90AABB-1101-44ED-B2D4-FC17505B5BF5}" destId="{9222B95E-E7E9-4E54-821E-88C0269D99A8}" srcOrd="4" destOrd="0" presId="urn:microsoft.com/office/officeart/2005/8/layout/default"/>
    <dgm:cxn modelId="{25ABA353-6AAB-4112-9A0B-0C6FAADA9802}" type="presParOf" srcId="{3A90AABB-1101-44ED-B2D4-FC17505B5BF5}" destId="{1CC95411-43AB-42EB-AC56-3DF835191BD8}" srcOrd="5" destOrd="0" presId="urn:microsoft.com/office/officeart/2005/8/layout/default"/>
    <dgm:cxn modelId="{054BB9F2-06D4-413D-A02D-7977C21445DF}" type="presParOf" srcId="{3A90AABB-1101-44ED-B2D4-FC17505B5BF5}" destId="{E5E6314E-6B1E-4BFC-8B23-CEFB83F55CE7}" srcOrd="6" destOrd="0" presId="urn:microsoft.com/office/officeart/2005/8/layout/default"/>
    <dgm:cxn modelId="{EF3DE29A-AE1E-45EB-B1D3-4750C3647B6C}" type="presParOf" srcId="{3A90AABB-1101-44ED-B2D4-FC17505B5BF5}" destId="{6AE615AE-7F71-4C40-9481-C5CFDD7D48AF}" srcOrd="7" destOrd="0" presId="urn:microsoft.com/office/officeart/2005/8/layout/default"/>
    <dgm:cxn modelId="{F85A6987-E649-46C3-AAD0-068F4D50DA1E}" type="presParOf" srcId="{3A90AABB-1101-44ED-B2D4-FC17505B5BF5}" destId="{539409A8-B00F-4524-B37B-3B0FF8F3845B}" srcOrd="8" destOrd="0" presId="urn:microsoft.com/office/officeart/2005/8/layout/default"/>
    <dgm:cxn modelId="{38D23A83-1E7F-439E-840E-7D11618AD64D}" type="presParOf" srcId="{3A90AABB-1101-44ED-B2D4-FC17505B5BF5}" destId="{E40B32EB-52DF-4F59-B364-C73A81694F37}" srcOrd="9" destOrd="0" presId="urn:microsoft.com/office/officeart/2005/8/layout/default"/>
    <dgm:cxn modelId="{4DB5EC70-A4BA-42EA-A574-7DC0D9FAFC0C}" type="presParOf" srcId="{3A90AABB-1101-44ED-B2D4-FC17505B5BF5}" destId="{C8F7DE17-6AB9-4876-B9BC-252543DC9AF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D7AE6E5-C6EE-4447-BE8E-4A842097919C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1CC6E7B3-75C1-41D4-A1CE-334D83924399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概念描述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09B56C7-6281-466C-AEC3-3CD314B14235}" type="par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A71F0E1-1F87-45D2-868A-2B7016A9D839}" type="sib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8BDC251-660A-4232-AC68-AA204E6B47D2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关联分析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A8CB7B5-67C5-4720-B791-E15E2638C213}" type="par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29A1F66-2ECF-48A2-BAB7-39C7462F1D3A}" type="sib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2DDAF52-57D2-4FB1-83CC-24A3476ED639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分类与预测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FC7D419-8A87-4341-B32F-507634C15452}" type="par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4CA66B8-1977-470B-98C9-072E09AAFA44}" type="sib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2267F19-18F4-4B5A-B5B5-0BA8A85602D7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聚类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7E4ADC5-352D-4FD2-9227-6B695906783D}" type="par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87710B7-EB22-47DF-9713-B04FC18966C0}" type="sib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A3390B7-81BF-4E12-8D54-5739306CBF80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孤立点检测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E864BA5-91C9-46A4-ABFC-DF47E1D6C234}" type="par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E4E924E-C95F-483B-B061-8C83F0970CD6}" type="sib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0B91659-9589-498B-A968-F45AC4A2716D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趋势和演变分析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5BA0840-0A13-40BF-A948-B3A368A25486}" type="par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79BE1E9-3670-4B69-8EF6-7237F8308A9A}" type="sib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A90AABB-1101-44ED-B2D4-FC17505B5BF5}" type="pres">
      <dgm:prSet presAssocID="{AD7AE6E5-C6EE-4447-BE8E-4A842097919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7A7BFD-4FC3-43F3-A512-EAF769A92630}" type="pres">
      <dgm:prSet presAssocID="{1CC6E7B3-75C1-41D4-A1CE-334D8392439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9B86BC-C263-45F6-85F6-1CB08C1AB716}" type="pres">
      <dgm:prSet presAssocID="{8A71F0E1-1F87-45D2-868A-2B7016A9D839}" presName="sibTrans" presStyleCnt="0"/>
      <dgm:spPr/>
    </dgm:pt>
    <dgm:pt modelId="{D69C551D-02A9-4410-994D-ED17DFA5ED6D}" type="pres">
      <dgm:prSet presAssocID="{18BDC251-660A-4232-AC68-AA204E6B47D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63CD44-FF2D-4833-9F41-A96908C25DF1}" type="pres">
      <dgm:prSet presAssocID="{529A1F66-2ECF-48A2-BAB7-39C7462F1D3A}" presName="sibTrans" presStyleCnt="0"/>
      <dgm:spPr/>
    </dgm:pt>
    <dgm:pt modelId="{9222B95E-E7E9-4E54-821E-88C0269D99A8}" type="pres">
      <dgm:prSet presAssocID="{42DDAF52-57D2-4FB1-83CC-24A3476ED63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C95411-43AB-42EB-AC56-3DF835191BD8}" type="pres">
      <dgm:prSet presAssocID="{84CA66B8-1977-470B-98C9-072E09AAFA44}" presName="sibTrans" presStyleCnt="0"/>
      <dgm:spPr/>
    </dgm:pt>
    <dgm:pt modelId="{E5E6314E-6B1E-4BFC-8B23-CEFB83F55CE7}" type="pres">
      <dgm:prSet presAssocID="{E2267F19-18F4-4B5A-B5B5-0BA8A85602D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E615AE-7F71-4C40-9481-C5CFDD7D48AF}" type="pres">
      <dgm:prSet presAssocID="{A87710B7-EB22-47DF-9713-B04FC18966C0}" presName="sibTrans" presStyleCnt="0"/>
      <dgm:spPr/>
    </dgm:pt>
    <dgm:pt modelId="{539409A8-B00F-4524-B37B-3B0FF8F3845B}" type="pres">
      <dgm:prSet presAssocID="{AA3390B7-81BF-4E12-8D54-5739306CBF8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0B32EB-52DF-4F59-B364-C73A81694F37}" type="pres">
      <dgm:prSet presAssocID="{7E4E924E-C95F-483B-B061-8C83F0970CD6}" presName="sibTrans" presStyleCnt="0"/>
      <dgm:spPr/>
    </dgm:pt>
    <dgm:pt modelId="{C8F7DE17-6AB9-4876-B9BC-252543DC9AF8}" type="pres">
      <dgm:prSet presAssocID="{10B91659-9589-498B-A968-F45AC4A2716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01C1E3-DA0C-4BAE-B1D3-B062AEC412A5}" srcId="{AD7AE6E5-C6EE-4447-BE8E-4A842097919C}" destId="{18BDC251-660A-4232-AC68-AA204E6B47D2}" srcOrd="1" destOrd="0" parTransId="{1A8CB7B5-67C5-4720-B791-E15E2638C213}" sibTransId="{529A1F66-2ECF-48A2-BAB7-39C7462F1D3A}"/>
    <dgm:cxn modelId="{443037D2-0666-4024-A80D-3DCA3F554754}" type="presOf" srcId="{10B91659-9589-498B-A968-F45AC4A2716D}" destId="{C8F7DE17-6AB9-4876-B9BC-252543DC9AF8}" srcOrd="0" destOrd="0" presId="urn:microsoft.com/office/officeart/2005/8/layout/default"/>
    <dgm:cxn modelId="{44B00371-EE3B-40A6-BFA0-6C2F1E253C7E}" srcId="{AD7AE6E5-C6EE-4447-BE8E-4A842097919C}" destId="{1CC6E7B3-75C1-41D4-A1CE-334D83924399}" srcOrd="0" destOrd="0" parTransId="{D09B56C7-6281-466C-AEC3-3CD314B14235}" sibTransId="{8A71F0E1-1F87-45D2-868A-2B7016A9D839}"/>
    <dgm:cxn modelId="{2CCDE1F9-E4AA-44DD-8EB8-C6590FB1B739}" type="presOf" srcId="{1CC6E7B3-75C1-41D4-A1CE-334D83924399}" destId="{6C7A7BFD-4FC3-43F3-A512-EAF769A92630}" srcOrd="0" destOrd="0" presId="urn:microsoft.com/office/officeart/2005/8/layout/default"/>
    <dgm:cxn modelId="{19F22961-E82E-44B9-B65D-65FECCE53795}" type="presOf" srcId="{42DDAF52-57D2-4FB1-83CC-24A3476ED639}" destId="{9222B95E-E7E9-4E54-821E-88C0269D99A8}" srcOrd="0" destOrd="0" presId="urn:microsoft.com/office/officeart/2005/8/layout/default"/>
    <dgm:cxn modelId="{D52FE2D9-FF5F-436D-86AB-345F61872E3D}" srcId="{AD7AE6E5-C6EE-4447-BE8E-4A842097919C}" destId="{10B91659-9589-498B-A968-F45AC4A2716D}" srcOrd="5" destOrd="0" parTransId="{55BA0840-0A13-40BF-A948-B3A368A25486}" sibTransId="{779BE1E9-3670-4B69-8EF6-7237F8308A9A}"/>
    <dgm:cxn modelId="{1829D600-64EF-4173-B354-0BA35C2208F5}" type="presOf" srcId="{AD7AE6E5-C6EE-4447-BE8E-4A842097919C}" destId="{3A90AABB-1101-44ED-B2D4-FC17505B5BF5}" srcOrd="0" destOrd="0" presId="urn:microsoft.com/office/officeart/2005/8/layout/default"/>
    <dgm:cxn modelId="{785E4E9B-A0E8-4B5B-8965-57AA6B1EEA5C}" srcId="{AD7AE6E5-C6EE-4447-BE8E-4A842097919C}" destId="{AA3390B7-81BF-4E12-8D54-5739306CBF80}" srcOrd="4" destOrd="0" parTransId="{5E864BA5-91C9-46A4-ABFC-DF47E1D6C234}" sibTransId="{7E4E924E-C95F-483B-B061-8C83F0970CD6}"/>
    <dgm:cxn modelId="{F862FDB9-B97B-4E36-9442-9F8804730E95}" srcId="{AD7AE6E5-C6EE-4447-BE8E-4A842097919C}" destId="{E2267F19-18F4-4B5A-B5B5-0BA8A85602D7}" srcOrd="3" destOrd="0" parTransId="{37E4ADC5-352D-4FD2-9227-6B695906783D}" sibTransId="{A87710B7-EB22-47DF-9713-B04FC18966C0}"/>
    <dgm:cxn modelId="{5BBE6211-FC8E-4245-8A95-417000610A70}" type="presOf" srcId="{AA3390B7-81BF-4E12-8D54-5739306CBF80}" destId="{539409A8-B00F-4524-B37B-3B0FF8F3845B}" srcOrd="0" destOrd="0" presId="urn:microsoft.com/office/officeart/2005/8/layout/default"/>
    <dgm:cxn modelId="{A24B3203-3ADA-427B-813F-26605CF135C9}" srcId="{AD7AE6E5-C6EE-4447-BE8E-4A842097919C}" destId="{42DDAF52-57D2-4FB1-83CC-24A3476ED639}" srcOrd="2" destOrd="0" parTransId="{9FC7D419-8A87-4341-B32F-507634C15452}" sibTransId="{84CA66B8-1977-470B-98C9-072E09AAFA44}"/>
    <dgm:cxn modelId="{F85B1C46-EB8C-473A-B0CE-D65227E24718}" type="presOf" srcId="{E2267F19-18F4-4B5A-B5B5-0BA8A85602D7}" destId="{E5E6314E-6B1E-4BFC-8B23-CEFB83F55CE7}" srcOrd="0" destOrd="0" presId="urn:microsoft.com/office/officeart/2005/8/layout/default"/>
    <dgm:cxn modelId="{3D6EB742-9923-4340-8432-98E0473221F2}" type="presOf" srcId="{18BDC251-660A-4232-AC68-AA204E6B47D2}" destId="{D69C551D-02A9-4410-994D-ED17DFA5ED6D}" srcOrd="0" destOrd="0" presId="urn:microsoft.com/office/officeart/2005/8/layout/default"/>
    <dgm:cxn modelId="{2D9558B4-3388-452D-B46C-D10BC80220CA}" type="presParOf" srcId="{3A90AABB-1101-44ED-B2D4-FC17505B5BF5}" destId="{6C7A7BFD-4FC3-43F3-A512-EAF769A92630}" srcOrd="0" destOrd="0" presId="urn:microsoft.com/office/officeart/2005/8/layout/default"/>
    <dgm:cxn modelId="{FDB7CFFF-757E-4DC2-8AD8-FD3ADEAAB4BD}" type="presParOf" srcId="{3A90AABB-1101-44ED-B2D4-FC17505B5BF5}" destId="{D09B86BC-C263-45F6-85F6-1CB08C1AB716}" srcOrd="1" destOrd="0" presId="urn:microsoft.com/office/officeart/2005/8/layout/default"/>
    <dgm:cxn modelId="{4FED0F02-477C-420A-8548-D05758941932}" type="presParOf" srcId="{3A90AABB-1101-44ED-B2D4-FC17505B5BF5}" destId="{D69C551D-02A9-4410-994D-ED17DFA5ED6D}" srcOrd="2" destOrd="0" presId="urn:microsoft.com/office/officeart/2005/8/layout/default"/>
    <dgm:cxn modelId="{AAD45278-C358-4811-9449-B05951FC1EC0}" type="presParOf" srcId="{3A90AABB-1101-44ED-B2D4-FC17505B5BF5}" destId="{0C63CD44-FF2D-4833-9F41-A96908C25DF1}" srcOrd="3" destOrd="0" presId="urn:microsoft.com/office/officeart/2005/8/layout/default"/>
    <dgm:cxn modelId="{890D858A-77DE-45EC-B896-4DF2F4EEA394}" type="presParOf" srcId="{3A90AABB-1101-44ED-B2D4-FC17505B5BF5}" destId="{9222B95E-E7E9-4E54-821E-88C0269D99A8}" srcOrd="4" destOrd="0" presId="urn:microsoft.com/office/officeart/2005/8/layout/default"/>
    <dgm:cxn modelId="{96A016CF-0CCD-44C1-9B26-F830A06A90F9}" type="presParOf" srcId="{3A90AABB-1101-44ED-B2D4-FC17505B5BF5}" destId="{1CC95411-43AB-42EB-AC56-3DF835191BD8}" srcOrd="5" destOrd="0" presId="urn:microsoft.com/office/officeart/2005/8/layout/default"/>
    <dgm:cxn modelId="{F370BA2B-A434-4C82-882F-EA4131CA3A2E}" type="presParOf" srcId="{3A90AABB-1101-44ED-B2D4-FC17505B5BF5}" destId="{E5E6314E-6B1E-4BFC-8B23-CEFB83F55CE7}" srcOrd="6" destOrd="0" presId="urn:microsoft.com/office/officeart/2005/8/layout/default"/>
    <dgm:cxn modelId="{5599E80E-97AF-45BA-B239-85046D4DC4C7}" type="presParOf" srcId="{3A90AABB-1101-44ED-B2D4-FC17505B5BF5}" destId="{6AE615AE-7F71-4C40-9481-C5CFDD7D48AF}" srcOrd="7" destOrd="0" presId="urn:microsoft.com/office/officeart/2005/8/layout/default"/>
    <dgm:cxn modelId="{2C53D837-427B-4C5E-B1E7-F40E0905CE5F}" type="presParOf" srcId="{3A90AABB-1101-44ED-B2D4-FC17505B5BF5}" destId="{539409A8-B00F-4524-B37B-3B0FF8F3845B}" srcOrd="8" destOrd="0" presId="urn:microsoft.com/office/officeart/2005/8/layout/default"/>
    <dgm:cxn modelId="{BDFD37CD-55F3-41E1-8E66-36A65DF13A4C}" type="presParOf" srcId="{3A90AABB-1101-44ED-B2D4-FC17505B5BF5}" destId="{E40B32EB-52DF-4F59-B364-C73A81694F37}" srcOrd="9" destOrd="0" presId="urn:microsoft.com/office/officeart/2005/8/layout/default"/>
    <dgm:cxn modelId="{AB0298AE-607B-4773-AFE9-B694C3794B82}" type="presParOf" srcId="{3A90AABB-1101-44ED-B2D4-FC17505B5BF5}" destId="{C8F7DE17-6AB9-4876-B9BC-252543DC9AF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D7AE6E5-C6EE-4447-BE8E-4A842097919C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1CC6E7B3-75C1-41D4-A1CE-334D83924399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概念描述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09B56C7-6281-466C-AEC3-3CD314B14235}" type="par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A71F0E1-1F87-45D2-868A-2B7016A9D839}" type="sib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8BDC251-660A-4232-AC68-AA204E6B47D2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关联分析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A8CB7B5-67C5-4720-B791-E15E2638C213}" type="par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29A1F66-2ECF-48A2-BAB7-39C7462F1D3A}" type="sib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2DDAF52-57D2-4FB1-83CC-24A3476ED639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分类与预测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FC7D419-8A87-4341-B32F-507634C15452}" type="par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4CA66B8-1977-470B-98C9-072E09AAFA44}" type="sib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2267F19-18F4-4B5A-B5B5-0BA8A85602D7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聚类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7E4ADC5-352D-4FD2-9227-6B695906783D}" type="par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87710B7-EB22-47DF-9713-B04FC18966C0}" type="sib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A3390B7-81BF-4E12-8D54-5739306CBF80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孤立点检测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E864BA5-91C9-46A4-ABFC-DF47E1D6C234}" type="par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E4E924E-C95F-483B-B061-8C83F0970CD6}" type="sib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0B91659-9589-498B-A968-F45AC4A2716D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趋势和演变分析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5BA0840-0A13-40BF-A948-B3A368A25486}" type="par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79BE1E9-3670-4B69-8EF6-7237F8308A9A}" type="sib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A90AABB-1101-44ED-B2D4-FC17505B5BF5}" type="pres">
      <dgm:prSet presAssocID="{AD7AE6E5-C6EE-4447-BE8E-4A842097919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7A7BFD-4FC3-43F3-A512-EAF769A92630}" type="pres">
      <dgm:prSet presAssocID="{1CC6E7B3-75C1-41D4-A1CE-334D8392439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9B86BC-C263-45F6-85F6-1CB08C1AB716}" type="pres">
      <dgm:prSet presAssocID="{8A71F0E1-1F87-45D2-868A-2B7016A9D839}" presName="sibTrans" presStyleCnt="0"/>
      <dgm:spPr/>
    </dgm:pt>
    <dgm:pt modelId="{D69C551D-02A9-4410-994D-ED17DFA5ED6D}" type="pres">
      <dgm:prSet presAssocID="{18BDC251-660A-4232-AC68-AA204E6B47D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63CD44-FF2D-4833-9F41-A96908C25DF1}" type="pres">
      <dgm:prSet presAssocID="{529A1F66-2ECF-48A2-BAB7-39C7462F1D3A}" presName="sibTrans" presStyleCnt="0"/>
      <dgm:spPr/>
    </dgm:pt>
    <dgm:pt modelId="{9222B95E-E7E9-4E54-821E-88C0269D99A8}" type="pres">
      <dgm:prSet presAssocID="{42DDAF52-57D2-4FB1-83CC-24A3476ED63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C95411-43AB-42EB-AC56-3DF835191BD8}" type="pres">
      <dgm:prSet presAssocID="{84CA66B8-1977-470B-98C9-072E09AAFA44}" presName="sibTrans" presStyleCnt="0"/>
      <dgm:spPr/>
    </dgm:pt>
    <dgm:pt modelId="{E5E6314E-6B1E-4BFC-8B23-CEFB83F55CE7}" type="pres">
      <dgm:prSet presAssocID="{E2267F19-18F4-4B5A-B5B5-0BA8A85602D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E615AE-7F71-4C40-9481-C5CFDD7D48AF}" type="pres">
      <dgm:prSet presAssocID="{A87710B7-EB22-47DF-9713-B04FC18966C0}" presName="sibTrans" presStyleCnt="0"/>
      <dgm:spPr/>
    </dgm:pt>
    <dgm:pt modelId="{539409A8-B00F-4524-B37B-3B0FF8F3845B}" type="pres">
      <dgm:prSet presAssocID="{AA3390B7-81BF-4E12-8D54-5739306CBF8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0B32EB-52DF-4F59-B364-C73A81694F37}" type="pres">
      <dgm:prSet presAssocID="{7E4E924E-C95F-483B-B061-8C83F0970CD6}" presName="sibTrans" presStyleCnt="0"/>
      <dgm:spPr/>
    </dgm:pt>
    <dgm:pt modelId="{C8F7DE17-6AB9-4876-B9BC-252543DC9AF8}" type="pres">
      <dgm:prSet presAssocID="{10B91659-9589-498B-A968-F45AC4A2716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D53C55-690D-44AD-A7A7-9F63610DBDE2}" type="presOf" srcId="{18BDC251-660A-4232-AC68-AA204E6B47D2}" destId="{D69C551D-02A9-4410-994D-ED17DFA5ED6D}" srcOrd="0" destOrd="0" presId="urn:microsoft.com/office/officeart/2005/8/layout/default"/>
    <dgm:cxn modelId="{0701C1E3-DA0C-4BAE-B1D3-B062AEC412A5}" srcId="{AD7AE6E5-C6EE-4447-BE8E-4A842097919C}" destId="{18BDC251-660A-4232-AC68-AA204E6B47D2}" srcOrd="1" destOrd="0" parTransId="{1A8CB7B5-67C5-4720-B791-E15E2638C213}" sibTransId="{529A1F66-2ECF-48A2-BAB7-39C7462F1D3A}"/>
    <dgm:cxn modelId="{B2F8043D-1075-44E3-A69F-BFF7DA2B5304}" type="presOf" srcId="{10B91659-9589-498B-A968-F45AC4A2716D}" destId="{C8F7DE17-6AB9-4876-B9BC-252543DC9AF8}" srcOrd="0" destOrd="0" presId="urn:microsoft.com/office/officeart/2005/8/layout/default"/>
    <dgm:cxn modelId="{44B00371-EE3B-40A6-BFA0-6C2F1E253C7E}" srcId="{AD7AE6E5-C6EE-4447-BE8E-4A842097919C}" destId="{1CC6E7B3-75C1-41D4-A1CE-334D83924399}" srcOrd="0" destOrd="0" parTransId="{D09B56C7-6281-466C-AEC3-3CD314B14235}" sibTransId="{8A71F0E1-1F87-45D2-868A-2B7016A9D839}"/>
    <dgm:cxn modelId="{D52FE2D9-FF5F-436D-86AB-345F61872E3D}" srcId="{AD7AE6E5-C6EE-4447-BE8E-4A842097919C}" destId="{10B91659-9589-498B-A968-F45AC4A2716D}" srcOrd="5" destOrd="0" parTransId="{55BA0840-0A13-40BF-A948-B3A368A25486}" sibTransId="{779BE1E9-3670-4B69-8EF6-7237F8308A9A}"/>
    <dgm:cxn modelId="{785E4E9B-A0E8-4B5B-8965-57AA6B1EEA5C}" srcId="{AD7AE6E5-C6EE-4447-BE8E-4A842097919C}" destId="{AA3390B7-81BF-4E12-8D54-5739306CBF80}" srcOrd="4" destOrd="0" parTransId="{5E864BA5-91C9-46A4-ABFC-DF47E1D6C234}" sibTransId="{7E4E924E-C95F-483B-B061-8C83F0970CD6}"/>
    <dgm:cxn modelId="{3F26DCCF-C0F4-4DDD-846F-246AFB87B4DB}" type="presOf" srcId="{42DDAF52-57D2-4FB1-83CC-24A3476ED639}" destId="{9222B95E-E7E9-4E54-821E-88C0269D99A8}" srcOrd="0" destOrd="0" presId="urn:microsoft.com/office/officeart/2005/8/layout/default"/>
    <dgm:cxn modelId="{3F8D55D6-DF97-430F-93FE-2F337F78F934}" type="presOf" srcId="{E2267F19-18F4-4B5A-B5B5-0BA8A85602D7}" destId="{E5E6314E-6B1E-4BFC-8B23-CEFB83F55CE7}" srcOrd="0" destOrd="0" presId="urn:microsoft.com/office/officeart/2005/8/layout/default"/>
    <dgm:cxn modelId="{F862FDB9-B97B-4E36-9442-9F8804730E95}" srcId="{AD7AE6E5-C6EE-4447-BE8E-4A842097919C}" destId="{E2267F19-18F4-4B5A-B5B5-0BA8A85602D7}" srcOrd="3" destOrd="0" parTransId="{37E4ADC5-352D-4FD2-9227-6B695906783D}" sibTransId="{A87710B7-EB22-47DF-9713-B04FC18966C0}"/>
    <dgm:cxn modelId="{8ED81902-F00E-4589-9011-9E672322D2D1}" type="presOf" srcId="{1CC6E7B3-75C1-41D4-A1CE-334D83924399}" destId="{6C7A7BFD-4FC3-43F3-A512-EAF769A92630}" srcOrd="0" destOrd="0" presId="urn:microsoft.com/office/officeart/2005/8/layout/default"/>
    <dgm:cxn modelId="{A24B3203-3ADA-427B-813F-26605CF135C9}" srcId="{AD7AE6E5-C6EE-4447-BE8E-4A842097919C}" destId="{42DDAF52-57D2-4FB1-83CC-24A3476ED639}" srcOrd="2" destOrd="0" parTransId="{9FC7D419-8A87-4341-B32F-507634C15452}" sibTransId="{84CA66B8-1977-470B-98C9-072E09AAFA44}"/>
    <dgm:cxn modelId="{4603EF4D-DEB1-4381-98C8-E40F8C5D2AF4}" type="presOf" srcId="{AD7AE6E5-C6EE-4447-BE8E-4A842097919C}" destId="{3A90AABB-1101-44ED-B2D4-FC17505B5BF5}" srcOrd="0" destOrd="0" presId="urn:microsoft.com/office/officeart/2005/8/layout/default"/>
    <dgm:cxn modelId="{B8C6E8C5-7EE6-45FD-BB9E-FA2EE7A73D72}" type="presOf" srcId="{AA3390B7-81BF-4E12-8D54-5739306CBF80}" destId="{539409A8-B00F-4524-B37B-3B0FF8F3845B}" srcOrd="0" destOrd="0" presId="urn:microsoft.com/office/officeart/2005/8/layout/default"/>
    <dgm:cxn modelId="{2AF5C471-457E-4DED-8431-DDC0448880B3}" type="presParOf" srcId="{3A90AABB-1101-44ED-B2D4-FC17505B5BF5}" destId="{6C7A7BFD-4FC3-43F3-A512-EAF769A92630}" srcOrd="0" destOrd="0" presId="urn:microsoft.com/office/officeart/2005/8/layout/default"/>
    <dgm:cxn modelId="{83E02B61-9CD8-4078-9425-613FA5A952A4}" type="presParOf" srcId="{3A90AABB-1101-44ED-B2D4-FC17505B5BF5}" destId="{D09B86BC-C263-45F6-85F6-1CB08C1AB716}" srcOrd="1" destOrd="0" presId="urn:microsoft.com/office/officeart/2005/8/layout/default"/>
    <dgm:cxn modelId="{BC4FB238-3F68-41D8-AFA0-6CE0CF710F56}" type="presParOf" srcId="{3A90AABB-1101-44ED-B2D4-FC17505B5BF5}" destId="{D69C551D-02A9-4410-994D-ED17DFA5ED6D}" srcOrd="2" destOrd="0" presId="urn:microsoft.com/office/officeart/2005/8/layout/default"/>
    <dgm:cxn modelId="{D1104350-3DF0-4B1F-BF34-4A3B829649E4}" type="presParOf" srcId="{3A90AABB-1101-44ED-B2D4-FC17505B5BF5}" destId="{0C63CD44-FF2D-4833-9F41-A96908C25DF1}" srcOrd="3" destOrd="0" presId="urn:microsoft.com/office/officeart/2005/8/layout/default"/>
    <dgm:cxn modelId="{663CE9AC-052B-4671-AC7B-B2E0EEEF5077}" type="presParOf" srcId="{3A90AABB-1101-44ED-B2D4-FC17505B5BF5}" destId="{9222B95E-E7E9-4E54-821E-88C0269D99A8}" srcOrd="4" destOrd="0" presId="urn:microsoft.com/office/officeart/2005/8/layout/default"/>
    <dgm:cxn modelId="{2FD9D51E-468F-4CA8-8C74-6167C2AD6F62}" type="presParOf" srcId="{3A90AABB-1101-44ED-B2D4-FC17505B5BF5}" destId="{1CC95411-43AB-42EB-AC56-3DF835191BD8}" srcOrd="5" destOrd="0" presId="urn:microsoft.com/office/officeart/2005/8/layout/default"/>
    <dgm:cxn modelId="{19BDD418-89E6-41A1-ADA7-FE2BDB593EF3}" type="presParOf" srcId="{3A90AABB-1101-44ED-B2D4-FC17505B5BF5}" destId="{E5E6314E-6B1E-4BFC-8B23-CEFB83F55CE7}" srcOrd="6" destOrd="0" presId="urn:microsoft.com/office/officeart/2005/8/layout/default"/>
    <dgm:cxn modelId="{6F2D2FA3-7FBC-48DB-83EA-05F6710DFBEE}" type="presParOf" srcId="{3A90AABB-1101-44ED-B2D4-FC17505B5BF5}" destId="{6AE615AE-7F71-4C40-9481-C5CFDD7D48AF}" srcOrd="7" destOrd="0" presId="urn:microsoft.com/office/officeart/2005/8/layout/default"/>
    <dgm:cxn modelId="{99B93183-5BCE-494D-9198-B98DD4D50A8E}" type="presParOf" srcId="{3A90AABB-1101-44ED-B2D4-FC17505B5BF5}" destId="{539409A8-B00F-4524-B37B-3B0FF8F3845B}" srcOrd="8" destOrd="0" presId="urn:microsoft.com/office/officeart/2005/8/layout/default"/>
    <dgm:cxn modelId="{5EFE75D7-3F31-4493-A611-F0B99327DB2C}" type="presParOf" srcId="{3A90AABB-1101-44ED-B2D4-FC17505B5BF5}" destId="{E40B32EB-52DF-4F59-B364-C73A81694F37}" srcOrd="9" destOrd="0" presId="urn:microsoft.com/office/officeart/2005/8/layout/default"/>
    <dgm:cxn modelId="{BA95338F-C64D-46A1-AED0-396AF54EA0DB}" type="presParOf" srcId="{3A90AABB-1101-44ED-B2D4-FC17505B5BF5}" destId="{C8F7DE17-6AB9-4876-B9BC-252543DC9AF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D7AE6E5-C6EE-4447-BE8E-4A842097919C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1CC6E7B3-75C1-41D4-A1CE-334D83924399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？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09B56C7-6281-466C-AEC3-3CD314B14235}" type="par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A71F0E1-1F87-45D2-868A-2B7016A9D839}" type="sib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8BDC251-660A-4232-AC68-AA204E6B47D2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？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A8CB7B5-67C5-4720-B791-E15E2638C213}" type="par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29A1F66-2ECF-48A2-BAB7-39C7462F1D3A}" type="sib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2DDAF52-57D2-4FB1-83CC-24A3476ED639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？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FC7D419-8A87-4341-B32F-507634C15452}" type="par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4CA66B8-1977-470B-98C9-072E09AAFA44}" type="sib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2267F19-18F4-4B5A-B5B5-0BA8A85602D7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?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7E4ADC5-352D-4FD2-9227-6B695906783D}" type="par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87710B7-EB22-47DF-9713-B04FC18966C0}" type="sib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A3390B7-81BF-4E12-8D54-5739306CBF80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?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E864BA5-91C9-46A4-ABFC-DF47E1D6C234}" type="par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E4E924E-C95F-483B-B061-8C83F0970CD6}" type="sib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0B91659-9589-498B-A968-F45AC4A2716D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？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5BA0840-0A13-40BF-A948-B3A368A25486}" type="par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79BE1E9-3670-4B69-8EF6-7237F8308A9A}" type="sib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A90AABB-1101-44ED-B2D4-FC17505B5BF5}" type="pres">
      <dgm:prSet presAssocID="{AD7AE6E5-C6EE-4447-BE8E-4A842097919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7A7BFD-4FC3-43F3-A512-EAF769A92630}" type="pres">
      <dgm:prSet presAssocID="{1CC6E7B3-75C1-41D4-A1CE-334D8392439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9B86BC-C263-45F6-85F6-1CB08C1AB716}" type="pres">
      <dgm:prSet presAssocID="{8A71F0E1-1F87-45D2-868A-2B7016A9D839}" presName="sibTrans" presStyleCnt="0"/>
      <dgm:spPr/>
    </dgm:pt>
    <dgm:pt modelId="{D69C551D-02A9-4410-994D-ED17DFA5ED6D}" type="pres">
      <dgm:prSet presAssocID="{18BDC251-660A-4232-AC68-AA204E6B47D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63CD44-FF2D-4833-9F41-A96908C25DF1}" type="pres">
      <dgm:prSet presAssocID="{529A1F66-2ECF-48A2-BAB7-39C7462F1D3A}" presName="sibTrans" presStyleCnt="0"/>
      <dgm:spPr/>
    </dgm:pt>
    <dgm:pt modelId="{9222B95E-E7E9-4E54-821E-88C0269D99A8}" type="pres">
      <dgm:prSet presAssocID="{42DDAF52-57D2-4FB1-83CC-24A3476ED63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C95411-43AB-42EB-AC56-3DF835191BD8}" type="pres">
      <dgm:prSet presAssocID="{84CA66B8-1977-470B-98C9-072E09AAFA44}" presName="sibTrans" presStyleCnt="0"/>
      <dgm:spPr/>
    </dgm:pt>
    <dgm:pt modelId="{E5E6314E-6B1E-4BFC-8B23-CEFB83F55CE7}" type="pres">
      <dgm:prSet presAssocID="{E2267F19-18F4-4B5A-B5B5-0BA8A85602D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E615AE-7F71-4C40-9481-C5CFDD7D48AF}" type="pres">
      <dgm:prSet presAssocID="{A87710B7-EB22-47DF-9713-B04FC18966C0}" presName="sibTrans" presStyleCnt="0"/>
      <dgm:spPr/>
    </dgm:pt>
    <dgm:pt modelId="{539409A8-B00F-4524-B37B-3B0FF8F3845B}" type="pres">
      <dgm:prSet presAssocID="{AA3390B7-81BF-4E12-8D54-5739306CBF8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0B32EB-52DF-4F59-B364-C73A81694F37}" type="pres">
      <dgm:prSet presAssocID="{7E4E924E-C95F-483B-B061-8C83F0970CD6}" presName="sibTrans" presStyleCnt="0"/>
      <dgm:spPr/>
    </dgm:pt>
    <dgm:pt modelId="{C8F7DE17-6AB9-4876-B9BC-252543DC9AF8}" type="pres">
      <dgm:prSet presAssocID="{10B91659-9589-498B-A968-F45AC4A2716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CD2FAD-F1B2-463A-80B2-E529112B393A}" type="presOf" srcId="{42DDAF52-57D2-4FB1-83CC-24A3476ED639}" destId="{9222B95E-E7E9-4E54-821E-88C0269D99A8}" srcOrd="0" destOrd="0" presId="urn:microsoft.com/office/officeart/2005/8/layout/default"/>
    <dgm:cxn modelId="{F02FE933-E883-434F-BBE3-E4CA5D8F6677}" type="presOf" srcId="{10B91659-9589-498B-A968-F45AC4A2716D}" destId="{C8F7DE17-6AB9-4876-B9BC-252543DC9AF8}" srcOrd="0" destOrd="0" presId="urn:microsoft.com/office/officeart/2005/8/layout/default"/>
    <dgm:cxn modelId="{0701C1E3-DA0C-4BAE-B1D3-B062AEC412A5}" srcId="{AD7AE6E5-C6EE-4447-BE8E-4A842097919C}" destId="{18BDC251-660A-4232-AC68-AA204E6B47D2}" srcOrd="1" destOrd="0" parTransId="{1A8CB7B5-67C5-4720-B791-E15E2638C213}" sibTransId="{529A1F66-2ECF-48A2-BAB7-39C7462F1D3A}"/>
    <dgm:cxn modelId="{44B00371-EE3B-40A6-BFA0-6C2F1E253C7E}" srcId="{AD7AE6E5-C6EE-4447-BE8E-4A842097919C}" destId="{1CC6E7B3-75C1-41D4-A1CE-334D83924399}" srcOrd="0" destOrd="0" parTransId="{D09B56C7-6281-466C-AEC3-3CD314B14235}" sibTransId="{8A71F0E1-1F87-45D2-868A-2B7016A9D839}"/>
    <dgm:cxn modelId="{D52FE2D9-FF5F-436D-86AB-345F61872E3D}" srcId="{AD7AE6E5-C6EE-4447-BE8E-4A842097919C}" destId="{10B91659-9589-498B-A968-F45AC4A2716D}" srcOrd="5" destOrd="0" parTransId="{55BA0840-0A13-40BF-A948-B3A368A25486}" sibTransId="{779BE1E9-3670-4B69-8EF6-7237F8308A9A}"/>
    <dgm:cxn modelId="{D72BE1D0-DAFD-461E-AA0D-C0C51AE9A2CD}" type="presOf" srcId="{E2267F19-18F4-4B5A-B5B5-0BA8A85602D7}" destId="{E5E6314E-6B1E-4BFC-8B23-CEFB83F55CE7}" srcOrd="0" destOrd="0" presId="urn:microsoft.com/office/officeart/2005/8/layout/default"/>
    <dgm:cxn modelId="{785E4E9B-A0E8-4B5B-8965-57AA6B1EEA5C}" srcId="{AD7AE6E5-C6EE-4447-BE8E-4A842097919C}" destId="{AA3390B7-81BF-4E12-8D54-5739306CBF80}" srcOrd="4" destOrd="0" parTransId="{5E864BA5-91C9-46A4-ABFC-DF47E1D6C234}" sibTransId="{7E4E924E-C95F-483B-B061-8C83F0970CD6}"/>
    <dgm:cxn modelId="{F862FDB9-B97B-4E36-9442-9F8804730E95}" srcId="{AD7AE6E5-C6EE-4447-BE8E-4A842097919C}" destId="{E2267F19-18F4-4B5A-B5B5-0BA8A85602D7}" srcOrd="3" destOrd="0" parTransId="{37E4ADC5-352D-4FD2-9227-6B695906783D}" sibTransId="{A87710B7-EB22-47DF-9713-B04FC18966C0}"/>
    <dgm:cxn modelId="{A24B3203-3ADA-427B-813F-26605CF135C9}" srcId="{AD7AE6E5-C6EE-4447-BE8E-4A842097919C}" destId="{42DDAF52-57D2-4FB1-83CC-24A3476ED639}" srcOrd="2" destOrd="0" parTransId="{9FC7D419-8A87-4341-B32F-507634C15452}" sibTransId="{84CA66B8-1977-470B-98C9-072E09AAFA44}"/>
    <dgm:cxn modelId="{A157087D-C582-428D-A0CF-24DBAE5B92C9}" type="presOf" srcId="{AA3390B7-81BF-4E12-8D54-5739306CBF80}" destId="{539409A8-B00F-4524-B37B-3B0FF8F3845B}" srcOrd="0" destOrd="0" presId="urn:microsoft.com/office/officeart/2005/8/layout/default"/>
    <dgm:cxn modelId="{374548D2-FA65-403E-A370-E836FE480FDC}" type="presOf" srcId="{18BDC251-660A-4232-AC68-AA204E6B47D2}" destId="{D69C551D-02A9-4410-994D-ED17DFA5ED6D}" srcOrd="0" destOrd="0" presId="urn:microsoft.com/office/officeart/2005/8/layout/default"/>
    <dgm:cxn modelId="{E9AAD231-0A96-4394-9D3F-CC16C7BEC308}" type="presOf" srcId="{AD7AE6E5-C6EE-4447-BE8E-4A842097919C}" destId="{3A90AABB-1101-44ED-B2D4-FC17505B5BF5}" srcOrd="0" destOrd="0" presId="urn:microsoft.com/office/officeart/2005/8/layout/default"/>
    <dgm:cxn modelId="{D54CC79F-0EB0-4F51-A403-E428E0712309}" type="presOf" srcId="{1CC6E7B3-75C1-41D4-A1CE-334D83924399}" destId="{6C7A7BFD-4FC3-43F3-A512-EAF769A92630}" srcOrd="0" destOrd="0" presId="urn:microsoft.com/office/officeart/2005/8/layout/default"/>
    <dgm:cxn modelId="{CF6826A6-EF9F-4D8F-BDFD-FA103B220CE3}" type="presParOf" srcId="{3A90AABB-1101-44ED-B2D4-FC17505B5BF5}" destId="{6C7A7BFD-4FC3-43F3-A512-EAF769A92630}" srcOrd="0" destOrd="0" presId="urn:microsoft.com/office/officeart/2005/8/layout/default"/>
    <dgm:cxn modelId="{824D7343-BD4E-4E10-BA06-A29CED860A75}" type="presParOf" srcId="{3A90AABB-1101-44ED-B2D4-FC17505B5BF5}" destId="{D09B86BC-C263-45F6-85F6-1CB08C1AB716}" srcOrd="1" destOrd="0" presId="urn:microsoft.com/office/officeart/2005/8/layout/default"/>
    <dgm:cxn modelId="{DFADE6AC-ABA2-49AB-902B-AD3E38A18E0C}" type="presParOf" srcId="{3A90AABB-1101-44ED-B2D4-FC17505B5BF5}" destId="{D69C551D-02A9-4410-994D-ED17DFA5ED6D}" srcOrd="2" destOrd="0" presId="urn:microsoft.com/office/officeart/2005/8/layout/default"/>
    <dgm:cxn modelId="{9188BAA2-1C5F-47CE-B583-252BC2745F4B}" type="presParOf" srcId="{3A90AABB-1101-44ED-B2D4-FC17505B5BF5}" destId="{0C63CD44-FF2D-4833-9F41-A96908C25DF1}" srcOrd="3" destOrd="0" presId="urn:microsoft.com/office/officeart/2005/8/layout/default"/>
    <dgm:cxn modelId="{9151C87C-785B-45DF-BF97-66FA9B4DDE51}" type="presParOf" srcId="{3A90AABB-1101-44ED-B2D4-FC17505B5BF5}" destId="{9222B95E-E7E9-4E54-821E-88C0269D99A8}" srcOrd="4" destOrd="0" presId="urn:microsoft.com/office/officeart/2005/8/layout/default"/>
    <dgm:cxn modelId="{DAA578D0-1EF1-404F-9DD6-2493FC9EF8EA}" type="presParOf" srcId="{3A90AABB-1101-44ED-B2D4-FC17505B5BF5}" destId="{1CC95411-43AB-42EB-AC56-3DF835191BD8}" srcOrd="5" destOrd="0" presId="urn:microsoft.com/office/officeart/2005/8/layout/default"/>
    <dgm:cxn modelId="{8232CE26-A008-4DC2-BFB6-D94A83A2C8BC}" type="presParOf" srcId="{3A90AABB-1101-44ED-B2D4-FC17505B5BF5}" destId="{E5E6314E-6B1E-4BFC-8B23-CEFB83F55CE7}" srcOrd="6" destOrd="0" presId="urn:microsoft.com/office/officeart/2005/8/layout/default"/>
    <dgm:cxn modelId="{DA08DE1B-CC7C-412E-A7CA-6B125E5DF07C}" type="presParOf" srcId="{3A90AABB-1101-44ED-B2D4-FC17505B5BF5}" destId="{6AE615AE-7F71-4C40-9481-C5CFDD7D48AF}" srcOrd="7" destOrd="0" presId="urn:microsoft.com/office/officeart/2005/8/layout/default"/>
    <dgm:cxn modelId="{D17245F0-EA8B-43BC-9901-F5A50E75039A}" type="presParOf" srcId="{3A90AABB-1101-44ED-B2D4-FC17505B5BF5}" destId="{539409A8-B00F-4524-B37B-3B0FF8F3845B}" srcOrd="8" destOrd="0" presId="urn:microsoft.com/office/officeart/2005/8/layout/default"/>
    <dgm:cxn modelId="{CDD691EC-6248-4E7F-A1F3-150DBC5E7C56}" type="presParOf" srcId="{3A90AABB-1101-44ED-B2D4-FC17505B5BF5}" destId="{E40B32EB-52DF-4F59-B364-C73A81694F37}" srcOrd="9" destOrd="0" presId="urn:microsoft.com/office/officeart/2005/8/layout/default"/>
    <dgm:cxn modelId="{DD794AC4-6514-48B4-B928-7A61580063DD}" type="presParOf" srcId="{3A90AABB-1101-44ED-B2D4-FC17505B5BF5}" destId="{C8F7DE17-6AB9-4876-B9BC-252543DC9AF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D7AE6E5-C6EE-4447-BE8E-4A842097919C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1CC6E7B3-75C1-41D4-A1CE-334D83924399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概念描述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09B56C7-6281-466C-AEC3-3CD314B14235}" type="par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A71F0E1-1F87-45D2-868A-2B7016A9D839}" type="sib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8BDC251-660A-4232-AC68-AA204E6B47D2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关联分析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A8CB7B5-67C5-4720-B791-E15E2638C213}" type="par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29A1F66-2ECF-48A2-BAB7-39C7462F1D3A}" type="sib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2DDAF52-57D2-4FB1-83CC-24A3476ED639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分类与预测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FC7D419-8A87-4341-B32F-507634C15452}" type="par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4CA66B8-1977-470B-98C9-072E09AAFA44}" type="sib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2267F19-18F4-4B5A-B5B5-0BA8A85602D7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聚类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7E4ADC5-352D-4FD2-9227-6B695906783D}" type="par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87710B7-EB22-47DF-9713-B04FC18966C0}" type="sib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A3390B7-81BF-4E12-8D54-5739306CBF80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孤立点检测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E864BA5-91C9-46A4-ABFC-DF47E1D6C234}" type="par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E4E924E-C95F-483B-B061-8C83F0970CD6}" type="sib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0B91659-9589-498B-A968-F45AC4A2716D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趋势和演变分析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5BA0840-0A13-40BF-A948-B3A368A25486}" type="par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79BE1E9-3670-4B69-8EF6-7237F8308A9A}" type="sib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A90AABB-1101-44ED-B2D4-FC17505B5BF5}" type="pres">
      <dgm:prSet presAssocID="{AD7AE6E5-C6EE-4447-BE8E-4A842097919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7A7BFD-4FC3-43F3-A512-EAF769A92630}" type="pres">
      <dgm:prSet presAssocID="{1CC6E7B3-75C1-41D4-A1CE-334D8392439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9B86BC-C263-45F6-85F6-1CB08C1AB716}" type="pres">
      <dgm:prSet presAssocID="{8A71F0E1-1F87-45D2-868A-2B7016A9D839}" presName="sibTrans" presStyleCnt="0"/>
      <dgm:spPr/>
    </dgm:pt>
    <dgm:pt modelId="{D69C551D-02A9-4410-994D-ED17DFA5ED6D}" type="pres">
      <dgm:prSet presAssocID="{18BDC251-660A-4232-AC68-AA204E6B47D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63CD44-FF2D-4833-9F41-A96908C25DF1}" type="pres">
      <dgm:prSet presAssocID="{529A1F66-2ECF-48A2-BAB7-39C7462F1D3A}" presName="sibTrans" presStyleCnt="0"/>
      <dgm:spPr/>
    </dgm:pt>
    <dgm:pt modelId="{9222B95E-E7E9-4E54-821E-88C0269D99A8}" type="pres">
      <dgm:prSet presAssocID="{42DDAF52-57D2-4FB1-83CC-24A3476ED63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C95411-43AB-42EB-AC56-3DF835191BD8}" type="pres">
      <dgm:prSet presAssocID="{84CA66B8-1977-470B-98C9-072E09AAFA44}" presName="sibTrans" presStyleCnt="0"/>
      <dgm:spPr/>
    </dgm:pt>
    <dgm:pt modelId="{E5E6314E-6B1E-4BFC-8B23-CEFB83F55CE7}" type="pres">
      <dgm:prSet presAssocID="{E2267F19-18F4-4B5A-B5B5-0BA8A85602D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E615AE-7F71-4C40-9481-C5CFDD7D48AF}" type="pres">
      <dgm:prSet presAssocID="{A87710B7-EB22-47DF-9713-B04FC18966C0}" presName="sibTrans" presStyleCnt="0"/>
      <dgm:spPr/>
    </dgm:pt>
    <dgm:pt modelId="{539409A8-B00F-4524-B37B-3B0FF8F3845B}" type="pres">
      <dgm:prSet presAssocID="{AA3390B7-81BF-4E12-8D54-5739306CBF8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0B32EB-52DF-4F59-B364-C73A81694F37}" type="pres">
      <dgm:prSet presAssocID="{7E4E924E-C95F-483B-B061-8C83F0970CD6}" presName="sibTrans" presStyleCnt="0"/>
      <dgm:spPr/>
    </dgm:pt>
    <dgm:pt modelId="{C8F7DE17-6AB9-4876-B9BC-252543DC9AF8}" type="pres">
      <dgm:prSet presAssocID="{10B91659-9589-498B-A968-F45AC4A2716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01C1E3-DA0C-4BAE-B1D3-B062AEC412A5}" srcId="{AD7AE6E5-C6EE-4447-BE8E-4A842097919C}" destId="{18BDC251-660A-4232-AC68-AA204E6B47D2}" srcOrd="1" destOrd="0" parTransId="{1A8CB7B5-67C5-4720-B791-E15E2638C213}" sibTransId="{529A1F66-2ECF-48A2-BAB7-39C7462F1D3A}"/>
    <dgm:cxn modelId="{44B00371-EE3B-40A6-BFA0-6C2F1E253C7E}" srcId="{AD7AE6E5-C6EE-4447-BE8E-4A842097919C}" destId="{1CC6E7B3-75C1-41D4-A1CE-334D83924399}" srcOrd="0" destOrd="0" parTransId="{D09B56C7-6281-466C-AEC3-3CD314B14235}" sibTransId="{8A71F0E1-1F87-45D2-868A-2B7016A9D839}"/>
    <dgm:cxn modelId="{D52FE2D9-FF5F-436D-86AB-345F61872E3D}" srcId="{AD7AE6E5-C6EE-4447-BE8E-4A842097919C}" destId="{10B91659-9589-498B-A968-F45AC4A2716D}" srcOrd="5" destOrd="0" parTransId="{55BA0840-0A13-40BF-A948-B3A368A25486}" sibTransId="{779BE1E9-3670-4B69-8EF6-7237F8308A9A}"/>
    <dgm:cxn modelId="{9CB13033-666F-432D-94DF-6A365DD02371}" type="presOf" srcId="{42DDAF52-57D2-4FB1-83CC-24A3476ED639}" destId="{9222B95E-E7E9-4E54-821E-88C0269D99A8}" srcOrd="0" destOrd="0" presId="urn:microsoft.com/office/officeart/2005/8/layout/default"/>
    <dgm:cxn modelId="{785E4E9B-A0E8-4B5B-8965-57AA6B1EEA5C}" srcId="{AD7AE6E5-C6EE-4447-BE8E-4A842097919C}" destId="{AA3390B7-81BF-4E12-8D54-5739306CBF80}" srcOrd="4" destOrd="0" parTransId="{5E864BA5-91C9-46A4-ABFC-DF47E1D6C234}" sibTransId="{7E4E924E-C95F-483B-B061-8C83F0970CD6}"/>
    <dgm:cxn modelId="{21A8E396-93E3-47B5-ADD1-D44905DDB767}" type="presOf" srcId="{E2267F19-18F4-4B5A-B5B5-0BA8A85602D7}" destId="{E5E6314E-6B1E-4BFC-8B23-CEFB83F55CE7}" srcOrd="0" destOrd="0" presId="urn:microsoft.com/office/officeart/2005/8/layout/default"/>
    <dgm:cxn modelId="{F862FDB9-B97B-4E36-9442-9F8804730E95}" srcId="{AD7AE6E5-C6EE-4447-BE8E-4A842097919C}" destId="{E2267F19-18F4-4B5A-B5B5-0BA8A85602D7}" srcOrd="3" destOrd="0" parTransId="{37E4ADC5-352D-4FD2-9227-6B695906783D}" sibTransId="{A87710B7-EB22-47DF-9713-B04FC18966C0}"/>
    <dgm:cxn modelId="{64B4BBDD-30CE-406B-8A63-10D623E3A638}" type="presOf" srcId="{AA3390B7-81BF-4E12-8D54-5739306CBF80}" destId="{539409A8-B00F-4524-B37B-3B0FF8F3845B}" srcOrd="0" destOrd="0" presId="urn:microsoft.com/office/officeart/2005/8/layout/default"/>
    <dgm:cxn modelId="{A24B3203-3ADA-427B-813F-26605CF135C9}" srcId="{AD7AE6E5-C6EE-4447-BE8E-4A842097919C}" destId="{42DDAF52-57D2-4FB1-83CC-24A3476ED639}" srcOrd="2" destOrd="0" parTransId="{9FC7D419-8A87-4341-B32F-507634C15452}" sibTransId="{84CA66B8-1977-470B-98C9-072E09AAFA44}"/>
    <dgm:cxn modelId="{7C1D7ACC-BD4F-4955-ACB9-BDDD30341A88}" type="presOf" srcId="{AD7AE6E5-C6EE-4447-BE8E-4A842097919C}" destId="{3A90AABB-1101-44ED-B2D4-FC17505B5BF5}" srcOrd="0" destOrd="0" presId="urn:microsoft.com/office/officeart/2005/8/layout/default"/>
    <dgm:cxn modelId="{257175F6-9F6E-4768-A6A4-08FEE51BFB71}" type="presOf" srcId="{1CC6E7B3-75C1-41D4-A1CE-334D83924399}" destId="{6C7A7BFD-4FC3-43F3-A512-EAF769A92630}" srcOrd="0" destOrd="0" presId="urn:microsoft.com/office/officeart/2005/8/layout/default"/>
    <dgm:cxn modelId="{33C572BD-066F-49C8-A4FC-35F8191F12D4}" type="presOf" srcId="{18BDC251-660A-4232-AC68-AA204E6B47D2}" destId="{D69C551D-02A9-4410-994D-ED17DFA5ED6D}" srcOrd="0" destOrd="0" presId="urn:microsoft.com/office/officeart/2005/8/layout/default"/>
    <dgm:cxn modelId="{A15D91AC-98CB-4393-B0DF-D31940041047}" type="presOf" srcId="{10B91659-9589-498B-A968-F45AC4A2716D}" destId="{C8F7DE17-6AB9-4876-B9BC-252543DC9AF8}" srcOrd="0" destOrd="0" presId="urn:microsoft.com/office/officeart/2005/8/layout/default"/>
    <dgm:cxn modelId="{8F23C6C2-324F-4731-B99B-19BE43A00685}" type="presParOf" srcId="{3A90AABB-1101-44ED-B2D4-FC17505B5BF5}" destId="{6C7A7BFD-4FC3-43F3-A512-EAF769A92630}" srcOrd="0" destOrd="0" presId="urn:microsoft.com/office/officeart/2005/8/layout/default"/>
    <dgm:cxn modelId="{3144A4A6-8AAE-441E-A3EE-7B8B105A4A7D}" type="presParOf" srcId="{3A90AABB-1101-44ED-B2D4-FC17505B5BF5}" destId="{D09B86BC-C263-45F6-85F6-1CB08C1AB716}" srcOrd="1" destOrd="0" presId="urn:microsoft.com/office/officeart/2005/8/layout/default"/>
    <dgm:cxn modelId="{957494ED-49D0-408F-9BC5-CE13B54CBCE9}" type="presParOf" srcId="{3A90AABB-1101-44ED-B2D4-FC17505B5BF5}" destId="{D69C551D-02A9-4410-994D-ED17DFA5ED6D}" srcOrd="2" destOrd="0" presId="urn:microsoft.com/office/officeart/2005/8/layout/default"/>
    <dgm:cxn modelId="{5874AC82-5A31-4E22-A4CE-44D7A33E1C43}" type="presParOf" srcId="{3A90AABB-1101-44ED-B2D4-FC17505B5BF5}" destId="{0C63CD44-FF2D-4833-9F41-A96908C25DF1}" srcOrd="3" destOrd="0" presId="urn:microsoft.com/office/officeart/2005/8/layout/default"/>
    <dgm:cxn modelId="{FA7836F8-A775-41A4-8F5C-895EDDFFE998}" type="presParOf" srcId="{3A90AABB-1101-44ED-B2D4-FC17505B5BF5}" destId="{9222B95E-E7E9-4E54-821E-88C0269D99A8}" srcOrd="4" destOrd="0" presId="urn:microsoft.com/office/officeart/2005/8/layout/default"/>
    <dgm:cxn modelId="{48F9B38A-A9B1-4BDC-A196-249A82FEB7F7}" type="presParOf" srcId="{3A90AABB-1101-44ED-B2D4-FC17505B5BF5}" destId="{1CC95411-43AB-42EB-AC56-3DF835191BD8}" srcOrd="5" destOrd="0" presId="urn:microsoft.com/office/officeart/2005/8/layout/default"/>
    <dgm:cxn modelId="{AF691449-8E0B-4655-9CF6-87E4398A6CBC}" type="presParOf" srcId="{3A90AABB-1101-44ED-B2D4-FC17505B5BF5}" destId="{E5E6314E-6B1E-4BFC-8B23-CEFB83F55CE7}" srcOrd="6" destOrd="0" presId="urn:microsoft.com/office/officeart/2005/8/layout/default"/>
    <dgm:cxn modelId="{5AA14591-BCBA-4949-8CA9-0EB33C5873CF}" type="presParOf" srcId="{3A90AABB-1101-44ED-B2D4-FC17505B5BF5}" destId="{6AE615AE-7F71-4C40-9481-C5CFDD7D48AF}" srcOrd="7" destOrd="0" presId="urn:microsoft.com/office/officeart/2005/8/layout/default"/>
    <dgm:cxn modelId="{6471BA99-D4D8-4D6C-BD91-FB8119DF70D6}" type="presParOf" srcId="{3A90AABB-1101-44ED-B2D4-FC17505B5BF5}" destId="{539409A8-B00F-4524-B37B-3B0FF8F3845B}" srcOrd="8" destOrd="0" presId="urn:microsoft.com/office/officeart/2005/8/layout/default"/>
    <dgm:cxn modelId="{5FFF35CB-F5D7-43F1-BF62-53A4AE5E2872}" type="presParOf" srcId="{3A90AABB-1101-44ED-B2D4-FC17505B5BF5}" destId="{E40B32EB-52DF-4F59-B364-C73A81694F37}" srcOrd="9" destOrd="0" presId="urn:microsoft.com/office/officeart/2005/8/layout/default"/>
    <dgm:cxn modelId="{0DBD5ECA-B3EB-4F76-8B3D-46F81B3BF22F}" type="presParOf" srcId="{3A90AABB-1101-44ED-B2D4-FC17505B5BF5}" destId="{C8F7DE17-6AB9-4876-B9BC-252543DC9AF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D7AE6E5-C6EE-4447-BE8E-4A842097919C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1CC6E7B3-75C1-41D4-A1CE-334D83924399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确定业务对象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09B56C7-6281-466C-AEC3-3CD314B14235}" type="par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A71F0E1-1F87-45D2-868A-2B7016A9D839}" type="sib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8BDC251-660A-4232-AC68-AA204E6B47D2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数据的选择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A8CB7B5-67C5-4720-B791-E15E2638C213}" type="par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29A1F66-2ECF-48A2-BAB7-39C7462F1D3A}" type="sib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2DDAF52-57D2-4FB1-83CC-24A3476ED639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数据的预处理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FC7D419-8A87-4341-B32F-507634C15452}" type="par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4CA66B8-1977-470B-98C9-072E09AAFA44}" type="sib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2267F19-18F4-4B5A-B5B5-0BA8A85602D7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建模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7E4ADC5-352D-4FD2-9227-6B695906783D}" type="par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87710B7-EB22-47DF-9713-B04FC18966C0}" type="sib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A3390B7-81BF-4E12-8D54-5739306CBF80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模型评估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E864BA5-91C9-46A4-ABFC-DF47E1D6C234}" type="par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E4E924E-C95F-483B-B061-8C83F0970CD6}" type="sib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0B91659-9589-498B-A968-F45AC4A2716D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模型部署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5BA0840-0A13-40BF-A948-B3A368A25486}" type="par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79BE1E9-3670-4B69-8EF6-7237F8308A9A}" type="sib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A90AABB-1101-44ED-B2D4-FC17505B5BF5}" type="pres">
      <dgm:prSet presAssocID="{AD7AE6E5-C6EE-4447-BE8E-4A842097919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7A7BFD-4FC3-43F3-A512-EAF769A92630}" type="pres">
      <dgm:prSet presAssocID="{1CC6E7B3-75C1-41D4-A1CE-334D8392439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9B86BC-C263-45F6-85F6-1CB08C1AB716}" type="pres">
      <dgm:prSet presAssocID="{8A71F0E1-1F87-45D2-868A-2B7016A9D839}" presName="sibTrans" presStyleCnt="0"/>
      <dgm:spPr/>
    </dgm:pt>
    <dgm:pt modelId="{D69C551D-02A9-4410-994D-ED17DFA5ED6D}" type="pres">
      <dgm:prSet presAssocID="{18BDC251-660A-4232-AC68-AA204E6B47D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63CD44-FF2D-4833-9F41-A96908C25DF1}" type="pres">
      <dgm:prSet presAssocID="{529A1F66-2ECF-48A2-BAB7-39C7462F1D3A}" presName="sibTrans" presStyleCnt="0"/>
      <dgm:spPr/>
    </dgm:pt>
    <dgm:pt modelId="{9222B95E-E7E9-4E54-821E-88C0269D99A8}" type="pres">
      <dgm:prSet presAssocID="{42DDAF52-57D2-4FB1-83CC-24A3476ED63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C95411-43AB-42EB-AC56-3DF835191BD8}" type="pres">
      <dgm:prSet presAssocID="{84CA66B8-1977-470B-98C9-072E09AAFA44}" presName="sibTrans" presStyleCnt="0"/>
      <dgm:spPr/>
    </dgm:pt>
    <dgm:pt modelId="{E5E6314E-6B1E-4BFC-8B23-CEFB83F55CE7}" type="pres">
      <dgm:prSet presAssocID="{E2267F19-18F4-4B5A-B5B5-0BA8A85602D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E615AE-7F71-4C40-9481-C5CFDD7D48AF}" type="pres">
      <dgm:prSet presAssocID="{A87710B7-EB22-47DF-9713-B04FC18966C0}" presName="sibTrans" presStyleCnt="0"/>
      <dgm:spPr/>
    </dgm:pt>
    <dgm:pt modelId="{539409A8-B00F-4524-B37B-3B0FF8F3845B}" type="pres">
      <dgm:prSet presAssocID="{AA3390B7-81BF-4E12-8D54-5739306CBF8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0B32EB-52DF-4F59-B364-C73A81694F37}" type="pres">
      <dgm:prSet presAssocID="{7E4E924E-C95F-483B-B061-8C83F0970CD6}" presName="sibTrans" presStyleCnt="0"/>
      <dgm:spPr/>
    </dgm:pt>
    <dgm:pt modelId="{C8F7DE17-6AB9-4876-B9BC-252543DC9AF8}" type="pres">
      <dgm:prSet presAssocID="{10B91659-9589-498B-A968-F45AC4A2716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01C1E3-DA0C-4BAE-B1D3-B062AEC412A5}" srcId="{AD7AE6E5-C6EE-4447-BE8E-4A842097919C}" destId="{18BDC251-660A-4232-AC68-AA204E6B47D2}" srcOrd="1" destOrd="0" parTransId="{1A8CB7B5-67C5-4720-B791-E15E2638C213}" sibTransId="{529A1F66-2ECF-48A2-BAB7-39C7462F1D3A}"/>
    <dgm:cxn modelId="{44B00371-EE3B-40A6-BFA0-6C2F1E253C7E}" srcId="{AD7AE6E5-C6EE-4447-BE8E-4A842097919C}" destId="{1CC6E7B3-75C1-41D4-A1CE-334D83924399}" srcOrd="0" destOrd="0" parTransId="{D09B56C7-6281-466C-AEC3-3CD314B14235}" sibTransId="{8A71F0E1-1F87-45D2-868A-2B7016A9D839}"/>
    <dgm:cxn modelId="{4CEBF01E-B59A-48DA-8CCD-A5154B308491}" type="presOf" srcId="{AD7AE6E5-C6EE-4447-BE8E-4A842097919C}" destId="{3A90AABB-1101-44ED-B2D4-FC17505B5BF5}" srcOrd="0" destOrd="0" presId="urn:microsoft.com/office/officeart/2005/8/layout/default"/>
    <dgm:cxn modelId="{D52FE2D9-FF5F-436D-86AB-345F61872E3D}" srcId="{AD7AE6E5-C6EE-4447-BE8E-4A842097919C}" destId="{10B91659-9589-498B-A968-F45AC4A2716D}" srcOrd="5" destOrd="0" parTransId="{55BA0840-0A13-40BF-A948-B3A368A25486}" sibTransId="{779BE1E9-3670-4B69-8EF6-7237F8308A9A}"/>
    <dgm:cxn modelId="{677B5CE5-062D-480A-B9E0-6EAFD42BC7CF}" type="presOf" srcId="{AA3390B7-81BF-4E12-8D54-5739306CBF80}" destId="{539409A8-B00F-4524-B37B-3B0FF8F3845B}" srcOrd="0" destOrd="0" presId="urn:microsoft.com/office/officeart/2005/8/layout/default"/>
    <dgm:cxn modelId="{1083624B-B80D-4A03-B15B-086ED49425FA}" type="presOf" srcId="{42DDAF52-57D2-4FB1-83CC-24A3476ED639}" destId="{9222B95E-E7E9-4E54-821E-88C0269D99A8}" srcOrd="0" destOrd="0" presId="urn:microsoft.com/office/officeart/2005/8/layout/default"/>
    <dgm:cxn modelId="{785E4E9B-A0E8-4B5B-8965-57AA6B1EEA5C}" srcId="{AD7AE6E5-C6EE-4447-BE8E-4A842097919C}" destId="{AA3390B7-81BF-4E12-8D54-5739306CBF80}" srcOrd="4" destOrd="0" parTransId="{5E864BA5-91C9-46A4-ABFC-DF47E1D6C234}" sibTransId="{7E4E924E-C95F-483B-B061-8C83F0970CD6}"/>
    <dgm:cxn modelId="{90F994D7-D161-41BB-AE89-1E7A92276BE2}" type="presOf" srcId="{1CC6E7B3-75C1-41D4-A1CE-334D83924399}" destId="{6C7A7BFD-4FC3-43F3-A512-EAF769A92630}" srcOrd="0" destOrd="0" presId="urn:microsoft.com/office/officeart/2005/8/layout/default"/>
    <dgm:cxn modelId="{F862FDB9-B97B-4E36-9442-9F8804730E95}" srcId="{AD7AE6E5-C6EE-4447-BE8E-4A842097919C}" destId="{E2267F19-18F4-4B5A-B5B5-0BA8A85602D7}" srcOrd="3" destOrd="0" parTransId="{37E4ADC5-352D-4FD2-9227-6B695906783D}" sibTransId="{A87710B7-EB22-47DF-9713-B04FC18966C0}"/>
    <dgm:cxn modelId="{C8D1BFB6-6E34-43C6-BD74-4BDEECF2354B}" type="presOf" srcId="{18BDC251-660A-4232-AC68-AA204E6B47D2}" destId="{D69C551D-02A9-4410-994D-ED17DFA5ED6D}" srcOrd="0" destOrd="0" presId="urn:microsoft.com/office/officeart/2005/8/layout/default"/>
    <dgm:cxn modelId="{A24B3203-3ADA-427B-813F-26605CF135C9}" srcId="{AD7AE6E5-C6EE-4447-BE8E-4A842097919C}" destId="{42DDAF52-57D2-4FB1-83CC-24A3476ED639}" srcOrd="2" destOrd="0" parTransId="{9FC7D419-8A87-4341-B32F-507634C15452}" sibTransId="{84CA66B8-1977-470B-98C9-072E09AAFA44}"/>
    <dgm:cxn modelId="{306DCC88-627D-4729-B752-886A33037A99}" type="presOf" srcId="{10B91659-9589-498B-A968-F45AC4A2716D}" destId="{C8F7DE17-6AB9-4876-B9BC-252543DC9AF8}" srcOrd="0" destOrd="0" presId="urn:microsoft.com/office/officeart/2005/8/layout/default"/>
    <dgm:cxn modelId="{271B4278-5D6D-430E-B020-6F5AF7DD44BE}" type="presOf" srcId="{E2267F19-18F4-4B5A-B5B5-0BA8A85602D7}" destId="{E5E6314E-6B1E-4BFC-8B23-CEFB83F55CE7}" srcOrd="0" destOrd="0" presId="urn:microsoft.com/office/officeart/2005/8/layout/default"/>
    <dgm:cxn modelId="{C172CA5F-4FCA-4513-9445-D9660EAABE39}" type="presParOf" srcId="{3A90AABB-1101-44ED-B2D4-FC17505B5BF5}" destId="{6C7A7BFD-4FC3-43F3-A512-EAF769A92630}" srcOrd="0" destOrd="0" presId="urn:microsoft.com/office/officeart/2005/8/layout/default"/>
    <dgm:cxn modelId="{DB1E4845-CC0F-4075-B8A7-2BCAE7230FDC}" type="presParOf" srcId="{3A90AABB-1101-44ED-B2D4-FC17505B5BF5}" destId="{D09B86BC-C263-45F6-85F6-1CB08C1AB716}" srcOrd="1" destOrd="0" presId="urn:microsoft.com/office/officeart/2005/8/layout/default"/>
    <dgm:cxn modelId="{BA8C5C3C-0B3A-460B-AB9E-11FD97328091}" type="presParOf" srcId="{3A90AABB-1101-44ED-B2D4-FC17505B5BF5}" destId="{D69C551D-02A9-4410-994D-ED17DFA5ED6D}" srcOrd="2" destOrd="0" presId="urn:microsoft.com/office/officeart/2005/8/layout/default"/>
    <dgm:cxn modelId="{CF12FE59-6140-4A2D-8CC7-8B6601E4C5B0}" type="presParOf" srcId="{3A90AABB-1101-44ED-B2D4-FC17505B5BF5}" destId="{0C63CD44-FF2D-4833-9F41-A96908C25DF1}" srcOrd="3" destOrd="0" presId="urn:microsoft.com/office/officeart/2005/8/layout/default"/>
    <dgm:cxn modelId="{7EAF2EBC-F8F4-411C-9038-95F3B29B6027}" type="presParOf" srcId="{3A90AABB-1101-44ED-B2D4-FC17505B5BF5}" destId="{9222B95E-E7E9-4E54-821E-88C0269D99A8}" srcOrd="4" destOrd="0" presId="urn:microsoft.com/office/officeart/2005/8/layout/default"/>
    <dgm:cxn modelId="{07737ECE-2561-4B02-AB68-10CAF1ACD4BD}" type="presParOf" srcId="{3A90AABB-1101-44ED-B2D4-FC17505B5BF5}" destId="{1CC95411-43AB-42EB-AC56-3DF835191BD8}" srcOrd="5" destOrd="0" presId="urn:microsoft.com/office/officeart/2005/8/layout/default"/>
    <dgm:cxn modelId="{08D3D321-75B6-4A5C-8D08-109D0D80909C}" type="presParOf" srcId="{3A90AABB-1101-44ED-B2D4-FC17505B5BF5}" destId="{E5E6314E-6B1E-4BFC-8B23-CEFB83F55CE7}" srcOrd="6" destOrd="0" presId="urn:microsoft.com/office/officeart/2005/8/layout/default"/>
    <dgm:cxn modelId="{1FC750B4-7D63-4ED1-9733-DB0C411C7A05}" type="presParOf" srcId="{3A90AABB-1101-44ED-B2D4-FC17505B5BF5}" destId="{6AE615AE-7F71-4C40-9481-C5CFDD7D48AF}" srcOrd="7" destOrd="0" presId="urn:microsoft.com/office/officeart/2005/8/layout/default"/>
    <dgm:cxn modelId="{8958B9F2-A3CE-4D8C-9E5A-B8BC0301C988}" type="presParOf" srcId="{3A90AABB-1101-44ED-B2D4-FC17505B5BF5}" destId="{539409A8-B00F-4524-B37B-3B0FF8F3845B}" srcOrd="8" destOrd="0" presId="urn:microsoft.com/office/officeart/2005/8/layout/default"/>
    <dgm:cxn modelId="{B0AEE2D7-5D3A-451A-A6F4-E3D9CC236103}" type="presParOf" srcId="{3A90AABB-1101-44ED-B2D4-FC17505B5BF5}" destId="{E40B32EB-52DF-4F59-B364-C73A81694F37}" srcOrd="9" destOrd="0" presId="urn:microsoft.com/office/officeart/2005/8/layout/default"/>
    <dgm:cxn modelId="{71CFC87E-A800-489F-B52B-8FB36D51EA38}" type="presParOf" srcId="{3A90AABB-1101-44ED-B2D4-FC17505B5BF5}" destId="{C8F7DE17-6AB9-4876-B9BC-252543DC9AF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D86817-E93D-4144-B53A-008AFFE0C0D3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38207588-7AE4-4E60-958B-A376BE8095D0}">
      <dgm:prSet phldrT="[文本]"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应支持数据管理、对象管理和知识管理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9990C26-E75D-4F95-BDCB-C67B68970AB0}" type="parTrans" cxnId="{2ED006C8-725E-4E40-AC6A-F0F8BEF3AD17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5D85146-A102-4BA2-AB62-671EA66EB57C}" type="sibTrans" cxnId="{2ED006C8-725E-4E40-AC6A-F0F8BEF3AD17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F5402D3-137F-43FA-85F6-5BB6B6BF636D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必须保持或继承第二代数据库系统的技术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33E92F1-6926-42CE-BC76-13B3A16E31B2}" type="parTrans" cxnId="{CAE90EB7-8FDC-4FBF-B9AF-50442D312264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3140D18-CB88-4C6C-B4F6-AB308E5F1AF9}" type="sibTrans" cxnId="{CAE90EB7-8FDC-4FBF-B9AF-50442D312264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1EDE972-FB00-4552-9506-975680E25735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必须对其他系统开放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EEFBF06-4E84-4778-B9AF-EFFA1D98ADAF}" type="parTrans" cxnId="{0FA0FCCE-C694-4BFB-978C-F136A4BCA533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E5B10BF-38E8-4D6C-AD46-F3F9131C6479}" type="sibTrans" cxnId="{0FA0FCCE-C694-4BFB-978C-F136A4BCA533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1688F11-F4CB-48CE-9FE9-57BC06D4B02F}" type="pres">
      <dgm:prSet presAssocID="{69D86817-E93D-4144-B53A-008AFFE0C0D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DE1CBB-9135-4AD8-98A4-DE1F99DB6B6A}" type="pres">
      <dgm:prSet presAssocID="{38207588-7AE4-4E60-958B-A376BE8095D0}" presName="parentLin" presStyleCnt="0"/>
      <dgm:spPr/>
    </dgm:pt>
    <dgm:pt modelId="{9F4C988B-584A-4430-8199-33BAF0A22919}" type="pres">
      <dgm:prSet presAssocID="{38207588-7AE4-4E60-958B-A376BE8095D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C977DF8B-3215-4D3B-8E69-30C1CEE014E0}" type="pres">
      <dgm:prSet presAssocID="{38207588-7AE4-4E60-958B-A376BE8095D0}" presName="parentText" presStyleLbl="node1" presStyleIdx="0" presStyleCnt="3" custScaleX="125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28E0CF-1348-4C33-BAEF-9754D1A44618}" type="pres">
      <dgm:prSet presAssocID="{38207588-7AE4-4E60-958B-A376BE8095D0}" presName="negativeSpace" presStyleCnt="0"/>
      <dgm:spPr/>
    </dgm:pt>
    <dgm:pt modelId="{3183F117-7F24-41B2-B947-5D7BA8B629AB}" type="pres">
      <dgm:prSet presAssocID="{38207588-7AE4-4E60-958B-A376BE8095D0}" presName="childText" presStyleLbl="conFgAcc1" presStyleIdx="0" presStyleCnt="3">
        <dgm:presLayoutVars>
          <dgm:bulletEnabled val="1"/>
        </dgm:presLayoutVars>
      </dgm:prSet>
      <dgm:spPr>
        <a:solidFill>
          <a:schemeClr val="bg1">
            <a:lumMod val="75000"/>
            <a:alpha val="90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</dgm:pt>
    <dgm:pt modelId="{253C01D0-313E-44CB-B191-36025AC7CD96}" type="pres">
      <dgm:prSet presAssocID="{75D85146-A102-4BA2-AB62-671EA66EB57C}" presName="spaceBetweenRectangles" presStyleCnt="0"/>
      <dgm:spPr/>
    </dgm:pt>
    <dgm:pt modelId="{8029AFD1-2E56-44CF-9811-6DE003CC4AE6}" type="pres">
      <dgm:prSet presAssocID="{EF5402D3-137F-43FA-85F6-5BB6B6BF636D}" presName="parentLin" presStyleCnt="0"/>
      <dgm:spPr/>
    </dgm:pt>
    <dgm:pt modelId="{B170B0F2-BFD4-46D3-B3D8-780EFF352782}" type="pres">
      <dgm:prSet presAssocID="{EF5402D3-137F-43FA-85F6-5BB6B6BF636D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5783D75-E3F7-41B5-A905-4CE030CFDF4B}" type="pres">
      <dgm:prSet presAssocID="{EF5402D3-137F-43FA-85F6-5BB6B6BF636D}" presName="parentText" presStyleLbl="node1" presStyleIdx="1" presStyleCnt="3" custScaleX="125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BA7F1D-DD65-47BB-B407-A53331D18837}" type="pres">
      <dgm:prSet presAssocID="{EF5402D3-137F-43FA-85F6-5BB6B6BF636D}" presName="negativeSpace" presStyleCnt="0"/>
      <dgm:spPr/>
    </dgm:pt>
    <dgm:pt modelId="{F5165421-D12E-4139-89AC-644A9A1178A9}" type="pres">
      <dgm:prSet presAssocID="{EF5402D3-137F-43FA-85F6-5BB6B6BF636D}" presName="childText" presStyleLbl="conFgAcc1" presStyleIdx="1" presStyleCnt="3">
        <dgm:presLayoutVars>
          <dgm:bulletEnabled val="1"/>
        </dgm:presLayoutVars>
      </dgm:prSet>
      <dgm:spPr/>
    </dgm:pt>
    <dgm:pt modelId="{DA16B2DA-200B-4F4C-AFA1-CADD6F63F5B7}" type="pres">
      <dgm:prSet presAssocID="{E3140D18-CB88-4C6C-B4F6-AB308E5F1AF9}" presName="spaceBetweenRectangles" presStyleCnt="0"/>
      <dgm:spPr/>
    </dgm:pt>
    <dgm:pt modelId="{3AB65AB1-D5D5-4F5F-A99E-FA28D9D0113B}" type="pres">
      <dgm:prSet presAssocID="{91EDE972-FB00-4552-9506-975680E25735}" presName="parentLin" presStyleCnt="0"/>
      <dgm:spPr/>
    </dgm:pt>
    <dgm:pt modelId="{79E3FBCC-4CAF-42EA-9010-9CD00A8808E9}" type="pres">
      <dgm:prSet presAssocID="{91EDE972-FB00-4552-9506-975680E25735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BF1D397C-1EAF-473A-AA69-20803BC066D2}" type="pres">
      <dgm:prSet presAssocID="{91EDE972-FB00-4552-9506-975680E25735}" presName="parentText" presStyleLbl="node1" presStyleIdx="2" presStyleCnt="3" custScaleX="125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A5C458-A280-4B33-8473-0487B97E560B}" type="pres">
      <dgm:prSet presAssocID="{91EDE972-FB00-4552-9506-975680E25735}" presName="negativeSpace" presStyleCnt="0"/>
      <dgm:spPr/>
    </dgm:pt>
    <dgm:pt modelId="{1BEDA7CD-E9E2-4F90-A136-B02DAC9DC13F}" type="pres">
      <dgm:prSet presAssocID="{91EDE972-FB00-4552-9506-975680E25735}" presName="childText" presStyleLbl="conFgAcc1" presStyleIdx="2" presStyleCnt="3">
        <dgm:presLayoutVars>
          <dgm:bulletEnabled val="1"/>
        </dgm:presLayoutVars>
      </dgm:prSet>
      <dgm:spPr>
        <a:noFill/>
        <a:ln>
          <a:noFill/>
        </a:ln>
      </dgm:spPr>
    </dgm:pt>
  </dgm:ptLst>
  <dgm:cxnLst>
    <dgm:cxn modelId="{CAE90EB7-8FDC-4FBF-B9AF-50442D312264}" srcId="{69D86817-E93D-4144-B53A-008AFFE0C0D3}" destId="{EF5402D3-137F-43FA-85F6-5BB6B6BF636D}" srcOrd="1" destOrd="0" parTransId="{D33E92F1-6926-42CE-BC76-13B3A16E31B2}" sibTransId="{E3140D18-CB88-4C6C-B4F6-AB308E5F1AF9}"/>
    <dgm:cxn modelId="{244321B3-1345-4197-AA03-469A3A7962E6}" type="presOf" srcId="{91EDE972-FB00-4552-9506-975680E25735}" destId="{BF1D397C-1EAF-473A-AA69-20803BC066D2}" srcOrd="1" destOrd="0" presId="urn:microsoft.com/office/officeart/2005/8/layout/list1"/>
    <dgm:cxn modelId="{A597A5E1-3AAE-4C0A-BCF9-232BB4E4315F}" type="presOf" srcId="{91EDE972-FB00-4552-9506-975680E25735}" destId="{79E3FBCC-4CAF-42EA-9010-9CD00A8808E9}" srcOrd="0" destOrd="0" presId="urn:microsoft.com/office/officeart/2005/8/layout/list1"/>
    <dgm:cxn modelId="{8CCEFF95-E1A9-42F2-8BC3-E8BE2BE2E582}" type="presOf" srcId="{EF5402D3-137F-43FA-85F6-5BB6B6BF636D}" destId="{85783D75-E3F7-41B5-A905-4CE030CFDF4B}" srcOrd="1" destOrd="0" presId="urn:microsoft.com/office/officeart/2005/8/layout/list1"/>
    <dgm:cxn modelId="{55A17B95-CD95-4A6F-9671-9909B8BADEE9}" type="presOf" srcId="{EF5402D3-137F-43FA-85F6-5BB6B6BF636D}" destId="{B170B0F2-BFD4-46D3-B3D8-780EFF352782}" srcOrd="0" destOrd="0" presId="urn:microsoft.com/office/officeart/2005/8/layout/list1"/>
    <dgm:cxn modelId="{86B87E01-7A62-4CDF-9EF2-D61AF5EE1345}" type="presOf" srcId="{38207588-7AE4-4E60-958B-A376BE8095D0}" destId="{C977DF8B-3215-4D3B-8E69-30C1CEE014E0}" srcOrd="1" destOrd="0" presId="urn:microsoft.com/office/officeart/2005/8/layout/list1"/>
    <dgm:cxn modelId="{41B1D7B4-3625-4A2E-B87B-C7F837F47EA4}" type="presOf" srcId="{38207588-7AE4-4E60-958B-A376BE8095D0}" destId="{9F4C988B-584A-4430-8199-33BAF0A22919}" srcOrd="0" destOrd="0" presId="urn:microsoft.com/office/officeart/2005/8/layout/list1"/>
    <dgm:cxn modelId="{D4693B01-3548-432A-86B9-23DD029FD955}" type="presOf" srcId="{69D86817-E93D-4144-B53A-008AFFE0C0D3}" destId="{71688F11-F4CB-48CE-9FE9-57BC06D4B02F}" srcOrd="0" destOrd="0" presId="urn:microsoft.com/office/officeart/2005/8/layout/list1"/>
    <dgm:cxn modelId="{2ED006C8-725E-4E40-AC6A-F0F8BEF3AD17}" srcId="{69D86817-E93D-4144-B53A-008AFFE0C0D3}" destId="{38207588-7AE4-4E60-958B-A376BE8095D0}" srcOrd="0" destOrd="0" parTransId="{B9990C26-E75D-4F95-BDCB-C67B68970AB0}" sibTransId="{75D85146-A102-4BA2-AB62-671EA66EB57C}"/>
    <dgm:cxn modelId="{0FA0FCCE-C694-4BFB-978C-F136A4BCA533}" srcId="{69D86817-E93D-4144-B53A-008AFFE0C0D3}" destId="{91EDE972-FB00-4552-9506-975680E25735}" srcOrd="2" destOrd="0" parTransId="{9EEFBF06-4E84-4778-B9AF-EFFA1D98ADAF}" sibTransId="{5E5B10BF-38E8-4D6C-AD46-F3F9131C6479}"/>
    <dgm:cxn modelId="{3C99B845-6B49-489C-AADD-2238B6128137}" type="presParOf" srcId="{71688F11-F4CB-48CE-9FE9-57BC06D4B02F}" destId="{CBDE1CBB-9135-4AD8-98A4-DE1F99DB6B6A}" srcOrd="0" destOrd="0" presId="urn:microsoft.com/office/officeart/2005/8/layout/list1"/>
    <dgm:cxn modelId="{706219F2-F1AD-4CB1-9247-C74569948605}" type="presParOf" srcId="{CBDE1CBB-9135-4AD8-98A4-DE1F99DB6B6A}" destId="{9F4C988B-584A-4430-8199-33BAF0A22919}" srcOrd="0" destOrd="0" presId="urn:microsoft.com/office/officeart/2005/8/layout/list1"/>
    <dgm:cxn modelId="{52C77230-FACA-44BF-8DEC-E95E2F18C538}" type="presParOf" srcId="{CBDE1CBB-9135-4AD8-98A4-DE1F99DB6B6A}" destId="{C977DF8B-3215-4D3B-8E69-30C1CEE014E0}" srcOrd="1" destOrd="0" presId="urn:microsoft.com/office/officeart/2005/8/layout/list1"/>
    <dgm:cxn modelId="{6B568D79-B77C-47C6-90F3-8CDF530C2C15}" type="presParOf" srcId="{71688F11-F4CB-48CE-9FE9-57BC06D4B02F}" destId="{6B28E0CF-1348-4C33-BAEF-9754D1A44618}" srcOrd="1" destOrd="0" presId="urn:microsoft.com/office/officeart/2005/8/layout/list1"/>
    <dgm:cxn modelId="{C77BCF9E-FAF9-49FF-9737-A76C27886CAF}" type="presParOf" srcId="{71688F11-F4CB-48CE-9FE9-57BC06D4B02F}" destId="{3183F117-7F24-41B2-B947-5D7BA8B629AB}" srcOrd="2" destOrd="0" presId="urn:microsoft.com/office/officeart/2005/8/layout/list1"/>
    <dgm:cxn modelId="{339A34CC-C97E-413C-9BCC-C579C3751E83}" type="presParOf" srcId="{71688F11-F4CB-48CE-9FE9-57BC06D4B02F}" destId="{253C01D0-313E-44CB-B191-36025AC7CD96}" srcOrd="3" destOrd="0" presId="urn:microsoft.com/office/officeart/2005/8/layout/list1"/>
    <dgm:cxn modelId="{BDB9973D-9874-4488-9514-DA34B4D5EA89}" type="presParOf" srcId="{71688F11-F4CB-48CE-9FE9-57BC06D4B02F}" destId="{8029AFD1-2E56-44CF-9811-6DE003CC4AE6}" srcOrd="4" destOrd="0" presId="urn:microsoft.com/office/officeart/2005/8/layout/list1"/>
    <dgm:cxn modelId="{F703C829-B0D0-454F-A84A-AD4F38E1F4DF}" type="presParOf" srcId="{8029AFD1-2E56-44CF-9811-6DE003CC4AE6}" destId="{B170B0F2-BFD4-46D3-B3D8-780EFF352782}" srcOrd="0" destOrd="0" presId="urn:microsoft.com/office/officeart/2005/8/layout/list1"/>
    <dgm:cxn modelId="{467D7C5E-19D0-437F-9581-BA192CB8EE03}" type="presParOf" srcId="{8029AFD1-2E56-44CF-9811-6DE003CC4AE6}" destId="{85783D75-E3F7-41B5-A905-4CE030CFDF4B}" srcOrd="1" destOrd="0" presId="urn:microsoft.com/office/officeart/2005/8/layout/list1"/>
    <dgm:cxn modelId="{30DD9C17-EB59-496D-A350-0DD2FF623121}" type="presParOf" srcId="{71688F11-F4CB-48CE-9FE9-57BC06D4B02F}" destId="{21BA7F1D-DD65-47BB-B407-A53331D18837}" srcOrd="5" destOrd="0" presId="urn:microsoft.com/office/officeart/2005/8/layout/list1"/>
    <dgm:cxn modelId="{1DA23009-96FA-45CF-B6EC-08A8BC409C53}" type="presParOf" srcId="{71688F11-F4CB-48CE-9FE9-57BC06D4B02F}" destId="{F5165421-D12E-4139-89AC-644A9A1178A9}" srcOrd="6" destOrd="0" presId="urn:microsoft.com/office/officeart/2005/8/layout/list1"/>
    <dgm:cxn modelId="{50BD709B-2DD5-405D-BF7E-0B9BDE9976DF}" type="presParOf" srcId="{71688F11-F4CB-48CE-9FE9-57BC06D4B02F}" destId="{DA16B2DA-200B-4F4C-AFA1-CADD6F63F5B7}" srcOrd="7" destOrd="0" presId="urn:microsoft.com/office/officeart/2005/8/layout/list1"/>
    <dgm:cxn modelId="{0CCC4A2E-18AC-460A-89B9-17A9037396AE}" type="presParOf" srcId="{71688F11-F4CB-48CE-9FE9-57BC06D4B02F}" destId="{3AB65AB1-D5D5-4F5F-A99E-FA28D9D0113B}" srcOrd="8" destOrd="0" presId="urn:microsoft.com/office/officeart/2005/8/layout/list1"/>
    <dgm:cxn modelId="{13B8BF83-CB92-4FE8-9632-D14A847EBA1E}" type="presParOf" srcId="{3AB65AB1-D5D5-4F5F-A99E-FA28D9D0113B}" destId="{79E3FBCC-4CAF-42EA-9010-9CD00A8808E9}" srcOrd="0" destOrd="0" presId="urn:microsoft.com/office/officeart/2005/8/layout/list1"/>
    <dgm:cxn modelId="{66FE6975-E2EC-424D-8D51-6ACF1D6BFEEE}" type="presParOf" srcId="{3AB65AB1-D5D5-4F5F-A99E-FA28D9D0113B}" destId="{BF1D397C-1EAF-473A-AA69-20803BC066D2}" srcOrd="1" destOrd="0" presId="urn:microsoft.com/office/officeart/2005/8/layout/list1"/>
    <dgm:cxn modelId="{F7BE2CE8-838A-456F-82BE-44E09D9B2C6F}" type="presParOf" srcId="{71688F11-F4CB-48CE-9FE9-57BC06D4B02F}" destId="{83A5C458-A280-4B33-8473-0487B97E560B}" srcOrd="9" destOrd="0" presId="urn:microsoft.com/office/officeart/2005/8/layout/list1"/>
    <dgm:cxn modelId="{5109108A-36A2-451F-8098-0CFE5274B967}" type="presParOf" srcId="{71688F11-F4CB-48CE-9FE9-57BC06D4B02F}" destId="{1BEDA7CD-E9E2-4F90-A136-B02DAC9DC13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D0D8B01-FDE7-4F34-928A-7D9393A08240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5455D72F-ACD8-4D7C-9859-F1CA6023060F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大量化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163A304-0646-41A8-A4F4-973E5791F402}" type="parTrans" cxnId="{DF483071-3F45-4852-8544-7C82F47BB1F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B2279D6-2911-45ED-A09C-ADCDC427D308}" type="sibTrans" cxnId="{DF483071-3F45-4852-8544-7C82F47BB1F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96FCB80-62AF-4666-91BE-2142C2BB0A20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多样化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B6B5160-4427-4F8E-BD79-EFC9EC656C2D}" type="parTrans" cxnId="{FD458C80-BCED-4553-B98E-7714DF695F5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B470023-6C72-4B03-9A55-DF96263C0C1B}" type="sibTrans" cxnId="{FD458C80-BCED-4553-B98E-7714DF695F5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8BC3A01-B1CA-46AD-BEDF-55416A7B6C26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快速化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E29DB00-BC0E-4757-829B-F2350B061881}" type="parTrans" cxnId="{F66E4B85-7D1F-47C8-AFF8-E2CF0486CD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6B64862-9229-4747-8681-EC41DF021AE6}" type="sibTrans" cxnId="{F66E4B85-7D1F-47C8-AFF8-E2CF0486CD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C037FDC-A430-4936-9058-93CE3182E18D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价值密度低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8A533E2-A135-46D7-8FD5-DE08B3AC5ACC}" type="parTrans" cxnId="{99C2C2A9-3918-4F19-BE39-4F2244297DF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E935DF4-1B3B-4DB3-8122-8AAE79212A08}" type="sibTrans" cxnId="{99C2C2A9-3918-4F19-BE39-4F2244297DF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07C777B-8B0C-415A-B0E6-EE845AF77710}" type="pres">
      <dgm:prSet presAssocID="{2D0D8B01-FDE7-4F34-928A-7D9393A0824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FFCF00-3429-408F-8891-DC9386E9B7EB}" type="pres">
      <dgm:prSet presAssocID="{5455D72F-ACD8-4D7C-9859-F1CA6023060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0A528-DEFC-48A8-934B-13EC9DA7B713}" type="pres">
      <dgm:prSet presAssocID="{AB2279D6-2911-45ED-A09C-ADCDC427D308}" presName="sibTrans" presStyleCnt="0"/>
      <dgm:spPr/>
    </dgm:pt>
    <dgm:pt modelId="{AF9E0201-F83D-4F50-8DC3-99CB9B95086C}" type="pres">
      <dgm:prSet presAssocID="{E96FCB80-62AF-4666-91BE-2142C2BB0A2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CC7F3F-25D6-4845-A61C-7C5ECE6C2D8E}" type="pres">
      <dgm:prSet presAssocID="{3B470023-6C72-4B03-9A55-DF96263C0C1B}" presName="sibTrans" presStyleCnt="0"/>
      <dgm:spPr/>
    </dgm:pt>
    <dgm:pt modelId="{70E21E53-1E14-4505-B0F2-4408F1523203}" type="pres">
      <dgm:prSet presAssocID="{18BC3A01-B1CA-46AD-BEDF-55416A7B6C2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43A34F-D0A3-491A-925C-C5C557C105AE}" type="pres">
      <dgm:prSet presAssocID="{86B64862-9229-4747-8681-EC41DF021AE6}" presName="sibTrans" presStyleCnt="0"/>
      <dgm:spPr/>
    </dgm:pt>
    <dgm:pt modelId="{F57E632A-3A9C-4719-BC31-3A667BADE8A0}" type="pres">
      <dgm:prSet presAssocID="{DC037FDC-A430-4936-9058-93CE3182E18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66E4B85-7D1F-47C8-AFF8-E2CF0486CDD1}" srcId="{2D0D8B01-FDE7-4F34-928A-7D9393A08240}" destId="{18BC3A01-B1CA-46AD-BEDF-55416A7B6C26}" srcOrd="2" destOrd="0" parTransId="{6E29DB00-BC0E-4757-829B-F2350B061881}" sibTransId="{86B64862-9229-4747-8681-EC41DF021AE6}"/>
    <dgm:cxn modelId="{6F136013-AE11-4D43-A5B3-53F26F2444C1}" type="presOf" srcId="{2D0D8B01-FDE7-4F34-928A-7D9393A08240}" destId="{B07C777B-8B0C-415A-B0E6-EE845AF77710}" srcOrd="0" destOrd="0" presId="urn:microsoft.com/office/officeart/2005/8/layout/default"/>
    <dgm:cxn modelId="{6D8E4974-CF67-44E3-ADCD-1F654C841235}" type="presOf" srcId="{5455D72F-ACD8-4D7C-9859-F1CA6023060F}" destId="{D8FFCF00-3429-408F-8891-DC9386E9B7EB}" srcOrd="0" destOrd="0" presId="urn:microsoft.com/office/officeart/2005/8/layout/default"/>
    <dgm:cxn modelId="{E012E2CC-85FD-4D7F-A81E-B715BAC6B40B}" type="presOf" srcId="{18BC3A01-B1CA-46AD-BEDF-55416A7B6C26}" destId="{70E21E53-1E14-4505-B0F2-4408F1523203}" srcOrd="0" destOrd="0" presId="urn:microsoft.com/office/officeart/2005/8/layout/default"/>
    <dgm:cxn modelId="{E67C3D42-CEE3-4F92-A10C-A5DD92F62ED5}" type="presOf" srcId="{DC037FDC-A430-4936-9058-93CE3182E18D}" destId="{F57E632A-3A9C-4719-BC31-3A667BADE8A0}" srcOrd="0" destOrd="0" presId="urn:microsoft.com/office/officeart/2005/8/layout/default"/>
    <dgm:cxn modelId="{99C2C2A9-3918-4F19-BE39-4F2244297DFB}" srcId="{2D0D8B01-FDE7-4F34-928A-7D9393A08240}" destId="{DC037FDC-A430-4936-9058-93CE3182E18D}" srcOrd="3" destOrd="0" parTransId="{38A533E2-A135-46D7-8FD5-DE08B3AC5ACC}" sibTransId="{4E935DF4-1B3B-4DB3-8122-8AAE79212A08}"/>
    <dgm:cxn modelId="{DF483071-3F45-4852-8544-7C82F47BB1F8}" srcId="{2D0D8B01-FDE7-4F34-928A-7D9393A08240}" destId="{5455D72F-ACD8-4D7C-9859-F1CA6023060F}" srcOrd="0" destOrd="0" parTransId="{8163A304-0646-41A8-A4F4-973E5791F402}" sibTransId="{AB2279D6-2911-45ED-A09C-ADCDC427D308}"/>
    <dgm:cxn modelId="{294BF927-09B4-4E37-8E7E-3EE5DF91CD9B}" type="presOf" srcId="{E96FCB80-62AF-4666-91BE-2142C2BB0A20}" destId="{AF9E0201-F83D-4F50-8DC3-99CB9B95086C}" srcOrd="0" destOrd="0" presId="urn:microsoft.com/office/officeart/2005/8/layout/default"/>
    <dgm:cxn modelId="{FD458C80-BCED-4553-B98E-7714DF695F5B}" srcId="{2D0D8B01-FDE7-4F34-928A-7D9393A08240}" destId="{E96FCB80-62AF-4666-91BE-2142C2BB0A20}" srcOrd="1" destOrd="0" parTransId="{9B6B5160-4427-4F8E-BD79-EFC9EC656C2D}" sibTransId="{3B470023-6C72-4B03-9A55-DF96263C0C1B}"/>
    <dgm:cxn modelId="{823B7F99-4B9A-4C3E-8985-55E8EE113E08}" type="presParOf" srcId="{B07C777B-8B0C-415A-B0E6-EE845AF77710}" destId="{D8FFCF00-3429-408F-8891-DC9386E9B7EB}" srcOrd="0" destOrd="0" presId="urn:microsoft.com/office/officeart/2005/8/layout/default"/>
    <dgm:cxn modelId="{5891C1DD-4118-455B-98D0-31DCC8D2A984}" type="presParOf" srcId="{B07C777B-8B0C-415A-B0E6-EE845AF77710}" destId="{6BA0A528-DEFC-48A8-934B-13EC9DA7B713}" srcOrd="1" destOrd="0" presId="urn:microsoft.com/office/officeart/2005/8/layout/default"/>
    <dgm:cxn modelId="{0C289E8B-910E-4DC6-B06B-507A64DCFB15}" type="presParOf" srcId="{B07C777B-8B0C-415A-B0E6-EE845AF77710}" destId="{AF9E0201-F83D-4F50-8DC3-99CB9B95086C}" srcOrd="2" destOrd="0" presId="urn:microsoft.com/office/officeart/2005/8/layout/default"/>
    <dgm:cxn modelId="{875E370A-16DC-4FDA-8A05-F7328A1DF0E8}" type="presParOf" srcId="{B07C777B-8B0C-415A-B0E6-EE845AF77710}" destId="{D8CC7F3F-25D6-4845-A61C-7C5ECE6C2D8E}" srcOrd="3" destOrd="0" presId="urn:microsoft.com/office/officeart/2005/8/layout/default"/>
    <dgm:cxn modelId="{0E7BDE71-1C03-4EB4-AC51-13C64AD46E2A}" type="presParOf" srcId="{B07C777B-8B0C-415A-B0E6-EE845AF77710}" destId="{70E21E53-1E14-4505-B0F2-4408F1523203}" srcOrd="4" destOrd="0" presId="urn:microsoft.com/office/officeart/2005/8/layout/default"/>
    <dgm:cxn modelId="{FE2A06F6-F828-44D5-BB25-9E5AFBD71F77}" type="presParOf" srcId="{B07C777B-8B0C-415A-B0E6-EE845AF77710}" destId="{4C43A34F-D0A3-491A-925C-C5C557C105AE}" srcOrd="5" destOrd="0" presId="urn:microsoft.com/office/officeart/2005/8/layout/default"/>
    <dgm:cxn modelId="{04C396CD-A699-4738-95B2-A5651F0A6B3D}" type="presParOf" srcId="{B07C777B-8B0C-415A-B0E6-EE845AF77710}" destId="{F57E632A-3A9C-4719-BC31-3A667BADE8A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D0D8B01-FDE7-4F34-928A-7D9393A08240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5455D72F-ACD8-4D7C-9859-F1CA6023060F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大量化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163A304-0646-41A8-A4F4-973E5791F402}" type="parTrans" cxnId="{DF483071-3F45-4852-8544-7C82F47BB1F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B2279D6-2911-45ED-A09C-ADCDC427D308}" type="sibTrans" cxnId="{DF483071-3F45-4852-8544-7C82F47BB1F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96FCB80-62AF-4666-91BE-2142C2BB0A20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多样化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B6B5160-4427-4F8E-BD79-EFC9EC656C2D}" type="parTrans" cxnId="{FD458C80-BCED-4553-B98E-7714DF695F5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B470023-6C72-4B03-9A55-DF96263C0C1B}" type="sibTrans" cxnId="{FD458C80-BCED-4553-B98E-7714DF695F5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8BC3A01-B1CA-46AD-BEDF-55416A7B6C26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快速化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E29DB00-BC0E-4757-829B-F2350B061881}" type="parTrans" cxnId="{F66E4B85-7D1F-47C8-AFF8-E2CF0486CD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6B64862-9229-4747-8681-EC41DF021AE6}" type="sibTrans" cxnId="{F66E4B85-7D1F-47C8-AFF8-E2CF0486CD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C037FDC-A430-4936-9058-93CE3182E18D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价值密度低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8A533E2-A135-46D7-8FD5-DE08B3AC5ACC}" type="parTrans" cxnId="{99C2C2A9-3918-4F19-BE39-4F2244297DF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E935DF4-1B3B-4DB3-8122-8AAE79212A08}" type="sibTrans" cxnId="{99C2C2A9-3918-4F19-BE39-4F2244297DF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07C777B-8B0C-415A-B0E6-EE845AF77710}" type="pres">
      <dgm:prSet presAssocID="{2D0D8B01-FDE7-4F34-928A-7D9393A0824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FFCF00-3429-408F-8891-DC9386E9B7EB}" type="pres">
      <dgm:prSet presAssocID="{5455D72F-ACD8-4D7C-9859-F1CA6023060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0A528-DEFC-48A8-934B-13EC9DA7B713}" type="pres">
      <dgm:prSet presAssocID="{AB2279D6-2911-45ED-A09C-ADCDC427D308}" presName="sibTrans" presStyleCnt="0"/>
      <dgm:spPr/>
    </dgm:pt>
    <dgm:pt modelId="{AF9E0201-F83D-4F50-8DC3-99CB9B95086C}" type="pres">
      <dgm:prSet presAssocID="{E96FCB80-62AF-4666-91BE-2142C2BB0A2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CC7F3F-25D6-4845-A61C-7C5ECE6C2D8E}" type="pres">
      <dgm:prSet presAssocID="{3B470023-6C72-4B03-9A55-DF96263C0C1B}" presName="sibTrans" presStyleCnt="0"/>
      <dgm:spPr/>
    </dgm:pt>
    <dgm:pt modelId="{70E21E53-1E14-4505-B0F2-4408F1523203}" type="pres">
      <dgm:prSet presAssocID="{18BC3A01-B1CA-46AD-BEDF-55416A7B6C2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43A34F-D0A3-491A-925C-C5C557C105AE}" type="pres">
      <dgm:prSet presAssocID="{86B64862-9229-4747-8681-EC41DF021AE6}" presName="sibTrans" presStyleCnt="0"/>
      <dgm:spPr/>
    </dgm:pt>
    <dgm:pt modelId="{F57E632A-3A9C-4719-BC31-3A667BADE8A0}" type="pres">
      <dgm:prSet presAssocID="{DC037FDC-A430-4936-9058-93CE3182E18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66E4B85-7D1F-47C8-AFF8-E2CF0486CDD1}" srcId="{2D0D8B01-FDE7-4F34-928A-7D9393A08240}" destId="{18BC3A01-B1CA-46AD-BEDF-55416A7B6C26}" srcOrd="2" destOrd="0" parTransId="{6E29DB00-BC0E-4757-829B-F2350B061881}" sibTransId="{86B64862-9229-4747-8681-EC41DF021AE6}"/>
    <dgm:cxn modelId="{CF406131-5482-40B3-BCC5-432BC81A3817}" type="presOf" srcId="{E96FCB80-62AF-4666-91BE-2142C2BB0A20}" destId="{AF9E0201-F83D-4F50-8DC3-99CB9B95086C}" srcOrd="0" destOrd="0" presId="urn:microsoft.com/office/officeart/2005/8/layout/default"/>
    <dgm:cxn modelId="{5846CE9D-F7FB-4D4F-99A6-B5A2CC5B4B82}" type="presOf" srcId="{DC037FDC-A430-4936-9058-93CE3182E18D}" destId="{F57E632A-3A9C-4719-BC31-3A667BADE8A0}" srcOrd="0" destOrd="0" presId="urn:microsoft.com/office/officeart/2005/8/layout/default"/>
    <dgm:cxn modelId="{5B5AF25D-44DD-45F1-B7DC-E5EA450CB67B}" type="presOf" srcId="{18BC3A01-B1CA-46AD-BEDF-55416A7B6C26}" destId="{70E21E53-1E14-4505-B0F2-4408F1523203}" srcOrd="0" destOrd="0" presId="urn:microsoft.com/office/officeart/2005/8/layout/default"/>
    <dgm:cxn modelId="{D3310DF6-DD2C-4C51-81F7-B86A4972F084}" type="presOf" srcId="{2D0D8B01-FDE7-4F34-928A-7D9393A08240}" destId="{B07C777B-8B0C-415A-B0E6-EE845AF77710}" srcOrd="0" destOrd="0" presId="urn:microsoft.com/office/officeart/2005/8/layout/default"/>
    <dgm:cxn modelId="{5FD5879B-08C1-4892-9AA4-CE8DE430AAEB}" type="presOf" srcId="{5455D72F-ACD8-4D7C-9859-F1CA6023060F}" destId="{D8FFCF00-3429-408F-8891-DC9386E9B7EB}" srcOrd="0" destOrd="0" presId="urn:microsoft.com/office/officeart/2005/8/layout/default"/>
    <dgm:cxn modelId="{99C2C2A9-3918-4F19-BE39-4F2244297DFB}" srcId="{2D0D8B01-FDE7-4F34-928A-7D9393A08240}" destId="{DC037FDC-A430-4936-9058-93CE3182E18D}" srcOrd="3" destOrd="0" parTransId="{38A533E2-A135-46D7-8FD5-DE08B3AC5ACC}" sibTransId="{4E935DF4-1B3B-4DB3-8122-8AAE79212A08}"/>
    <dgm:cxn modelId="{DF483071-3F45-4852-8544-7C82F47BB1F8}" srcId="{2D0D8B01-FDE7-4F34-928A-7D9393A08240}" destId="{5455D72F-ACD8-4D7C-9859-F1CA6023060F}" srcOrd="0" destOrd="0" parTransId="{8163A304-0646-41A8-A4F4-973E5791F402}" sibTransId="{AB2279D6-2911-45ED-A09C-ADCDC427D308}"/>
    <dgm:cxn modelId="{FD458C80-BCED-4553-B98E-7714DF695F5B}" srcId="{2D0D8B01-FDE7-4F34-928A-7D9393A08240}" destId="{E96FCB80-62AF-4666-91BE-2142C2BB0A20}" srcOrd="1" destOrd="0" parTransId="{9B6B5160-4427-4F8E-BD79-EFC9EC656C2D}" sibTransId="{3B470023-6C72-4B03-9A55-DF96263C0C1B}"/>
    <dgm:cxn modelId="{82967617-5266-440E-8BAE-E2A742CB3162}" type="presParOf" srcId="{B07C777B-8B0C-415A-B0E6-EE845AF77710}" destId="{D8FFCF00-3429-408F-8891-DC9386E9B7EB}" srcOrd="0" destOrd="0" presId="urn:microsoft.com/office/officeart/2005/8/layout/default"/>
    <dgm:cxn modelId="{926D794C-68A4-4157-92E8-EEF6A8B2DF43}" type="presParOf" srcId="{B07C777B-8B0C-415A-B0E6-EE845AF77710}" destId="{6BA0A528-DEFC-48A8-934B-13EC9DA7B713}" srcOrd="1" destOrd="0" presId="urn:microsoft.com/office/officeart/2005/8/layout/default"/>
    <dgm:cxn modelId="{871ED0DF-79D5-47E9-9AA6-302DFBD5146B}" type="presParOf" srcId="{B07C777B-8B0C-415A-B0E6-EE845AF77710}" destId="{AF9E0201-F83D-4F50-8DC3-99CB9B95086C}" srcOrd="2" destOrd="0" presId="urn:microsoft.com/office/officeart/2005/8/layout/default"/>
    <dgm:cxn modelId="{CFD6C05D-B1DF-4BDA-A58A-272BF2E23F48}" type="presParOf" srcId="{B07C777B-8B0C-415A-B0E6-EE845AF77710}" destId="{D8CC7F3F-25D6-4845-A61C-7C5ECE6C2D8E}" srcOrd="3" destOrd="0" presId="urn:microsoft.com/office/officeart/2005/8/layout/default"/>
    <dgm:cxn modelId="{66906403-F4A4-4582-9EC9-C5F058BC2289}" type="presParOf" srcId="{B07C777B-8B0C-415A-B0E6-EE845AF77710}" destId="{70E21E53-1E14-4505-B0F2-4408F1523203}" srcOrd="4" destOrd="0" presId="urn:microsoft.com/office/officeart/2005/8/layout/default"/>
    <dgm:cxn modelId="{4480442D-FECE-452A-BA2E-C503FB6EE8A9}" type="presParOf" srcId="{B07C777B-8B0C-415A-B0E6-EE845AF77710}" destId="{4C43A34F-D0A3-491A-925C-C5C557C105AE}" srcOrd="5" destOrd="0" presId="urn:microsoft.com/office/officeart/2005/8/layout/default"/>
    <dgm:cxn modelId="{49B0E7E5-1D50-4E75-AF0C-EB342DF80E71}" type="presParOf" srcId="{B07C777B-8B0C-415A-B0E6-EE845AF77710}" destId="{F57E632A-3A9C-4719-BC31-3A667BADE8A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D0D8B01-FDE7-4F34-928A-7D9393A08240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5455D72F-ACD8-4D7C-9859-F1CA6023060F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大量化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163A304-0646-41A8-A4F4-973E5791F402}" type="parTrans" cxnId="{DF483071-3F45-4852-8544-7C82F47BB1F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B2279D6-2911-45ED-A09C-ADCDC427D308}" type="sibTrans" cxnId="{DF483071-3F45-4852-8544-7C82F47BB1F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96FCB80-62AF-4666-91BE-2142C2BB0A20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多样化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B6B5160-4427-4F8E-BD79-EFC9EC656C2D}" type="parTrans" cxnId="{FD458C80-BCED-4553-B98E-7714DF695F5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B470023-6C72-4B03-9A55-DF96263C0C1B}" type="sibTrans" cxnId="{FD458C80-BCED-4553-B98E-7714DF695F5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8BC3A01-B1CA-46AD-BEDF-55416A7B6C26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快速化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E29DB00-BC0E-4757-829B-F2350B061881}" type="parTrans" cxnId="{F66E4B85-7D1F-47C8-AFF8-E2CF0486CD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6B64862-9229-4747-8681-EC41DF021AE6}" type="sibTrans" cxnId="{F66E4B85-7D1F-47C8-AFF8-E2CF0486CD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C037FDC-A430-4936-9058-93CE3182E18D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价值密度低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8A533E2-A135-46D7-8FD5-DE08B3AC5ACC}" type="parTrans" cxnId="{99C2C2A9-3918-4F19-BE39-4F2244297DF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E935DF4-1B3B-4DB3-8122-8AAE79212A08}" type="sibTrans" cxnId="{99C2C2A9-3918-4F19-BE39-4F2244297DF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07C777B-8B0C-415A-B0E6-EE845AF77710}" type="pres">
      <dgm:prSet presAssocID="{2D0D8B01-FDE7-4F34-928A-7D9393A0824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FFCF00-3429-408F-8891-DC9386E9B7EB}" type="pres">
      <dgm:prSet presAssocID="{5455D72F-ACD8-4D7C-9859-F1CA6023060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0A528-DEFC-48A8-934B-13EC9DA7B713}" type="pres">
      <dgm:prSet presAssocID="{AB2279D6-2911-45ED-A09C-ADCDC427D308}" presName="sibTrans" presStyleCnt="0"/>
      <dgm:spPr/>
    </dgm:pt>
    <dgm:pt modelId="{AF9E0201-F83D-4F50-8DC3-99CB9B95086C}" type="pres">
      <dgm:prSet presAssocID="{E96FCB80-62AF-4666-91BE-2142C2BB0A2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CC7F3F-25D6-4845-A61C-7C5ECE6C2D8E}" type="pres">
      <dgm:prSet presAssocID="{3B470023-6C72-4B03-9A55-DF96263C0C1B}" presName="sibTrans" presStyleCnt="0"/>
      <dgm:spPr/>
    </dgm:pt>
    <dgm:pt modelId="{70E21E53-1E14-4505-B0F2-4408F1523203}" type="pres">
      <dgm:prSet presAssocID="{18BC3A01-B1CA-46AD-BEDF-55416A7B6C2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43A34F-D0A3-491A-925C-C5C557C105AE}" type="pres">
      <dgm:prSet presAssocID="{86B64862-9229-4747-8681-EC41DF021AE6}" presName="sibTrans" presStyleCnt="0"/>
      <dgm:spPr/>
    </dgm:pt>
    <dgm:pt modelId="{F57E632A-3A9C-4719-BC31-3A667BADE8A0}" type="pres">
      <dgm:prSet presAssocID="{DC037FDC-A430-4936-9058-93CE3182E18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C2C2A9-3918-4F19-BE39-4F2244297DFB}" srcId="{2D0D8B01-FDE7-4F34-928A-7D9393A08240}" destId="{DC037FDC-A430-4936-9058-93CE3182E18D}" srcOrd="3" destOrd="0" parTransId="{38A533E2-A135-46D7-8FD5-DE08B3AC5ACC}" sibTransId="{4E935DF4-1B3B-4DB3-8122-8AAE79212A08}"/>
    <dgm:cxn modelId="{F66E4B85-7D1F-47C8-AFF8-E2CF0486CDD1}" srcId="{2D0D8B01-FDE7-4F34-928A-7D9393A08240}" destId="{18BC3A01-B1CA-46AD-BEDF-55416A7B6C26}" srcOrd="2" destOrd="0" parTransId="{6E29DB00-BC0E-4757-829B-F2350B061881}" sibTransId="{86B64862-9229-4747-8681-EC41DF021AE6}"/>
    <dgm:cxn modelId="{8B84B23F-FE3E-4AB2-A3DB-2DD301EC6313}" type="presOf" srcId="{18BC3A01-B1CA-46AD-BEDF-55416A7B6C26}" destId="{70E21E53-1E14-4505-B0F2-4408F1523203}" srcOrd="0" destOrd="0" presId="urn:microsoft.com/office/officeart/2005/8/layout/default"/>
    <dgm:cxn modelId="{FD458C80-BCED-4553-B98E-7714DF695F5B}" srcId="{2D0D8B01-FDE7-4F34-928A-7D9393A08240}" destId="{E96FCB80-62AF-4666-91BE-2142C2BB0A20}" srcOrd="1" destOrd="0" parTransId="{9B6B5160-4427-4F8E-BD79-EFC9EC656C2D}" sibTransId="{3B470023-6C72-4B03-9A55-DF96263C0C1B}"/>
    <dgm:cxn modelId="{B02C6320-D6E9-4C77-ACC1-D7A311FBD991}" type="presOf" srcId="{5455D72F-ACD8-4D7C-9859-F1CA6023060F}" destId="{D8FFCF00-3429-408F-8891-DC9386E9B7EB}" srcOrd="0" destOrd="0" presId="urn:microsoft.com/office/officeart/2005/8/layout/default"/>
    <dgm:cxn modelId="{B4609FC9-2070-471D-9FB5-23FED307D713}" type="presOf" srcId="{2D0D8B01-FDE7-4F34-928A-7D9393A08240}" destId="{B07C777B-8B0C-415A-B0E6-EE845AF77710}" srcOrd="0" destOrd="0" presId="urn:microsoft.com/office/officeart/2005/8/layout/default"/>
    <dgm:cxn modelId="{DF483071-3F45-4852-8544-7C82F47BB1F8}" srcId="{2D0D8B01-FDE7-4F34-928A-7D9393A08240}" destId="{5455D72F-ACD8-4D7C-9859-F1CA6023060F}" srcOrd="0" destOrd="0" parTransId="{8163A304-0646-41A8-A4F4-973E5791F402}" sibTransId="{AB2279D6-2911-45ED-A09C-ADCDC427D308}"/>
    <dgm:cxn modelId="{BA9892F5-4674-46DA-AA51-392BDECCBEF8}" type="presOf" srcId="{DC037FDC-A430-4936-9058-93CE3182E18D}" destId="{F57E632A-3A9C-4719-BC31-3A667BADE8A0}" srcOrd="0" destOrd="0" presId="urn:microsoft.com/office/officeart/2005/8/layout/default"/>
    <dgm:cxn modelId="{D03CE3A1-B774-44F3-A2E9-BDCA23BC2A04}" type="presOf" srcId="{E96FCB80-62AF-4666-91BE-2142C2BB0A20}" destId="{AF9E0201-F83D-4F50-8DC3-99CB9B95086C}" srcOrd="0" destOrd="0" presId="urn:microsoft.com/office/officeart/2005/8/layout/default"/>
    <dgm:cxn modelId="{8701A869-E24C-46AD-8D26-64F431065EAF}" type="presParOf" srcId="{B07C777B-8B0C-415A-B0E6-EE845AF77710}" destId="{D8FFCF00-3429-408F-8891-DC9386E9B7EB}" srcOrd="0" destOrd="0" presId="urn:microsoft.com/office/officeart/2005/8/layout/default"/>
    <dgm:cxn modelId="{B4E8C768-4E6D-473D-B8A5-30361716324E}" type="presParOf" srcId="{B07C777B-8B0C-415A-B0E6-EE845AF77710}" destId="{6BA0A528-DEFC-48A8-934B-13EC9DA7B713}" srcOrd="1" destOrd="0" presId="urn:microsoft.com/office/officeart/2005/8/layout/default"/>
    <dgm:cxn modelId="{80F64091-2297-4160-9331-3766C1A44C75}" type="presParOf" srcId="{B07C777B-8B0C-415A-B0E6-EE845AF77710}" destId="{AF9E0201-F83D-4F50-8DC3-99CB9B95086C}" srcOrd="2" destOrd="0" presId="urn:microsoft.com/office/officeart/2005/8/layout/default"/>
    <dgm:cxn modelId="{165D3EDD-A843-4566-874D-175E72E5B6EB}" type="presParOf" srcId="{B07C777B-8B0C-415A-B0E6-EE845AF77710}" destId="{D8CC7F3F-25D6-4845-A61C-7C5ECE6C2D8E}" srcOrd="3" destOrd="0" presId="urn:microsoft.com/office/officeart/2005/8/layout/default"/>
    <dgm:cxn modelId="{705B77DF-A30E-4B77-AC75-AA55F3A8264A}" type="presParOf" srcId="{B07C777B-8B0C-415A-B0E6-EE845AF77710}" destId="{70E21E53-1E14-4505-B0F2-4408F1523203}" srcOrd="4" destOrd="0" presId="urn:microsoft.com/office/officeart/2005/8/layout/default"/>
    <dgm:cxn modelId="{44B7A462-D86B-44FE-B3F9-570FF2A42C52}" type="presParOf" srcId="{B07C777B-8B0C-415A-B0E6-EE845AF77710}" destId="{4C43A34F-D0A3-491A-925C-C5C557C105AE}" srcOrd="5" destOrd="0" presId="urn:microsoft.com/office/officeart/2005/8/layout/default"/>
    <dgm:cxn modelId="{9885FBA8-FA9E-4E52-B43B-BD3AC03E1A91}" type="presParOf" srcId="{B07C777B-8B0C-415A-B0E6-EE845AF77710}" destId="{F57E632A-3A9C-4719-BC31-3A667BADE8A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D0D8B01-FDE7-4F34-928A-7D9393A08240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5455D72F-ACD8-4D7C-9859-F1CA6023060F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大量化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163A304-0646-41A8-A4F4-973E5791F402}" type="parTrans" cxnId="{DF483071-3F45-4852-8544-7C82F47BB1F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B2279D6-2911-45ED-A09C-ADCDC427D308}" type="sibTrans" cxnId="{DF483071-3F45-4852-8544-7C82F47BB1F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96FCB80-62AF-4666-91BE-2142C2BB0A20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多样化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B6B5160-4427-4F8E-BD79-EFC9EC656C2D}" type="parTrans" cxnId="{FD458C80-BCED-4553-B98E-7714DF695F5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B470023-6C72-4B03-9A55-DF96263C0C1B}" type="sibTrans" cxnId="{FD458C80-BCED-4553-B98E-7714DF695F5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8BC3A01-B1CA-46AD-BEDF-55416A7B6C26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快速化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E29DB00-BC0E-4757-829B-F2350B061881}" type="parTrans" cxnId="{F66E4B85-7D1F-47C8-AFF8-E2CF0486CD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6B64862-9229-4747-8681-EC41DF021AE6}" type="sibTrans" cxnId="{F66E4B85-7D1F-47C8-AFF8-E2CF0486CD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C037FDC-A430-4936-9058-93CE3182E18D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价值密度低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8A533E2-A135-46D7-8FD5-DE08B3AC5ACC}" type="parTrans" cxnId="{99C2C2A9-3918-4F19-BE39-4F2244297DF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E935DF4-1B3B-4DB3-8122-8AAE79212A08}" type="sibTrans" cxnId="{99C2C2A9-3918-4F19-BE39-4F2244297DF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07C777B-8B0C-415A-B0E6-EE845AF77710}" type="pres">
      <dgm:prSet presAssocID="{2D0D8B01-FDE7-4F34-928A-7D9393A0824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FFCF00-3429-408F-8891-DC9386E9B7EB}" type="pres">
      <dgm:prSet presAssocID="{5455D72F-ACD8-4D7C-9859-F1CA6023060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0A528-DEFC-48A8-934B-13EC9DA7B713}" type="pres">
      <dgm:prSet presAssocID="{AB2279D6-2911-45ED-A09C-ADCDC427D308}" presName="sibTrans" presStyleCnt="0"/>
      <dgm:spPr/>
    </dgm:pt>
    <dgm:pt modelId="{AF9E0201-F83D-4F50-8DC3-99CB9B95086C}" type="pres">
      <dgm:prSet presAssocID="{E96FCB80-62AF-4666-91BE-2142C2BB0A2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CC7F3F-25D6-4845-A61C-7C5ECE6C2D8E}" type="pres">
      <dgm:prSet presAssocID="{3B470023-6C72-4B03-9A55-DF96263C0C1B}" presName="sibTrans" presStyleCnt="0"/>
      <dgm:spPr/>
    </dgm:pt>
    <dgm:pt modelId="{70E21E53-1E14-4505-B0F2-4408F1523203}" type="pres">
      <dgm:prSet presAssocID="{18BC3A01-B1CA-46AD-BEDF-55416A7B6C2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43A34F-D0A3-491A-925C-C5C557C105AE}" type="pres">
      <dgm:prSet presAssocID="{86B64862-9229-4747-8681-EC41DF021AE6}" presName="sibTrans" presStyleCnt="0"/>
      <dgm:spPr/>
    </dgm:pt>
    <dgm:pt modelId="{F57E632A-3A9C-4719-BC31-3A667BADE8A0}" type="pres">
      <dgm:prSet presAssocID="{DC037FDC-A430-4936-9058-93CE3182E18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2A99BB-8DB3-4C3C-A4A3-58BAA412BA36}" type="presOf" srcId="{E96FCB80-62AF-4666-91BE-2142C2BB0A20}" destId="{AF9E0201-F83D-4F50-8DC3-99CB9B95086C}" srcOrd="0" destOrd="0" presId="urn:microsoft.com/office/officeart/2005/8/layout/default"/>
    <dgm:cxn modelId="{99C2C2A9-3918-4F19-BE39-4F2244297DFB}" srcId="{2D0D8B01-FDE7-4F34-928A-7D9393A08240}" destId="{DC037FDC-A430-4936-9058-93CE3182E18D}" srcOrd="3" destOrd="0" parTransId="{38A533E2-A135-46D7-8FD5-DE08B3AC5ACC}" sibTransId="{4E935DF4-1B3B-4DB3-8122-8AAE79212A08}"/>
    <dgm:cxn modelId="{F66E4B85-7D1F-47C8-AFF8-E2CF0486CDD1}" srcId="{2D0D8B01-FDE7-4F34-928A-7D9393A08240}" destId="{18BC3A01-B1CA-46AD-BEDF-55416A7B6C26}" srcOrd="2" destOrd="0" parTransId="{6E29DB00-BC0E-4757-829B-F2350B061881}" sibTransId="{86B64862-9229-4747-8681-EC41DF021AE6}"/>
    <dgm:cxn modelId="{C037BF5F-F217-4DC2-BAF1-704D3653D28E}" type="presOf" srcId="{5455D72F-ACD8-4D7C-9859-F1CA6023060F}" destId="{D8FFCF00-3429-408F-8891-DC9386E9B7EB}" srcOrd="0" destOrd="0" presId="urn:microsoft.com/office/officeart/2005/8/layout/default"/>
    <dgm:cxn modelId="{FD458C80-BCED-4553-B98E-7714DF695F5B}" srcId="{2D0D8B01-FDE7-4F34-928A-7D9393A08240}" destId="{E96FCB80-62AF-4666-91BE-2142C2BB0A20}" srcOrd="1" destOrd="0" parTransId="{9B6B5160-4427-4F8E-BD79-EFC9EC656C2D}" sibTransId="{3B470023-6C72-4B03-9A55-DF96263C0C1B}"/>
    <dgm:cxn modelId="{DF483071-3F45-4852-8544-7C82F47BB1F8}" srcId="{2D0D8B01-FDE7-4F34-928A-7D9393A08240}" destId="{5455D72F-ACD8-4D7C-9859-F1CA6023060F}" srcOrd="0" destOrd="0" parTransId="{8163A304-0646-41A8-A4F4-973E5791F402}" sibTransId="{AB2279D6-2911-45ED-A09C-ADCDC427D308}"/>
    <dgm:cxn modelId="{96FC0ED4-40EA-4097-A90B-5E78EEA21E44}" type="presOf" srcId="{18BC3A01-B1CA-46AD-BEDF-55416A7B6C26}" destId="{70E21E53-1E14-4505-B0F2-4408F1523203}" srcOrd="0" destOrd="0" presId="urn:microsoft.com/office/officeart/2005/8/layout/default"/>
    <dgm:cxn modelId="{669E9FA1-BBD6-493B-A145-1B8955B1430D}" type="presOf" srcId="{DC037FDC-A430-4936-9058-93CE3182E18D}" destId="{F57E632A-3A9C-4719-BC31-3A667BADE8A0}" srcOrd="0" destOrd="0" presId="urn:microsoft.com/office/officeart/2005/8/layout/default"/>
    <dgm:cxn modelId="{839EFA07-5085-4C77-B123-75358E087029}" type="presOf" srcId="{2D0D8B01-FDE7-4F34-928A-7D9393A08240}" destId="{B07C777B-8B0C-415A-B0E6-EE845AF77710}" srcOrd="0" destOrd="0" presId="urn:microsoft.com/office/officeart/2005/8/layout/default"/>
    <dgm:cxn modelId="{E459CB9A-9311-4289-8472-2F9FC6D5C345}" type="presParOf" srcId="{B07C777B-8B0C-415A-B0E6-EE845AF77710}" destId="{D8FFCF00-3429-408F-8891-DC9386E9B7EB}" srcOrd="0" destOrd="0" presId="urn:microsoft.com/office/officeart/2005/8/layout/default"/>
    <dgm:cxn modelId="{A2E7B0F8-FF34-44FA-96F8-9991592AA21E}" type="presParOf" srcId="{B07C777B-8B0C-415A-B0E6-EE845AF77710}" destId="{6BA0A528-DEFC-48A8-934B-13EC9DA7B713}" srcOrd="1" destOrd="0" presId="urn:microsoft.com/office/officeart/2005/8/layout/default"/>
    <dgm:cxn modelId="{E3AD4715-9747-41B8-BD9C-B26FCD9A4654}" type="presParOf" srcId="{B07C777B-8B0C-415A-B0E6-EE845AF77710}" destId="{AF9E0201-F83D-4F50-8DC3-99CB9B95086C}" srcOrd="2" destOrd="0" presId="urn:microsoft.com/office/officeart/2005/8/layout/default"/>
    <dgm:cxn modelId="{A5AF2CE7-3844-4BA9-892F-C23CA26321AD}" type="presParOf" srcId="{B07C777B-8B0C-415A-B0E6-EE845AF77710}" destId="{D8CC7F3F-25D6-4845-A61C-7C5ECE6C2D8E}" srcOrd="3" destOrd="0" presId="urn:microsoft.com/office/officeart/2005/8/layout/default"/>
    <dgm:cxn modelId="{9AC1781A-F379-46F7-85F0-24813781E6BF}" type="presParOf" srcId="{B07C777B-8B0C-415A-B0E6-EE845AF77710}" destId="{70E21E53-1E14-4505-B0F2-4408F1523203}" srcOrd="4" destOrd="0" presId="urn:microsoft.com/office/officeart/2005/8/layout/default"/>
    <dgm:cxn modelId="{24C8720E-BA3E-4853-B5E9-3C5916729373}" type="presParOf" srcId="{B07C777B-8B0C-415A-B0E6-EE845AF77710}" destId="{4C43A34F-D0A3-491A-925C-C5C557C105AE}" srcOrd="5" destOrd="0" presId="urn:microsoft.com/office/officeart/2005/8/layout/default"/>
    <dgm:cxn modelId="{D5570DFF-8045-4158-A54A-249B4C86B627}" type="presParOf" srcId="{B07C777B-8B0C-415A-B0E6-EE845AF77710}" destId="{F57E632A-3A9C-4719-BC31-3A667BADE8A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D0D8B01-FDE7-4F34-928A-7D9393A08240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5455D72F-ACD8-4D7C-9859-F1CA6023060F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?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163A304-0646-41A8-A4F4-973E5791F402}" type="parTrans" cxnId="{DF483071-3F45-4852-8544-7C82F47BB1F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B2279D6-2911-45ED-A09C-ADCDC427D308}" type="sibTrans" cxnId="{DF483071-3F45-4852-8544-7C82F47BB1F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96FCB80-62AF-4666-91BE-2142C2BB0A20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?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B6B5160-4427-4F8E-BD79-EFC9EC656C2D}" type="parTrans" cxnId="{FD458C80-BCED-4553-B98E-7714DF695F5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B470023-6C72-4B03-9A55-DF96263C0C1B}" type="sibTrans" cxnId="{FD458C80-BCED-4553-B98E-7714DF695F5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8BC3A01-B1CA-46AD-BEDF-55416A7B6C26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?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E29DB00-BC0E-4757-829B-F2350B061881}" type="parTrans" cxnId="{F66E4B85-7D1F-47C8-AFF8-E2CF0486CD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6B64862-9229-4747-8681-EC41DF021AE6}" type="sibTrans" cxnId="{F66E4B85-7D1F-47C8-AFF8-E2CF0486CD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C037FDC-A430-4936-9058-93CE3182E18D}">
      <dgm:prSet phldrT="[文本]" custT="1"/>
      <dgm:spPr/>
      <dgm:t>
        <a:bodyPr/>
        <a:lstStyle/>
        <a:p>
          <a:r>
            <a: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?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8A533E2-A135-46D7-8FD5-DE08B3AC5ACC}" type="parTrans" cxnId="{99C2C2A9-3918-4F19-BE39-4F2244297DF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E935DF4-1B3B-4DB3-8122-8AAE79212A08}" type="sibTrans" cxnId="{99C2C2A9-3918-4F19-BE39-4F2244297DF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07C777B-8B0C-415A-B0E6-EE845AF77710}" type="pres">
      <dgm:prSet presAssocID="{2D0D8B01-FDE7-4F34-928A-7D9393A0824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FFCF00-3429-408F-8891-DC9386E9B7EB}" type="pres">
      <dgm:prSet presAssocID="{5455D72F-ACD8-4D7C-9859-F1CA6023060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0A528-DEFC-48A8-934B-13EC9DA7B713}" type="pres">
      <dgm:prSet presAssocID="{AB2279D6-2911-45ED-A09C-ADCDC427D308}" presName="sibTrans" presStyleCnt="0"/>
      <dgm:spPr/>
    </dgm:pt>
    <dgm:pt modelId="{AF9E0201-F83D-4F50-8DC3-99CB9B95086C}" type="pres">
      <dgm:prSet presAssocID="{E96FCB80-62AF-4666-91BE-2142C2BB0A2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CC7F3F-25D6-4845-A61C-7C5ECE6C2D8E}" type="pres">
      <dgm:prSet presAssocID="{3B470023-6C72-4B03-9A55-DF96263C0C1B}" presName="sibTrans" presStyleCnt="0"/>
      <dgm:spPr/>
    </dgm:pt>
    <dgm:pt modelId="{70E21E53-1E14-4505-B0F2-4408F1523203}" type="pres">
      <dgm:prSet presAssocID="{18BC3A01-B1CA-46AD-BEDF-55416A7B6C2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43A34F-D0A3-491A-925C-C5C557C105AE}" type="pres">
      <dgm:prSet presAssocID="{86B64862-9229-4747-8681-EC41DF021AE6}" presName="sibTrans" presStyleCnt="0"/>
      <dgm:spPr/>
    </dgm:pt>
    <dgm:pt modelId="{F57E632A-3A9C-4719-BC31-3A667BADE8A0}" type="pres">
      <dgm:prSet presAssocID="{DC037FDC-A430-4936-9058-93CE3182E18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66E4B85-7D1F-47C8-AFF8-E2CF0486CDD1}" srcId="{2D0D8B01-FDE7-4F34-928A-7D9393A08240}" destId="{18BC3A01-B1CA-46AD-BEDF-55416A7B6C26}" srcOrd="2" destOrd="0" parTransId="{6E29DB00-BC0E-4757-829B-F2350B061881}" sibTransId="{86B64862-9229-4747-8681-EC41DF021AE6}"/>
    <dgm:cxn modelId="{0728404D-A71E-45A3-B635-8D12538D1AF9}" type="presOf" srcId="{2D0D8B01-FDE7-4F34-928A-7D9393A08240}" destId="{B07C777B-8B0C-415A-B0E6-EE845AF77710}" srcOrd="0" destOrd="0" presId="urn:microsoft.com/office/officeart/2005/8/layout/default"/>
    <dgm:cxn modelId="{74EA2906-ECC1-4870-8D2D-D8A7EE5EE067}" type="presOf" srcId="{E96FCB80-62AF-4666-91BE-2142C2BB0A20}" destId="{AF9E0201-F83D-4F50-8DC3-99CB9B95086C}" srcOrd="0" destOrd="0" presId="urn:microsoft.com/office/officeart/2005/8/layout/default"/>
    <dgm:cxn modelId="{99C2C2A9-3918-4F19-BE39-4F2244297DFB}" srcId="{2D0D8B01-FDE7-4F34-928A-7D9393A08240}" destId="{DC037FDC-A430-4936-9058-93CE3182E18D}" srcOrd="3" destOrd="0" parTransId="{38A533E2-A135-46D7-8FD5-DE08B3AC5ACC}" sibTransId="{4E935DF4-1B3B-4DB3-8122-8AAE79212A08}"/>
    <dgm:cxn modelId="{DF483071-3F45-4852-8544-7C82F47BB1F8}" srcId="{2D0D8B01-FDE7-4F34-928A-7D9393A08240}" destId="{5455D72F-ACD8-4D7C-9859-F1CA6023060F}" srcOrd="0" destOrd="0" parTransId="{8163A304-0646-41A8-A4F4-973E5791F402}" sibTransId="{AB2279D6-2911-45ED-A09C-ADCDC427D308}"/>
    <dgm:cxn modelId="{D9414D49-9C81-43A6-8B49-33BBED9CAD0B}" type="presOf" srcId="{DC037FDC-A430-4936-9058-93CE3182E18D}" destId="{F57E632A-3A9C-4719-BC31-3A667BADE8A0}" srcOrd="0" destOrd="0" presId="urn:microsoft.com/office/officeart/2005/8/layout/default"/>
    <dgm:cxn modelId="{FD458C80-BCED-4553-B98E-7714DF695F5B}" srcId="{2D0D8B01-FDE7-4F34-928A-7D9393A08240}" destId="{E96FCB80-62AF-4666-91BE-2142C2BB0A20}" srcOrd="1" destOrd="0" parTransId="{9B6B5160-4427-4F8E-BD79-EFC9EC656C2D}" sibTransId="{3B470023-6C72-4B03-9A55-DF96263C0C1B}"/>
    <dgm:cxn modelId="{6540B284-4494-40FC-B8C7-72A28BF0F6F7}" type="presOf" srcId="{18BC3A01-B1CA-46AD-BEDF-55416A7B6C26}" destId="{70E21E53-1E14-4505-B0F2-4408F1523203}" srcOrd="0" destOrd="0" presId="urn:microsoft.com/office/officeart/2005/8/layout/default"/>
    <dgm:cxn modelId="{2CD55003-4C59-4777-AA5A-CD8F02255BED}" type="presOf" srcId="{5455D72F-ACD8-4D7C-9859-F1CA6023060F}" destId="{D8FFCF00-3429-408F-8891-DC9386E9B7EB}" srcOrd="0" destOrd="0" presId="urn:microsoft.com/office/officeart/2005/8/layout/default"/>
    <dgm:cxn modelId="{55A3143E-1976-4592-8E17-FE5C789A48E2}" type="presParOf" srcId="{B07C777B-8B0C-415A-B0E6-EE845AF77710}" destId="{D8FFCF00-3429-408F-8891-DC9386E9B7EB}" srcOrd="0" destOrd="0" presId="urn:microsoft.com/office/officeart/2005/8/layout/default"/>
    <dgm:cxn modelId="{397F5967-6896-47E8-AD5D-9D99EA931873}" type="presParOf" srcId="{B07C777B-8B0C-415A-B0E6-EE845AF77710}" destId="{6BA0A528-DEFC-48A8-934B-13EC9DA7B713}" srcOrd="1" destOrd="0" presId="urn:microsoft.com/office/officeart/2005/8/layout/default"/>
    <dgm:cxn modelId="{D5D91F43-B5B2-43EB-85A8-229A71C889CB}" type="presParOf" srcId="{B07C777B-8B0C-415A-B0E6-EE845AF77710}" destId="{AF9E0201-F83D-4F50-8DC3-99CB9B95086C}" srcOrd="2" destOrd="0" presId="urn:microsoft.com/office/officeart/2005/8/layout/default"/>
    <dgm:cxn modelId="{0BE0CA5A-6F65-49E3-9C89-EB465E726891}" type="presParOf" srcId="{B07C777B-8B0C-415A-B0E6-EE845AF77710}" destId="{D8CC7F3F-25D6-4845-A61C-7C5ECE6C2D8E}" srcOrd="3" destOrd="0" presId="urn:microsoft.com/office/officeart/2005/8/layout/default"/>
    <dgm:cxn modelId="{12007E5D-9DA4-4824-8B15-7761638FEE00}" type="presParOf" srcId="{B07C777B-8B0C-415A-B0E6-EE845AF77710}" destId="{70E21E53-1E14-4505-B0F2-4408F1523203}" srcOrd="4" destOrd="0" presId="urn:microsoft.com/office/officeart/2005/8/layout/default"/>
    <dgm:cxn modelId="{2BED97C8-B51B-45C2-8D0B-BD02D5C3E154}" type="presParOf" srcId="{B07C777B-8B0C-415A-B0E6-EE845AF77710}" destId="{4C43A34F-D0A3-491A-925C-C5C557C105AE}" srcOrd="5" destOrd="0" presId="urn:microsoft.com/office/officeart/2005/8/layout/default"/>
    <dgm:cxn modelId="{65F86B7C-0251-4CAA-81C2-1EABCCC1DC8B}" type="presParOf" srcId="{B07C777B-8B0C-415A-B0E6-EE845AF77710}" destId="{F57E632A-3A9C-4719-BC31-3A667BADE8A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D0D8B01-FDE7-4F34-928A-7D9393A08240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5455D72F-ACD8-4D7C-9859-F1CA6023060F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大量化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163A304-0646-41A8-A4F4-973E5791F402}" type="parTrans" cxnId="{DF483071-3F45-4852-8544-7C82F47BB1F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B2279D6-2911-45ED-A09C-ADCDC427D308}" type="sibTrans" cxnId="{DF483071-3F45-4852-8544-7C82F47BB1F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96FCB80-62AF-4666-91BE-2142C2BB0A20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多样化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B6B5160-4427-4F8E-BD79-EFC9EC656C2D}" type="parTrans" cxnId="{FD458C80-BCED-4553-B98E-7714DF695F5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B470023-6C72-4B03-9A55-DF96263C0C1B}" type="sibTrans" cxnId="{FD458C80-BCED-4553-B98E-7714DF695F5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8BC3A01-B1CA-46AD-BEDF-55416A7B6C26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快速化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E29DB00-BC0E-4757-829B-F2350B061881}" type="parTrans" cxnId="{F66E4B85-7D1F-47C8-AFF8-E2CF0486CD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6B64862-9229-4747-8681-EC41DF021AE6}" type="sibTrans" cxnId="{F66E4B85-7D1F-47C8-AFF8-E2CF0486CD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C037FDC-A430-4936-9058-93CE3182E18D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价值密度低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8A533E2-A135-46D7-8FD5-DE08B3AC5ACC}" type="parTrans" cxnId="{99C2C2A9-3918-4F19-BE39-4F2244297DF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E935DF4-1B3B-4DB3-8122-8AAE79212A08}" type="sibTrans" cxnId="{99C2C2A9-3918-4F19-BE39-4F2244297DF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07C777B-8B0C-415A-B0E6-EE845AF77710}" type="pres">
      <dgm:prSet presAssocID="{2D0D8B01-FDE7-4F34-928A-7D9393A0824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FFCF00-3429-408F-8891-DC9386E9B7EB}" type="pres">
      <dgm:prSet presAssocID="{5455D72F-ACD8-4D7C-9859-F1CA6023060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0A528-DEFC-48A8-934B-13EC9DA7B713}" type="pres">
      <dgm:prSet presAssocID="{AB2279D6-2911-45ED-A09C-ADCDC427D308}" presName="sibTrans" presStyleCnt="0"/>
      <dgm:spPr/>
    </dgm:pt>
    <dgm:pt modelId="{AF9E0201-F83D-4F50-8DC3-99CB9B95086C}" type="pres">
      <dgm:prSet presAssocID="{E96FCB80-62AF-4666-91BE-2142C2BB0A2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CC7F3F-25D6-4845-A61C-7C5ECE6C2D8E}" type="pres">
      <dgm:prSet presAssocID="{3B470023-6C72-4B03-9A55-DF96263C0C1B}" presName="sibTrans" presStyleCnt="0"/>
      <dgm:spPr/>
    </dgm:pt>
    <dgm:pt modelId="{70E21E53-1E14-4505-B0F2-4408F1523203}" type="pres">
      <dgm:prSet presAssocID="{18BC3A01-B1CA-46AD-BEDF-55416A7B6C2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43A34F-D0A3-491A-925C-C5C557C105AE}" type="pres">
      <dgm:prSet presAssocID="{86B64862-9229-4747-8681-EC41DF021AE6}" presName="sibTrans" presStyleCnt="0"/>
      <dgm:spPr/>
    </dgm:pt>
    <dgm:pt modelId="{F57E632A-3A9C-4719-BC31-3A667BADE8A0}" type="pres">
      <dgm:prSet presAssocID="{DC037FDC-A430-4936-9058-93CE3182E18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C2C2A9-3918-4F19-BE39-4F2244297DFB}" srcId="{2D0D8B01-FDE7-4F34-928A-7D9393A08240}" destId="{DC037FDC-A430-4936-9058-93CE3182E18D}" srcOrd="3" destOrd="0" parTransId="{38A533E2-A135-46D7-8FD5-DE08B3AC5ACC}" sibTransId="{4E935DF4-1B3B-4DB3-8122-8AAE79212A08}"/>
    <dgm:cxn modelId="{27D70B34-00E4-4001-8382-825472E13B42}" type="presOf" srcId="{5455D72F-ACD8-4D7C-9859-F1CA6023060F}" destId="{D8FFCF00-3429-408F-8891-DC9386E9B7EB}" srcOrd="0" destOrd="0" presId="urn:microsoft.com/office/officeart/2005/8/layout/default"/>
    <dgm:cxn modelId="{F66E4B85-7D1F-47C8-AFF8-E2CF0486CDD1}" srcId="{2D0D8B01-FDE7-4F34-928A-7D9393A08240}" destId="{18BC3A01-B1CA-46AD-BEDF-55416A7B6C26}" srcOrd="2" destOrd="0" parTransId="{6E29DB00-BC0E-4757-829B-F2350B061881}" sibTransId="{86B64862-9229-4747-8681-EC41DF021AE6}"/>
    <dgm:cxn modelId="{FD458C80-BCED-4553-B98E-7714DF695F5B}" srcId="{2D0D8B01-FDE7-4F34-928A-7D9393A08240}" destId="{E96FCB80-62AF-4666-91BE-2142C2BB0A20}" srcOrd="1" destOrd="0" parTransId="{9B6B5160-4427-4F8E-BD79-EFC9EC656C2D}" sibTransId="{3B470023-6C72-4B03-9A55-DF96263C0C1B}"/>
    <dgm:cxn modelId="{D4C69989-256C-45E1-A472-0A335884CEAA}" type="presOf" srcId="{E96FCB80-62AF-4666-91BE-2142C2BB0A20}" destId="{AF9E0201-F83D-4F50-8DC3-99CB9B95086C}" srcOrd="0" destOrd="0" presId="urn:microsoft.com/office/officeart/2005/8/layout/default"/>
    <dgm:cxn modelId="{1FC129C3-61BB-4B4E-A5B3-88DA8620AAF9}" type="presOf" srcId="{DC037FDC-A430-4936-9058-93CE3182E18D}" destId="{F57E632A-3A9C-4719-BC31-3A667BADE8A0}" srcOrd="0" destOrd="0" presId="urn:microsoft.com/office/officeart/2005/8/layout/default"/>
    <dgm:cxn modelId="{DF483071-3F45-4852-8544-7C82F47BB1F8}" srcId="{2D0D8B01-FDE7-4F34-928A-7D9393A08240}" destId="{5455D72F-ACD8-4D7C-9859-F1CA6023060F}" srcOrd="0" destOrd="0" parTransId="{8163A304-0646-41A8-A4F4-973E5791F402}" sibTransId="{AB2279D6-2911-45ED-A09C-ADCDC427D308}"/>
    <dgm:cxn modelId="{E3FBF936-EEB1-4215-A958-5540B2676B4A}" type="presOf" srcId="{2D0D8B01-FDE7-4F34-928A-7D9393A08240}" destId="{B07C777B-8B0C-415A-B0E6-EE845AF77710}" srcOrd="0" destOrd="0" presId="urn:microsoft.com/office/officeart/2005/8/layout/default"/>
    <dgm:cxn modelId="{EF68ADF0-B9DB-4B37-8D28-13A082F85404}" type="presOf" srcId="{18BC3A01-B1CA-46AD-BEDF-55416A7B6C26}" destId="{70E21E53-1E14-4505-B0F2-4408F1523203}" srcOrd="0" destOrd="0" presId="urn:microsoft.com/office/officeart/2005/8/layout/default"/>
    <dgm:cxn modelId="{4303005F-5B94-4607-815B-E0B6DFD8ECB1}" type="presParOf" srcId="{B07C777B-8B0C-415A-B0E6-EE845AF77710}" destId="{D8FFCF00-3429-408F-8891-DC9386E9B7EB}" srcOrd="0" destOrd="0" presId="urn:microsoft.com/office/officeart/2005/8/layout/default"/>
    <dgm:cxn modelId="{E23EDCB0-979D-405C-871E-83B07F579DDF}" type="presParOf" srcId="{B07C777B-8B0C-415A-B0E6-EE845AF77710}" destId="{6BA0A528-DEFC-48A8-934B-13EC9DA7B713}" srcOrd="1" destOrd="0" presId="urn:microsoft.com/office/officeart/2005/8/layout/default"/>
    <dgm:cxn modelId="{E441D01A-0B28-438D-91EB-BC2D034AE0C2}" type="presParOf" srcId="{B07C777B-8B0C-415A-B0E6-EE845AF77710}" destId="{AF9E0201-F83D-4F50-8DC3-99CB9B95086C}" srcOrd="2" destOrd="0" presId="urn:microsoft.com/office/officeart/2005/8/layout/default"/>
    <dgm:cxn modelId="{DCC35B47-6B74-4694-9EB5-5BB6B80B45AE}" type="presParOf" srcId="{B07C777B-8B0C-415A-B0E6-EE845AF77710}" destId="{D8CC7F3F-25D6-4845-A61C-7C5ECE6C2D8E}" srcOrd="3" destOrd="0" presId="urn:microsoft.com/office/officeart/2005/8/layout/default"/>
    <dgm:cxn modelId="{972C1180-641E-4E2B-84C9-4F9F11067286}" type="presParOf" srcId="{B07C777B-8B0C-415A-B0E6-EE845AF77710}" destId="{70E21E53-1E14-4505-B0F2-4408F1523203}" srcOrd="4" destOrd="0" presId="urn:microsoft.com/office/officeart/2005/8/layout/default"/>
    <dgm:cxn modelId="{50F1AA02-9FA4-4D0F-A5D7-1ACB0BFF2599}" type="presParOf" srcId="{B07C777B-8B0C-415A-B0E6-EE845AF77710}" destId="{4C43A34F-D0A3-491A-925C-C5C557C105AE}" srcOrd="5" destOrd="0" presId="urn:microsoft.com/office/officeart/2005/8/layout/default"/>
    <dgm:cxn modelId="{BE5B2F44-6B33-4155-8803-0DF1E4477F25}" type="presParOf" srcId="{B07C777B-8B0C-415A-B0E6-EE845AF77710}" destId="{F57E632A-3A9C-4719-BC31-3A667BADE8A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2D0D8B01-FDE7-4F34-928A-7D9393A08240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5455D72F-ACD8-4D7C-9859-F1CA6023060F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大数据存储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163A304-0646-41A8-A4F4-973E5791F402}" type="parTrans" cxnId="{DF483071-3F45-4852-8544-7C82F47BB1F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B2279D6-2911-45ED-A09C-ADCDC427D308}" type="sibTrans" cxnId="{DF483071-3F45-4852-8544-7C82F47BB1F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96FCB80-62AF-4666-91BE-2142C2BB0A20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2400" dirty="0" err="1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NoSQL</a:t>
          </a:r>
          <a:endParaRPr lang="en-US" altLang="zh-CN" sz="2400" dirty="0" smtClean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  <a:p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数据管理系统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B6B5160-4427-4F8E-BD79-EFC9EC656C2D}" type="parTrans" cxnId="{FD458C80-BCED-4553-B98E-7714DF695F5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B470023-6C72-4B03-9A55-DF96263C0C1B}" type="sibTrans" cxnId="{FD458C80-BCED-4553-B98E-7714DF695F5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8BC3A01-B1CA-46AD-BEDF-55416A7B6C26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2400" dirty="0" err="1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MapReduce</a:t>
          </a:r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技术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E29DB00-BC0E-4757-829B-F2350B061881}" type="parTrans" cxnId="{F66E4B85-7D1F-47C8-AFF8-E2CF0486CD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6B64862-9229-4747-8681-EC41DF021AE6}" type="sibTrans" cxnId="{F66E4B85-7D1F-47C8-AFF8-E2CF0486CD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07C777B-8B0C-415A-B0E6-EE845AF77710}" type="pres">
      <dgm:prSet presAssocID="{2D0D8B01-FDE7-4F34-928A-7D9393A0824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FFCF00-3429-408F-8891-DC9386E9B7EB}" type="pres">
      <dgm:prSet presAssocID="{5455D72F-ACD8-4D7C-9859-F1CA6023060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0A528-DEFC-48A8-934B-13EC9DA7B713}" type="pres">
      <dgm:prSet presAssocID="{AB2279D6-2911-45ED-A09C-ADCDC427D308}" presName="sibTrans" presStyleCnt="0"/>
      <dgm:spPr/>
    </dgm:pt>
    <dgm:pt modelId="{AF9E0201-F83D-4F50-8DC3-99CB9B95086C}" type="pres">
      <dgm:prSet presAssocID="{E96FCB80-62AF-4666-91BE-2142C2BB0A2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CC7F3F-25D6-4845-A61C-7C5ECE6C2D8E}" type="pres">
      <dgm:prSet presAssocID="{3B470023-6C72-4B03-9A55-DF96263C0C1B}" presName="sibTrans" presStyleCnt="0"/>
      <dgm:spPr/>
    </dgm:pt>
    <dgm:pt modelId="{70E21E53-1E14-4505-B0F2-4408F1523203}" type="pres">
      <dgm:prSet presAssocID="{18BC3A01-B1CA-46AD-BEDF-55416A7B6C2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012B80-7D18-424C-A87E-4A0C8A12C460}" type="presOf" srcId="{5455D72F-ACD8-4D7C-9859-F1CA6023060F}" destId="{D8FFCF00-3429-408F-8891-DC9386E9B7EB}" srcOrd="0" destOrd="0" presId="urn:microsoft.com/office/officeart/2005/8/layout/default"/>
    <dgm:cxn modelId="{DF483071-3F45-4852-8544-7C82F47BB1F8}" srcId="{2D0D8B01-FDE7-4F34-928A-7D9393A08240}" destId="{5455D72F-ACD8-4D7C-9859-F1CA6023060F}" srcOrd="0" destOrd="0" parTransId="{8163A304-0646-41A8-A4F4-973E5791F402}" sibTransId="{AB2279D6-2911-45ED-A09C-ADCDC427D308}"/>
    <dgm:cxn modelId="{FD458C80-BCED-4553-B98E-7714DF695F5B}" srcId="{2D0D8B01-FDE7-4F34-928A-7D9393A08240}" destId="{E96FCB80-62AF-4666-91BE-2142C2BB0A20}" srcOrd="1" destOrd="0" parTransId="{9B6B5160-4427-4F8E-BD79-EFC9EC656C2D}" sibTransId="{3B470023-6C72-4B03-9A55-DF96263C0C1B}"/>
    <dgm:cxn modelId="{40F1BDF0-43AF-48EB-9E06-45942275CD4A}" type="presOf" srcId="{E96FCB80-62AF-4666-91BE-2142C2BB0A20}" destId="{AF9E0201-F83D-4F50-8DC3-99CB9B95086C}" srcOrd="0" destOrd="0" presId="urn:microsoft.com/office/officeart/2005/8/layout/default"/>
    <dgm:cxn modelId="{F66E4B85-7D1F-47C8-AFF8-E2CF0486CDD1}" srcId="{2D0D8B01-FDE7-4F34-928A-7D9393A08240}" destId="{18BC3A01-B1CA-46AD-BEDF-55416A7B6C26}" srcOrd="2" destOrd="0" parTransId="{6E29DB00-BC0E-4757-829B-F2350B061881}" sibTransId="{86B64862-9229-4747-8681-EC41DF021AE6}"/>
    <dgm:cxn modelId="{AA2DCEAD-1601-4F09-81D2-119E64C888AB}" type="presOf" srcId="{2D0D8B01-FDE7-4F34-928A-7D9393A08240}" destId="{B07C777B-8B0C-415A-B0E6-EE845AF77710}" srcOrd="0" destOrd="0" presId="urn:microsoft.com/office/officeart/2005/8/layout/default"/>
    <dgm:cxn modelId="{DF7F0A6F-F36B-4B47-8877-5351BDD5FA55}" type="presOf" srcId="{18BC3A01-B1CA-46AD-BEDF-55416A7B6C26}" destId="{70E21E53-1E14-4505-B0F2-4408F1523203}" srcOrd="0" destOrd="0" presId="urn:microsoft.com/office/officeart/2005/8/layout/default"/>
    <dgm:cxn modelId="{6EAAFE57-AD7F-45D1-9DEB-0FCD437479E2}" type="presParOf" srcId="{B07C777B-8B0C-415A-B0E6-EE845AF77710}" destId="{D8FFCF00-3429-408F-8891-DC9386E9B7EB}" srcOrd="0" destOrd="0" presId="urn:microsoft.com/office/officeart/2005/8/layout/default"/>
    <dgm:cxn modelId="{4C3D56E9-DEE7-4F34-8E55-16A114B7CF0B}" type="presParOf" srcId="{B07C777B-8B0C-415A-B0E6-EE845AF77710}" destId="{6BA0A528-DEFC-48A8-934B-13EC9DA7B713}" srcOrd="1" destOrd="0" presId="urn:microsoft.com/office/officeart/2005/8/layout/default"/>
    <dgm:cxn modelId="{7544362E-A8C8-4B8E-848D-44B1F8044CE1}" type="presParOf" srcId="{B07C777B-8B0C-415A-B0E6-EE845AF77710}" destId="{AF9E0201-F83D-4F50-8DC3-99CB9B95086C}" srcOrd="2" destOrd="0" presId="urn:microsoft.com/office/officeart/2005/8/layout/default"/>
    <dgm:cxn modelId="{CB771B28-5352-4630-827C-AF04B7A0188B}" type="presParOf" srcId="{B07C777B-8B0C-415A-B0E6-EE845AF77710}" destId="{D8CC7F3F-25D6-4845-A61C-7C5ECE6C2D8E}" srcOrd="3" destOrd="0" presId="urn:microsoft.com/office/officeart/2005/8/layout/default"/>
    <dgm:cxn modelId="{163792A4-CFD8-46FC-BD6E-C20DC6514D5D}" type="presParOf" srcId="{B07C777B-8B0C-415A-B0E6-EE845AF77710}" destId="{70E21E53-1E14-4505-B0F2-4408F152320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2D0D8B01-FDE7-4F34-928A-7D9393A08240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5455D72F-ACD8-4D7C-9859-F1CA6023060F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大数据存储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163A304-0646-41A8-A4F4-973E5791F402}" type="parTrans" cxnId="{DF483071-3F45-4852-8544-7C82F47BB1F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B2279D6-2911-45ED-A09C-ADCDC427D308}" type="sibTrans" cxnId="{DF483071-3F45-4852-8544-7C82F47BB1F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96FCB80-62AF-4666-91BE-2142C2BB0A20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2400" dirty="0" err="1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NoSQL</a:t>
          </a:r>
          <a:endParaRPr lang="en-US" altLang="zh-CN" sz="2400" dirty="0" smtClean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  <a:p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数据管理系统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B6B5160-4427-4F8E-BD79-EFC9EC656C2D}" type="parTrans" cxnId="{FD458C80-BCED-4553-B98E-7714DF695F5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B470023-6C72-4B03-9A55-DF96263C0C1B}" type="sibTrans" cxnId="{FD458C80-BCED-4553-B98E-7714DF695F5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8BC3A01-B1CA-46AD-BEDF-55416A7B6C26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2400" dirty="0" err="1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MapReduce</a:t>
          </a:r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技术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E29DB00-BC0E-4757-829B-F2350B061881}" type="parTrans" cxnId="{F66E4B85-7D1F-47C8-AFF8-E2CF0486CD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6B64862-9229-4747-8681-EC41DF021AE6}" type="sibTrans" cxnId="{F66E4B85-7D1F-47C8-AFF8-E2CF0486CD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07C777B-8B0C-415A-B0E6-EE845AF77710}" type="pres">
      <dgm:prSet presAssocID="{2D0D8B01-FDE7-4F34-928A-7D9393A0824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FFCF00-3429-408F-8891-DC9386E9B7EB}" type="pres">
      <dgm:prSet presAssocID="{5455D72F-ACD8-4D7C-9859-F1CA6023060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0A528-DEFC-48A8-934B-13EC9DA7B713}" type="pres">
      <dgm:prSet presAssocID="{AB2279D6-2911-45ED-A09C-ADCDC427D308}" presName="sibTrans" presStyleCnt="0"/>
      <dgm:spPr/>
    </dgm:pt>
    <dgm:pt modelId="{AF9E0201-F83D-4F50-8DC3-99CB9B95086C}" type="pres">
      <dgm:prSet presAssocID="{E96FCB80-62AF-4666-91BE-2142C2BB0A2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CC7F3F-25D6-4845-A61C-7C5ECE6C2D8E}" type="pres">
      <dgm:prSet presAssocID="{3B470023-6C72-4B03-9A55-DF96263C0C1B}" presName="sibTrans" presStyleCnt="0"/>
      <dgm:spPr/>
    </dgm:pt>
    <dgm:pt modelId="{70E21E53-1E14-4505-B0F2-4408F1523203}" type="pres">
      <dgm:prSet presAssocID="{18BC3A01-B1CA-46AD-BEDF-55416A7B6C2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E738BDF-CC52-447E-BBC5-75EBEB06767C}" type="presOf" srcId="{18BC3A01-B1CA-46AD-BEDF-55416A7B6C26}" destId="{70E21E53-1E14-4505-B0F2-4408F1523203}" srcOrd="0" destOrd="0" presId="urn:microsoft.com/office/officeart/2005/8/layout/default"/>
    <dgm:cxn modelId="{F66E4B85-7D1F-47C8-AFF8-E2CF0486CDD1}" srcId="{2D0D8B01-FDE7-4F34-928A-7D9393A08240}" destId="{18BC3A01-B1CA-46AD-BEDF-55416A7B6C26}" srcOrd="2" destOrd="0" parTransId="{6E29DB00-BC0E-4757-829B-F2350B061881}" sibTransId="{86B64862-9229-4747-8681-EC41DF021AE6}"/>
    <dgm:cxn modelId="{FD458C80-BCED-4553-B98E-7714DF695F5B}" srcId="{2D0D8B01-FDE7-4F34-928A-7D9393A08240}" destId="{E96FCB80-62AF-4666-91BE-2142C2BB0A20}" srcOrd="1" destOrd="0" parTransId="{9B6B5160-4427-4F8E-BD79-EFC9EC656C2D}" sibTransId="{3B470023-6C72-4B03-9A55-DF96263C0C1B}"/>
    <dgm:cxn modelId="{DF483071-3F45-4852-8544-7C82F47BB1F8}" srcId="{2D0D8B01-FDE7-4F34-928A-7D9393A08240}" destId="{5455D72F-ACD8-4D7C-9859-F1CA6023060F}" srcOrd="0" destOrd="0" parTransId="{8163A304-0646-41A8-A4F4-973E5791F402}" sibTransId="{AB2279D6-2911-45ED-A09C-ADCDC427D308}"/>
    <dgm:cxn modelId="{75941BAE-DD6B-4B4A-B2AB-C6ED54176508}" type="presOf" srcId="{2D0D8B01-FDE7-4F34-928A-7D9393A08240}" destId="{B07C777B-8B0C-415A-B0E6-EE845AF77710}" srcOrd="0" destOrd="0" presId="urn:microsoft.com/office/officeart/2005/8/layout/default"/>
    <dgm:cxn modelId="{ABE44595-8326-4219-8A96-1AEA6B5AFB37}" type="presOf" srcId="{5455D72F-ACD8-4D7C-9859-F1CA6023060F}" destId="{D8FFCF00-3429-408F-8891-DC9386E9B7EB}" srcOrd="0" destOrd="0" presId="urn:microsoft.com/office/officeart/2005/8/layout/default"/>
    <dgm:cxn modelId="{8BA587CF-8480-46CB-8B2B-BD54D4519A54}" type="presOf" srcId="{E96FCB80-62AF-4666-91BE-2142C2BB0A20}" destId="{AF9E0201-F83D-4F50-8DC3-99CB9B95086C}" srcOrd="0" destOrd="0" presId="urn:microsoft.com/office/officeart/2005/8/layout/default"/>
    <dgm:cxn modelId="{7FD27417-62F0-479D-9335-554ACB32F923}" type="presParOf" srcId="{B07C777B-8B0C-415A-B0E6-EE845AF77710}" destId="{D8FFCF00-3429-408F-8891-DC9386E9B7EB}" srcOrd="0" destOrd="0" presId="urn:microsoft.com/office/officeart/2005/8/layout/default"/>
    <dgm:cxn modelId="{F426110C-CBED-43CC-AF30-0D75A2D72F89}" type="presParOf" srcId="{B07C777B-8B0C-415A-B0E6-EE845AF77710}" destId="{6BA0A528-DEFC-48A8-934B-13EC9DA7B713}" srcOrd="1" destOrd="0" presId="urn:microsoft.com/office/officeart/2005/8/layout/default"/>
    <dgm:cxn modelId="{16909039-6E5B-49FE-BC75-99A30192A128}" type="presParOf" srcId="{B07C777B-8B0C-415A-B0E6-EE845AF77710}" destId="{AF9E0201-F83D-4F50-8DC3-99CB9B95086C}" srcOrd="2" destOrd="0" presId="urn:microsoft.com/office/officeart/2005/8/layout/default"/>
    <dgm:cxn modelId="{C3DFEE1B-5558-497B-841B-98D9D59D793B}" type="presParOf" srcId="{B07C777B-8B0C-415A-B0E6-EE845AF77710}" destId="{D8CC7F3F-25D6-4845-A61C-7C5ECE6C2D8E}" srcOrd="3" destOrd="0" presId="urn:microsoft.com/office/officeart/2005/8/layout/default"/>
    <dgm:cxn modelId="{7103959C-84CA-469E-8EF5-1779B32106C9}" type="presParOf" srcId="{B07C777B-8B0C-415A-B0E6-EE845AF77710}" destId="{70E21E53-1E14-4505-B0F2-4408F152320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D86817-E93D-4144-B53A-008AFFE0C0D3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38207588-7AE4-4E60-958B-A376BE8095D0}">
      <dgm:prSet phldrT="[文本]"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应支持数据管理、对象管理和知识管理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9990C26-E75D-4F95-BDCB-C67B68970AB0}" type="parTrans" cxnId="{2ED006C8-725E-4E40-AC6A-F0F8BEF3AD17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5D85146-A102-4BA2-AB62-671EA66EB57C}" type="sibTrans" cxnId="{2ED006C8-725E-4E40-AC6A-F0F8BEF3AD17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F5402D3-137F-43FA-85F6-5BB6B6BF636D}">
      <dgm:prSet phldrT="[文本]"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必须保持或继承第二代数据库系统的技术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33E92F1-6926-42CE-BC76-13B3A16E31B2}" type="parTrans" cxnId="{CAE90EB7-8FDC-4FBF-B9AF-50442D312264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3140D18-CB88-4C6C-B4F6-AB308E5F1AF9}" type="sibTrans" cxnId="{CAE90EB7-8FDC-4FBF-B9AF-50442D312264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1EDE972-FB00-4552-9506-975680E25735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必须对其他系统开放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EEFBF06-4E84-4778-B9AF-EFFA1D98ADAF}" type="parTrans" cxnId="{0FA0FCCE-C694-4BFB-978C-F136A4BCA533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E5B10BF-38E8-4D6C-AD46-F3F9131C6479}" type="sibTrans" cxnId="{0FA0FCCE-C694-4BFB-978C-F136A4BCA533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1688F11-F4CB-48CE-9FE9-57BC06D4B02F}" type="pres">
      <dgm:prSet presAssocID="{69D86817-E93D-4144-B53A-008AFFE0C0D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DE1CBB-9135-4AD8-98A4-DE1F99DB6B6A}" type="pres">
      <dgm:prSet presAssocID="{38207588-7AE4-4E60-958B-A376BE8095D0}" presName="parentLin" presStyleCnt="0"/>
      <dgm:spPr/>
    </dgm:pt>
    <dgm:pt modelId="{9F4C988B-584A-4430-8199-33BAF0A22919}" type="pres">
      <dgm:prSet presAssocID="{38207588-7AE4-4E60-958B-A376BE8095D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C977DF8B-3215-4D3B-8E69-30C1CEE014E0}" type="pres">
      <dgm:prSet presAssocID="{38207588-7AE4-4E60-958B-A376BE8095D0}" presName="parentText" presStyleLbl="node1" presStyleIdx="0" presStyleCnt="3" custScaleX="125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28E0CF-1348-4C33-BAEF-9754D1A44618}" type="pres">
      <dgm:prSet presAssocID="{38207588-7AE4-4E60-958B-A376BE8095D0}" presName="negativeSpace" presStyleCnt="0"/>
      <dgm:spPr/>
    </dgm:pt>
    <dgm:pt modelId="{3183F117-7F24-41B2-B947-5D7BA8B629AB}" type="pres">
      <dgm:prSet presAssocID="{38207588-7AE4-4E60-958B-A376BE8095D0}" presName="childText" presStyleLbl="conFgAcc1" presStyleIdx="0" presStyleCnt="3">
        <dgm:presLayoutVars>
          <dgm:bulletEnabled val="1"/>
        </dgm:presLayoutVars>
      </dgm:prSet>
      <dgm:spPr>
        <a:solidFill>
          <a:schemeClr val="bg1">
            <a:lumMod val="75000"/>
            <a:alpha val="90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</dgm:pt>
    <dgm:pt modelId="{253C01D0-313E-44CB-B191-36025AC7CD96}" type="pres">
      <dgm:prSet presAssocID="{75D85146-A102-4BA2-AB62-671EA66EB57C}" presName="spaceBetweenRectangles" presStyleCnt="0"/>
      <dgm:spPr/>
    </dgm:pt>
    <dgm:pt modelId="{8029AFD1-2E56-44CF-9811-6DE003CC4AE6}" type="pres">
      <dgm:prSet presAssocID="{EF5402D3-137F-43FA-85F6-5BB6B6BF636D}" presName="parentLin" presStyleCnt="0"/>
      <dgm:spPr/>
    </dgm:pt>
    <dgm:pt modelId="{B170B0F2-BFD4-46D3-B3D8-780EFF352782}" type="pres">
      <dgm:prSet presAssocID="{EF5402D3-137F-43FA-85F6-5BB6B6BF636D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5783D75-E3F7-41B5-A905-4CE030CFDF4B}" type="pres">
      <dgm:prSet presAssocID="{EF5402D3-137F-43FA-85F6-5BB6B6BF636D}" presName="parentText" presStyleLbl="node1" presStyleIdx="1" presStyleCnt="3" custScaleX="125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BA7F1D-DD65-47BB-B407-A53331D18837}" type="pres">
      <dgm:prSet presAssocID="{EF5402D3-137F-43FA-85F6-5BB6B6BF636D}" presName="negativeSpace" presStyleCnt="0"/>
      <dgm:spPr/>
    </dgm:pt>
    <dgm:pt modelId="{F5165421-D12E-4139-89AC-644A9A1178A9}" type="pres">
      <dgm:prSet presAssocID="{EF5402D3-137F-43FA-85F6-5BB6B6BF636D}" presName="childText" presStyleLbl="conFgAcc1" presStyleIdx="1" presStyleCnt="3">
        <dgm:presLayoutVars>
          <dgm:bulletEnabled val="1"/>
        </dgm:presLayoutVars>
      </dgm:prSet>
      <dgm:spPr>
        <a:solidFill>
          <a:schemeClr val="bg1">
            <a:lumMod val="75000"/>
            <a:alpha val="90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</dgm:pt>
    <dgm:pt modelId="{DA16B2DA-200B-4F4C-AFA1-CADD6F63F5B7}" type="pres">
      <dgm:prSet presAssocID="{E3140D18-CB88-4C6C-B4F6-AB308E5F1AF9}" presName="spaceBetweenRectangles" presStyleCnt="0"/>
      <dgm:spPr/>
    </dgm:pt>
    <dgm:pt modelId="{3AB65AB1-D5D5-4F5F-A99E-FA28D9D0113B}" type="pres">
      <dgm:prSet presAssocID="{91EDE972-FB00-4552-9506-975680E25735}" presName="parentLin" presStyleCnt="0"/>
      <dgm:spPr/>
    </dgm:pt>
    <dgm:pt modelId="{79E3FBCC-4CAF-42EA-9010-9CD00A8808E9}" type="pres">
      <dgm:prSet presAssocID="{91EDE972-FB00-4552-9506-975680E25735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BF1D397C-1EAF-473A-AA69-20803BC066D2}" type="pres">
      <dgm:prSet presAssocID="{91EDE972-FB00-4552-9506-975680E25735}" presName="parentText" presStyleLbl="node1" presStyleIdx="2" presStyleCnt="3" custScaleX="125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A5C458-A280-4B33-8473-0487B97E560B}" type="pres">
      <dgm:prSet presAssocID="{91EDE972-FB00-4552-9506-975680E25735}" presName="negativeSpace" presStyleCnt="0"/>
      <dgm:spPr/>
    </dgm:pt>
    <dgm:pt modelId="{1BEDA7CD-E9E2-4F90-A136-B02DAC9DC13F}" type="pres">
      <dgm:prSet presAssocID="{91EDE972-FB00-4552-9506-975680E2573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E12F917-58CF-4D72-B030-F00363314930}" type="presOf" srcId="{EF5402D3-137F-43FA-85F6-5BB6B6BF636D}" destId="{B170B0F2-BFD4-46D3-B3D8-780EFF352782}" srcOrd="0" destOrd="0" presId="urn:microsoft.com/office/officeart/2005/8/layout/list1"/>
    <dgm:cxn modelId="{9F131E63-EB72-49B3-820A-8B1FDD2342FB}" type="presOf" srcId="{69D86817-E93D-4144-B53A-008AFFE0C0D3}" destId="{71688F11-F4CB-48CE-9FE9-57BC06D4B02F}" srcOrd="0" destOrd="0" presId="urn:microsoft.com/office/officeart/2005/8/layout/list1"/>
    <dgm:cxn modelId="{44AE0EB7-B472-40D0-8903-F978526230EC}" type="presOf" srcId="{38207588-7AE4-4E60-958B-A376BE8095D0}" destId="{C977DF8B-3215-4D3B-8E69-30C1CEE014E0}" srcOrd="1" destOrd="0" presId="urn:microsoft.com/office/officeart/2005/8/layout/list1"/>
    <dgm:cxn modelId="{2ED006C8-725E-4E40-AC6A-F0F8BEF3AD17}" srcId="{69D86817-E93D-4144-B53A-008AFFE0C0D3}" destId="{38207588-7AE4-4E60-958B-A376BE8095D0}" srcOrd="0" destOrd="0" parTransId="{B9990C26-E75D-4F95-BDCB-C67B68970AB0}" sibTransId="{75D85146-A102-4BA2-AB62-671EA66EB57C}"/>
    <dgm:cxn modelId="{0FA0FCCE-C694-4BFB-978C-F136A4BCA533}" srcId="{69D86817-E93D-4144-B53A-008AFFE0C0D3}" destId="{91EDE972-FB00-4552-9506-975680E25735}" srcOrd="2" destOrd="0" parTransId="{9EEFBF06-4E84-4778-B9AF-EFFA1D98ADAF}" sibTransId="{5E5B10BF-38E8-4D6C-AD46-F3F9131C6479}"/>
    <dgm:cxn modelId="{294205D3-47CD-4107-85A4-39A51C012CA5}" type="presOf" srcId="{91EDE972-FB00-4552-9506-975680E25735}" destId="{79E3FBCC-4CAF-42EA-9010-9CD00A8808E9}" srcOrd="0" destOrd="0" presId="urn:microsoft.com/office/officeart/2005/8/layout/list1"/>
    <dgm:cxn modelId="{D2699878-0065-40F8-B121-E2272F9064D1}" type="presOf" srcId="{38207588-7AE4-4E60-958B-A376BE8095D0}" destId="{9F4C988B-584A-4430-8199-33BAF0A22919}" srcOrd="0" destOrd="0" presId="urn:microsoft.com/office/officeart/2005/8/layout/list1"/>
    <dgm:cxn modelId="{F7502DE2-897E-4A56-9D55-43FE71B21A8F}" type="presOf" srcId="{91EDE972-FB00-4552-9506-975680E25735}" destId="{BF1D397C-1EAF-473A-AA69-20803BC066D2}" srcOrd="1" destOrd="0" presId="urn:microsoft.com/office/officeart/2005/8/layout/list1"/>
    <dgm:cxn modelId="{CAE90EB7-8FDC-4FBF-B9AF-50442D312264}" srcId="{69D86817-E93D-4144-B53A-008AFFE0C0D3}" destId="{EF5402D3-137F-43FA-85F6-5BB6B6BF636D}" srcOrd="1" destOrd="0" parTransId="{D33E92F1-6926-42CE-BC76-13B3A16E31B2}" sibTransId="{E3140D18-CB88-4C6C-B4F6-AB308E5F1AF9}"/>
    <dgm:cxn modelId="{2B70207B-917E-4396-9C3A-E021869E9FD2}" type="presOf" srcId="{EF5402D3-137F-43FA-85F6-5BB6B6BF636D}" destId="{85783D75-E3F7-41B5-A905-4CE030CFDF4B}" srcOrd="1" destOrd="0" presId="urn:microsoft.com/office/officeart/2005/8/layout/list1"/>
    <dgm:cxn modelId="{634E98EE-514A-4555-849C-4B94728ECF0C}" type="presParOf" srcId="{71688F11-F4CB-48CE-9FE9-57BC06D4B02F}" destId="{CBDE1CBB-9135-4AD8-98A4-DE1F99DB6B6A}" srcOrd="0" destOrd="0" presId="urn:microsoft.com/office/officeart/2005/8/layout/list1"/>
    <dgm:cxn modelId="{77F0AFEB-68B1-4C2E-9B7D-43FE20AAE8BF}" type="presParOf" srcId="{CBDE1CBB-9135-4AD8-98A4-DE1F99DB6B6A}" destId="{9F4C988B-584A-4430-8199-33BAF0A22919}" srcOrd="0" destOrd="0" presId="urn:microsoft.com/office/officeart/2005/8/layout/list1"/>
    <dgm:cxn modelId="{D55675E2-B489-4879-9E43-878EF2AE985D}" type="presParOf" srcId="{CBDE1CBB-9135-4AD8-98A4-DE1F99DB6B6A}" destId="{C977DF8B-3215-4D3B-8E69-30C1CEE014E0}" srcOrd="1" destOrd="0" presId="urn:microsoft.com/office/officeart/2005/8/layout/list1"/>
    <dgm:cxn modelId="{359F1951-58E3-4AAE-A592-8CA4FE9E32C5}" type="presParOf" srcId="{71688F11-F4CB-48CE-9FE9-57BC06D4B02F}" destId="{6B28E0CF-1348-4C33-BAEF-9754D1A44618}" srcOrd="1" destOrd="0" presId="urn:microsoft.com/office/officeart/2005/8/layout/list1"/>
    <dgm:cxn modelId="{6904BA41-5D14-42EE-B276-567F6301A4BF}" type="presParOf" srcId="{71688F11-F4CB-48CE-9FE9-57BC06D4B02F}" destId="{3183F117-7F24-41B2-B947-5D7BA8B629AB}" srcOrd="2" destOrd="0" presId="urn:microsoft.com/office/officeart/2005/8/layout/list1"/>
    <dgm:cxn modelId="{3721802C-6B1C-4737-A1BD-6C883B325995}" type="presParOf" srcId="{71688F11-F4CB-48CE-9FE9-57BC06D4B02F}" destId="{253C01D0-313E-44CB-B191-36025AC7CD96}" srcOrd="3" destOrd="0" presId="urn:microsoft.com/office/officeart/2005/8/layout/list1"/>
    <dgm:cxn modelId="{1E9ADBC6-F28D-4CC2-9F64-444A62C95CB1}" type="presParOf" srcId="{71688F11-F4CB-48CE-9FE9-57BC06D4B02F}" destId="{8029AFD1-2E56-44CF-9811-6DE003CC4AE6}" srcOrd="4" destOrd="0" presId="urn:microsoft.com/office/officeart/2005/8/layout/list1"/>
    <dgm:cxn modelId="{E9CD5DB9-F0B8-425C-B5FD-46D387004BBE}" type="presParOf" srcId="{8029AFD1-2E56-44CF-9811-6DE003CC4AE6}" destId="{B170B0F2-BFD4-46D3-B3D8-780EFF352782}" srcOrd="0" destOrd="0" presId="urn:microsoft.com/office/officeart/2005/8/layout/list1"/>
    <dgm:cxn modelId="{6F303D6E-F820-4A4A-A333-5B407B4D211C}" type="presParOf" srcId="{8029AFD1-2E56-44CF-9811-6DE003CC4AE6}" destId="{85783D75-E3F7-41B5-A905-4CE030CFDF4B}" srcOrd="1" destOrd="0" presId="urn:microsoft.com/office/officeart/2005/8/layout/list1"/>
    <dgm:cxn modelId="{7866EA93-5E28-4524-9B1A-6B3BE8F63E63}" type="presParOf" srcId="{71688F11-F4CB-48CE-9FE9-57BC06D4B02F}" destId="{21BA7F1D-DD65-47BB-B407-A53331D18837}" srcOrd="5" destOrd="0" presId="urn:microsoft.com/office/officeart/2005/8/layout/list1"/>
    <dgm:cxn modelId="{DC7A6CA3-FE9B-49A7-9746-90E2D556467E}" type="presParOf" srcId="{71688F11-F4CB-48CE-9FE9-57BC06D4B02F}" destId="{F5165421-D12E-4139-89AC-644A9A1178A9}" srcOrd="6" destOrd="0" presId="urn:microsoft.com/office/officeart/2005/8/layout/list1"/>
    <dgm:cxn modelId="{12DA33C2-7E3E-4666-863E-C3E019CF2943}" type="presParOf" srcId="{71688F11-F4CB-48CE-9FE9-57BC06D4B02F}" destId="{DA16B2DA-200B-4F4C-AFA1-CADD6F63F5B7}" srcOrd="7" destOrd="0" presId="urn:microsoft.com/office/officeart/2005/8/layout/list1"/>
    <dgm:cxn modelId="{B23914B3-76DC-4465-90B4-D30218BC2387}" type="presParOf" srcId="{71688F11-F4CB-48CE-9FE9-57BC06D4B02F}" destId="{3AB65AB1-D5D5-4F5F-A99E-FA28D9D0113B}" srcOrd="8" destOrd="0" presId="urn:microsoft.com/office/officeart/2005/8/layout/list1"/>
    <dgm:cxn modelId="{606272A1-4F08-4C43-8D30-57A29C37E120}" type="presParOf" srcId="{3AB65AB1-D5D5-4F5F-A99E-FA28D9D0113B}" destId="{79E3FBCC-4CAF-42EA-9010-9CD00A8808E9}" srcOrd="0" destOrd="0" presId="urn:microsoft.com/office/officeart/2005/8/layout/list1"/>
    <dgm:cxn modelId="{3FA1977D-BE08-4BFB-A5EC-E995654E837C}" type="presParOf" srcId="{3AB65AB1-D5D5-4F5F-A99E-FA28D9D0113B}" destId="{BF1D397C-1EAF-473A-AA69-20803BC066D2}" srcOrd="1" destOrd="0" presId="urn:microsoft.com/office/officeart/2005/8/layout/list1"/>
    <dgm:cxn modelId="{AE5C1484-2C98-40B0-AB91-951B3191E3D3}" type="presParOf" srcId="{71688F11-F4CB-48CE-9FE9-57BC06D4B02F}" destId="{83A5C458-A280-4B33-8473-0487B97E560B}" srcOrd="9" destOrd="0" presId="urn:microsoft.com/office/officeart/2005/8/layout/list1"/>
    <dgm:cxn modelId="{655C8EB3-7BAB-4E4F-9C08-69A63046B5A1}" type="presParOf" srcId="{71688F11-F4CB-48CE-9FE9-57BC06D4B02F}" destId="{1BEDA7CD-E9E2-4F90-A136-B02DAC9DC13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287398-E418-49F6-84D3-F340469B0B54}" type="doc">
      <dgm:prSet loTypeId="urn:microsoft.com/office/officeart/2005/8/layout/venn3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9CAA1FF6-BB26-4289-866E-AAD56692224E}">
      <dgm:prSet phldrT="[文本]" custT="1"/>
      <dgm:spPr/>
      <dgm:t>
        <a:bodyPr/>
        <a:lstStyle/>
        <a:p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面向主题</a:t>
          </a:r>
          <a:endParaRPr lang="zh-CN" altLang="en-US" sz="20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3B75DBD-9F0E-4B32-991A-521B98A4287D}" type="parTrans" cxnId="{D4451E60-5FA4-44EF-B63E-EA68D67E9158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8BD2685-E990-4EF8-8135-6FAF4872DF17}" type="sibTrans" cxnId="{D4451E60-5FA4-44EF-B63E-EA68D67E9158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F569E81-AD83-4BDE-B2E5-E4B6E2EBBDDE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集成性</a:t>
          </a:r>
          <a:endParaRPr lang="zh-CN" altLang="en-US" sz="20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226ECAE-61E4-4680-8C37-72255E25CE67}" type="parTrans" cxnId="{2D5CBB5F-7A38-4592-A6F9-E4D7A9EA70DA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148B4B1-24AB-4608-9BDD-95F15960F7C2}" type="sibTrans" cxnId="{2D5CBB5F-7A38-4592-A6F9-E4D7A9EA70DA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AE48C18-243D-4D30-8837-9BF4FC939877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数据的非易失性</a:t>
          </a:r>
          <a:endParaRPr lang="zh-CN" altLang="en-US" sz="20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DA5A335-48FD-4A64-9B9E-F02F30832978}" type="parTrans" cxnId="{CED23E08-6C62-4614-A0F6-55B4303E1449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0075876-B9D4-4CD5-B291-68735694DB18}" type="sibTrans" cxnId="{CED23E08-6C62-4614-A0F6-55B4303E1449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3154E48-05E0-4B52-928F-20A09B3A9069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数据的时变性</a:t>
          </a:r>
          <a:endParaRPr lang="zh-CN" altLang="en-US" sz="20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D311EE3-7F95-4036-AFC3-BB1471C88F4A}" type="parTrans" cxnId="{B5B50F8F-3C0B-4A4A-9659-23F2511E1EFD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832D6A0-E6F7-402F-9866-E3701DAED629}" type="sibTrans" cxnId="{B5B50F8F-3C0B-4A4A-9659-23F2511E1EFD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EF042AA-129D-44F1-8403-EF0D7E8271DC}" type="pres">
      <dgm:prSet presAssocID="{32287398-E418-49F6-84D3-F340469B0B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3024FC-B564-4BFC-9ED7-D2370793E3E4}" type="pres">
      <dgm:prSet presAssocID="{9CAA1FF6-BB26-4289-866E-AAD56692224E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6796B5-9FAB-4A8D-88BF-809E2284FBF4}" type="pres">
      <dgm:prSet presAssocID="{D8BD2685-E990-4EF8-8135-6FAF4872DF17}" presName="space" presStyleCnt="0"/>
      <dgm:spPr/>
    </dgm:pt>
    <dgm:pt modelId="{C5A1F06D-D79F-4B72-A1B3-473E09514975}" type="pres">
      <dgm:prSet presAssocID="{5F569E81-AD83-4BDE-B2E5-E4B6E2EBBDDE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F14AA6-40CD-4975-ADED-849486622D97}" type="pres">
      <dgm:prSet presAssocID="{7148B4B1-24AB-4608-9BDD-95F15960F7C2}" presName="space" presStyleCnt="0"/>
      <dgm:spPr/>
    </dgm:pt>
    <dgm:pt modelId="{E41B2144-EC59-4776-B66F-5D18D4FBD242}" type="pres">
      <dgm:prSet presAssocID="{7AE48C18-243D-4D30-8837-9BF4FC939877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C75FED-68CD-43EA-A7B5-71CBA15B3058}" type="pres">
      <dgm:prSet presAssocID="{30075876-B9D4-4CD5-B291-68735694DB18}" presName="space" presStyleCnt="0"/>
      <dgm:spPr/>
    </dgm:pt>
    <dgm:pt modelId="{15707EAC-930B-4779-B8CE-3D92A36C2379}" type="pres">
      <dgm:prSet presAssocID="{43154E48-05E0-4B52-928F-20A09B3A9069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9219EF5-ACF4-4BE2-97A4-CB96A8F5A99F}" type="presOf" srcId="{32287398-E418-49F6-84D3-F340469B0B54}" destId="{DEF042AA-129D-44F1-8403-EF0D7E8271DC}" srcOrd="0" destOrd="0" presId="urn:microsoft.com/office/officeart/2005/8/layout/venn3"/>
    <dgm:cxn modelId="{C3240E70-52F9-4F2C-8985-380780920863}" type="presOf" srcId="{7AE48C18-243D-4D30-8837-9BF4FC939877}" destId="{E41B2144-EC59-4776-B66F-5D18D4FBD242}" srcOrd="0" destOrd="0" presId="urn:microsoft.com/office/officeart/2005/8/layout/venn3"/>
    <dgm:cxn modelId="{540786F2-75D9-45DE-AC2D-77A8491932F2}" type="presOf" srcId="{43154E48-05E0-4B52-928F-20A09B3A9069}" destId="{15707EAC-930B-4779-B8CE-3D92A36C2379}" srcOrd="0" destOrd="0" presId="urn:microsoft.com/office/officeart/2005/8/layout/venn3"/>
    <dgm:cxn modelId="{CED23E08-6C62-4614-A0F6-55B4303E1449}" srcId="{32287398-E418-49F6-84D3-F340469B0B54}" destId="{7AE48C18-243D-4D30-8837-9BF4FC939877}" srcOrd="2" destOrd="0" parTransId="{1DA5A335-48FD-4A64-9B9E-F02F30832978}" sibTransId="{30075876-B9D4-4CD5-B291-68735694DB18}"/>
    <dgm:cxn modelId="{1FED5B6F-8B4B-4725-B637-F66C5633D051}" type="presOf" srcId="{5F569E81-AD83-4BDE-B2E5-E4B6E2EBBDDE}" destId="{C5A1F06D-D79F-4B72-A1B3-473E09514975}" srcOrd="0" destOrd="0" presId="urn:microsoft.com/office/officeart/2005/8/layout/venn3"/>
    <dgm:cxn modelId="{2D5CBB5F-7A38-4592-A6F9-E4D7A9EA70DA}" srcId="{32287398-E418-49F6-84D3-F340469B0B54}" destId="{5F569E81-AD83-4BDE-B2E5-E4B6E2EBBDDE}" srcOrd="1" destOrd="0" parTransId="{6226ECAE-61E4-4680-8C37-72255E25CE67}" sibTransId="{7148B4B1-24AB-4608-9BDD-95F15960F7C2}"/>
    <dgm:cxn modelId="{B5B50F8F-3C0B-4A4A-9659-23F2511E1EFD}" srcId="{32287398-E418-49F6-84D3-F340469B0B54}" destId="{43154E48-05E0-4B52-928F-20A09B3A9069}" srcOrd="3" destOrd="0" parTransId="{2D311EE3-7F95-4036-AFC3-BB1471C88F4A}" sibTransId="{3832D6A0-E6F7-402F-9866-E3701DAED629}"/>
    <dgm:cxn modelId="{D4451E60-5FA4-44EF-B63E-EA68D67E9158}" srcId="{32287398-E418-49F6-84D3-F340469B0B54}" destId="{9CAA1FF6-BB26-4289-866E-AAD56692224E}" srcOrd="0" destOrd="0" parTransId="{23B75DBD-9F0E-4B32-991A-521B98A4287D}" sibTransId="{D8BD2685-E990-4EF8-8135-6FAF4872DF17}"/>
    <dgm:cxn modelId="{40DE5CEA-F6BD-4CC7-BC3C-3EEEA5795A31}" type="presOf" srcId="{9CAA1FF6-BB26-4289-866E-AAD56692224E}" destId="{A43024FC-B564-4BFC-9ED7-D2370793E3E4}" srcOrd="0" destOrd="0" presId="urn:microsoft.com/office/officeart/2005/8/layout/venn3"/>
    <dgm:cxn modelId="{9EC1FEE8-49FC-4486-A958-FDCAE8483721}" type="presParOf" srcId="{DEF042AA-129D-44F1-8403-EF0D7E8271DC}" destId="{A43024FC-B564-4BFC-9ED7-D2370793E3E4}" srcOrd="0" destOrd="0" presId="urn:microsoft.com/office/officeart/2005/8/layout/venn3"/>
    <dgm:cxn modelId="{EB7F84DB-CDB8-48B4-A4D1-02234838C023}" type="presParOf" srcId="{DEF042AA-129D-44F1-8403-EF0D7E8271DC}" destId="{836796B5-9FAB-4A8D-88BF-809E2284FBF4}" srcOrd="1" destOrd="0" presId="urn:microsoft.com/office/officeart/2005/8/layout/venn3"/>
    <dgm:cxn modelId="{330A6199-841C-4214-93D8-DB34D2DDDE9A}" type="presParOf" srcId="{DEF042AA-129D-44F1-8403-EF0D7E8271DC}" destId="{C5A1F06D-D79F-4B72-A1B3-473E09514975}" srcOrd="2" destOrd="0" presId="urn:microsoft.com/office/officeart/2005/8/layout/venn3"/>
    <dgm:cxn modelId="{83195121-91A9-43A6-9E82-4C8174CF54E3}" type="presParOf" srcId="{DEF042AA-129D-44F1-8403-EF0D7E8271DC}" destId="{EEF14AA6-40CD-4975-ADED-849486622D97}" srcOrd="3" destOrd="0" presId="urn:microsoft.com/office/officeart/2005/8/layout/venn3"/>
    <dgm:cxn modelId="{A4022CCA-3C64-4425-A5EF-1D6DBABAFDB4}" type="presParOf" srcId="{DEF042AA-129D-44F1-8403-EF0D7E8271DC}" destId="{E41B2144-EC59-4776-B66F-5D18D4FBD242}" srcOrd="4" destOrd="0" presId="urn:microsoft.com/office/officeart/2005/8/layout/venn3"/>
    <dgm:cxn modelId="{6EB822B5-03BB-4429-837E-881965A1332A}" type="presParOf" srcId="{DEF042AA-129D-44F1-8403-EF0D7E8271DC}" destId="{BBC75FED-68CD-43EA-A7B5-71CBA15B3058}" srcOrd="5" destOrd="0" presId="urn:microsoft.com/office/officeart/2005/8/layout/venn3"/>
    <dgm:cxn modelId="{93971174-6DCF-42CC-8EFB-29D79F198B9C}" type="presParOf" srcId="{DEF042AA-129D-44F1-8403-EF0D7E8271DC}" destId="{15707EAC-930B-4779-B8CE-3D92A36C2379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287398-E418-49F6-84D3-F340469B0B54}" type="doc">
      <dgm:prSet loTypeId="urn:microsoft.com/office/officeart/2005/8/layout/venn3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9CAA1FF6-BB26-4289-866E-AAD56692224E}">
      <dgm:prSet phldrT="[文本]" custT="1"/>
      <dgm:spPr>
        <a:solidFill>
          <a:schemeClr val="bg1">
            <a:lumMod val="75000"/>
            <a:alpha val="50000"/>
          </a:schemeClr>
        </a:solidFill>
      </dgm:spPr>
      <dgm:t>
        <a:bodyPr/>
        <a:lstStyle/>
        <a:p>
          <a:r>
            <a: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面向主题</a:t>
          </a:r>
          <a:endParaRPr lang="zh-CN" altLang="en-US" sz="20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3B75DBD-9F0E-4B32-991A-521B98A4287D}" type="parTrans" cxnId="{D4451E60-5FA4-44EF-B63E-EA68D67E9158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8BD2685-E990-4EF8-8135-6FAF4872DF17}" type="sibTrans" cxnId="{D4451E60-5FA4-44EF-B63E-EA68D67E9158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F569E81-AD83-4BDE-B2E5-E4B6E2EBBDDE}">
      <dgm:prSet phldrT="[文本]" custT="1"/>
      <dgm:spPr/>
      <dgm:t>
        <a:bodyPr/>
        <a:lstStyle/>
        <a:p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集成性</a:t>
          </a:r>
          <a:endParaRPr lang="zh-CN" altLang="en-US" sz="20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226ECAE-61E4-4680-8C37-72255E25CE67}" type="parTrans" cxnId="{2D5CBB5F-7A38-4592-A6F9-E4D7A9EA70DA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148B4B1-24AB-4608-9BDD-95F15960F7C2}" type="sibTrans" cxnId="{2D5CBB5F-7A38-4592-A6F9-E4D7A9EA70DA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AE48C18-243D-4D30-8837-9BF4FC939877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数据的非易失性</a:t>
          </a:r>
          <a:endParaRPr lang="zh-CN" altLang="en-US" sz="20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DA5A335-48FD-4A64-9B9E-F02F30832978}" type="parTrans" cxnId="{CED23E08-6C62-4614-A0F6-55B4303E1449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0075876-B9D4-4CD5-B291-68735694DB18}" type="sibTrans" cxnId="{CED23E08-6C62-4614-A0F6-55B4303E1449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3154E48-05E0-4B52-928F-20A09B3A9069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数据的时变性</a:t>
          </a:r>
          <a:endParaRPr lang="zh-CN" altLang="en-US" sz="20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D311EE3-7F95-4036-AFC3-BB1471C88F4A}" type="parTrans" cxnId="{B5B50F8F-3C0B-4A4A-9659-23F2511E1EFD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832D6A0-E6F7-402F-9866-E3701DAED629}" type="sibTrans" cxnId="{B5B50F8F-3C0B-4A4A-9659-23F2511E1EFD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EF042AA-129D-44F1-8403-EF0D7E8271DC}" type="pres">
      <dgm:prSet presAssocID="{32287398-E418-49F6-84D3-F340469B0B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3024FC-B564-4BFC-9ED7-D2370793E3E4}" type="pres">
      <dgm:prSet presAssocID="{9CAA1FF6-BB26-4289-866E-AAD56692224E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6796B5-9FAB-4A8D-88BF-809E2284FBF4}" type="pres">
      <dgm:prSet presAssocID="{D8BD2685-E990-4EF8-8135-6FAF4872DF17}" presName="space" presStyleCnt="0"/>
      <dgm:spPr/>
    </dgm:pt>
    <dgm:pt modelId="{C5A1F06D-D79F-4B72-A1B3-473E09514975}" type="pres">
      <dgm:prSet presAssocID="{5F569E81-AD83-4BDE-B2E5-E4B6E2EBBDDE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F14AA6-40CD-4975-ADED-849486622D97}" type="pres">
      <dgm:prSet presAssocID="{7148B4B1-24AB-4608-9BDD-95F15960F7C2}" presName="space" presStyleCnt="0"/>
      <dgm:spPr/>
    </dgm:pt>
    <dgm:pt modelId="{E41B2144-EC59-4776-B66F-5D18D4FBD242}" type="pres">
      <dgm:prSet presAssocID="{7AE48C18-243D-4D30-8837-9BF4FC939877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C75FED-68CD-43EA-A7B5-71CBA15B3058}" type="pres">
      <dgm:prSet presAssocID="{30075876-B9D4-4CD5-B291-68735694DB18}" presName="space" presStyleCnt="0"/>
      <dgm:spPr/>
    </dgm:pt>
    <dgm:pt modelId="{15707EAC-930B-4779-B8CE-3D92A36C2379}" type="pres">
      <dgm:prSet presAssocID="{43154E48-05E0-4B52-928F-20A09B3A9069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F16EFDC-B897-4622-91CF-A129066230A2}" type="presOf" srcId="{9CAA1FF6-BB26-4289-866E-AAD56692224E}" destId="{A43024FC-B564-4BFC-9ED7-D2370793E3E4}" srcOrd="0" destOrd="0" presId="urn:microsoft.com/office/officeart/2005/8/layout/venn3"/>
    <dgm:cxn modelId="{B5B50F8F-3C0B-4A4A-9659-23F2511E1EFD}" srcId="{32287398-E418-49F6-84D3-F340469B0B54}" destId="{43154E48-05E0-4B52-928F-20A09B3A9069}" srcOrd="3" destOrd="0" parTransId="{2D311EE3-7F95-4036-AFC3-BB1471C88F4A}" sibTransId="{3832D6A0-E6F7-402F-9866-E3701DAED629}"/>
    <dgm:cxn modelId="{9433BC4B-BD89-4B59-B0F1-E2CDDA731229}" type="presOf" srcId="{43154E48-05E0-4B52-928F-20A09B3A9069}" destId="{15707EAC-930B-4779-B8CE-3D92A36C2379}" srcOrd="0" destOrd="0" presId="urn:microsoft.com/office/officeart/2005/8/layout/venn3"/>
    <dgm:cxn modelId="{2D5CBB5F-7A38-4592-A6F9-E4D7A9EA70DA}" srcId="{32287398-E418-49F6-84D3-F340469B0B54}" destId="{5F569E81-AD83-4BDE-B2E5-E4B6E2EBBDDE}" srcOrd="1" destOrd="0" parTransId="{6226ECAE-61E4-4680-8C37-72255E25CE67}" sibTransId="{7148B4B1-24AB-4608-9BDD-95F15960F7C2}"/>
    <dgm:cxn modelId="{478EB8A6-4876-4BAA-A7DC-9D2316EF34B4}" type="presOf" srcId="{7AE48C18-243D-4D30-8837-9BF4FC939877}" destId="{E41B2144-EC59-4776-B66F-5D18D4FBD242}" srcOrd="0" destOrd="0" presId="urn:microsoft.com/office/officeart/2005/8/layout/venn3"/>
    <dgm:cxn modelId="{69B9C905-39AF-4A8F-82BC-26DE5B93EBD7}" type="presOf" srcId="{32287398-E418-49F6-84D3-F340469B0B54}" destId="{DEF042AA-129D-44F1-8403-EF0D7E8271DC}" srcOrd="0" destOrd="0" presId="urn:microsoft.com/office/officeart/2005/8/layout/venn3"/>
    <dgm:cxn modelId="{CED23E08-6C62-4614-A0F6-55B4303E1449}" srcId="{32287398-E418-49F6-84D3-F340469B0B54}" destId="{7AE48C18-243D-4D30-8837-9BF4FC939877}" srcOrd="2" destOrd="0" parTransId="{1DA5A335-48FD-4A64-9B9E-F02F30832978}" sibTransId="{30075876-B9D4-4CD5-B291-68735694DB18}"/>
    <dgm:cxn modelId="{032A1CEF-6CDF-4633-9674-2EF164AA8651}" type="presOf" srcId="{5F569E81-AD83-4BDE-B2E5-E4B6E2EBBDDE}" destId="{C5A1F06D-D79F-4B72-A1B3-473E09514975}" srcOrd="0" destOrd="0" presId="urn:microsoft.com/office/officeart/2005/8/layout/venn3"/>
    <dgm:cxn modelId="{D4451E60-5FA4-44EF-B63E-EA68D67E9158}" srcId="{32287398-E418-49F6-84D3-F340469B0B54}" destId="{9CAA1FF6-BB26-4289-866E-AAD56692224E}" srcOrd="0" destOrd="0" parTransId="{23B75DBD-9F0E-4B32-991A-521B98A4287D}" sibTransId="{D8BD2685-E990-4EF8-8135-6FAF4872DF17}"/>
    <dgm:cxn modelId="{835F7A98-7EDF-4325-A9ED-838233AC5539}" type="presParOf" srcId="{DEF042AA-129D-44F1-8403-EF0D7E8271DC}" destId="{A43024FC-B564-4BFC-9ED7-D2370793E3E4}" srcOrd="0" destOrd="0" presId="urn:microsoft.com/office/officeart/2005/8/layout/venn3"/>
    <dgm:cxn modelId="{987EBA38-AD12-4542-8411-95996751C422}" type="presParOf" srcId="{DEF042AA-129D-44F1-8403-EF0D7E8271DC}" destId="{836796B5-9FAB-4A8D-88BF-809E2284FBF4}" srcOrd="1" destOrd="0" presId="urn:microsoft.com/office/officeart/2005/8/layout/venn3"/>
    <dgm:cxn modelId="{B2424EBF-A958-4CAC-B656-438502242DA4}" type="presParOf" srcId="{DEF042AA-129D-44F1-8403-EF0D7E8271DC}" destId="{C5A1F06D-D79F-4B72-A1B3-473E09514975}" srcOrd="2" destOrd="0" presId="urn:microsoft.com/office/officeart/2005/8/layout/venn3"/>
    <dgm:cxn modelId="{346748E1-99CF-4E9A-BC25-45B3F5BE624A}" type="presParOf" srcId="{DEF042AA-129D-44F1-8403-EF0D7E8271DC}" destId="{EEF14AA6-40CD-4975-ADED-849486622D97}" srcOrd="3" destOrd="0" presId="urn:microsoft.com/office/officeart/2005/8/layout/venn3"/>
    <dgm:cxn modelId="{70B3989B-470B-499C-B422-A1B62BAAF8AE}" type="presParOf" srcId="{DEF042AA-129D-44F1-8403-EF0D7E8271DC}" destId="{E41B2144-EC59-4776-B66F-5D18D4FBD242}" srcOrd="4" destOrd="0" presId="urn:microsoft.com/office/officeart/2005/8/layout/venn3"/>
    <dgm:cxn modelId="{FC16D84B-7200-421B-9C28-2699428C9544}" type="presParOf" srcId="{DEF042AA-129D-44F1-8403-EF0D7E8271DC}" destId="{BBC75FED-68CD-43EA-A7B5-71CBA15B3058}" srcOrd="5" destOrd="0" presId="urn:microsoft.com/office/officeart/2005/8/layout/venn3"/>
    <dgm:cxn modelId="{AA27E2A7-4D7F-4FBB-B6DA-5AEA313BD0E4}" type="presParOf" srcId="{DEF042AA-129D-44F1-8403-EF0D7E8271DC}" destId="{15707EAC-930B-4779-B8CE-3D92A36C2379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287398-E418-49F6-84D3-F340469B0B54}" type="doc">
      <dgm:prSet loTypeId="urn:microsoft.com/office/officeart/2005/8/layout/venn3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9CAA1FF6-BB26-4289-866E-AAD56692224E}">
      <dgm:prSet phldrT="[文本]" custT="1"/>
      <dgm:spPr>
        <a:solidFill>
          <a:schemeClr val="bg1">
            <a:lumMod val="75000"/>
            <a:alpha val="50000"/>
          </a:schemeClr>
        </a:solidFill>
      </dgm:spPr>
      <dgm:t>
        <a:bodyPr/>
        <a:lstStyle/>
        <a:p>
          <a:r>
            <a: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面向主题</a:t>
          </a:r>
          <a:endParaRPr lang="zh-CN" altLang="en-US" sz="20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3B75DBD-9F0E-4B32-991A-521B98A4287D}" type="parTrans" cxnId="{D4451E60-5FA4-44EF-B63E-EA68D67E9158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8BD2685-E990-4EF8-8135-6FAF4872DF17}" type="sibTrans" cxnId="{D4451E60-5FA4-44EF-B63E-EA68D67E9158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F569E81-AD83-4BDE-B2E5-E4B6E2EBBDDE}">
      <dgm:prSet phldrT="[文本]" custT="1"/>
      <dgm:spPr>
        <a:solidFill>
          <a:schemeClr val="bg1">
            <a:lumMod val="75000"/>
            <a:alpha val="50000"/>
          </a:schemeClr>
        </a:solidFill>
      </dgm:spPr>
      <dgm:t>
        <a:bodyPr/>
        <a:lstStyle/>
        <a:p>
          <a:r>
            <a: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集成性</a:t>
          </a:r>
          <a:endParaRPr lang="zh-CN" altLang="en-US" sz="20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226ECAE-61E4-4680-8C37-72255E25CE67}" type="parTrans" cxnId="{2D5CBB5F-7A38-4592-A6F9-E4D7A9EA70DA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148B4B1-24AB-4608-9BDD-95F15960F7C2}" type="sibTrans" cxnId="{2D5CBB5F-7A38-4592-A6F9-E4D7A9EA70DA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AE48C18-243D-4D30-8837-9BF4FC939877}">
      <dgm:prSet phldrT="[文本]" custT="1"/>
      <dgm:spPr/>
      <dgm:t>
        <a:bodyPr/>
        <a:lstStyle/>
        <a:p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数据的非易失性</a:t>
          </a:r>
          <a:endParaRPr lang="zh-CN" altLang="en-US" sz="20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DA5A335-48FD-4A64-9B9E-F02F30832978}" type="parTrans" cxnId="{CED23E08-6C62-4614-A0F6-55B4303E1449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0075876-B9D4-4CD5-B291-68735694DB18}" type="sibTrans" cxnId="{CED23E08-6C62-4614-A0F6-55B4303E1449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3154E48-05E0-4B52-928F-20A09B3A9069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数据的时变性</a:t>
          </a:r>
          <a:endParaRPr lang="zh-CN" altLang="en-US" sz="20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D311EE3-7F95-4036-AFC3-BB1471C88F4A}" type="parTrans" cxnId="{B5B50F8F-3C0B-4A4A-9659-23F2511E1EFD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832D6A0-E6F7-402F-9866-E3701DAED629}" type="sibTrans" cxnId="{B5B50F8F-3C0B-4A4A-9659-23F2511E1EFD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EF042AA-129D-44F1-8403-EF0D7E8271DC}" type="pres">
      <dgm:prSet presAssocID="{32287398-E418-49F6-84D3-F340469B0B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3024FC-B564-4BFC-9ED7-D2370793E3E4}" type="pres">
      <dgm:prSet presAssocID="{9CAA1FF6-BB26-4289-866E-AAD56692224E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6796B5-9FAB-4A8D-88BF-809E2284FBF4}" type="pres">
      <dgm:prSet presAssocID="{D8BD2685-E990-4EF8-8135-6FAF4872DF17}" presName="space" presStyleCnt="0"/>
      <dgm:spPr/>
    </dgm:pt>
    <dgm:pt modelId="{C5A1F06D-D79F-4B72-A1B3-473E09514975}" type="pres">
      <dgm:prSet presAssocID="{5F569E81-AD83-4BDE-B2E5-E4B6E2EBBDDE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F14AA6-40CD-4975-ADED-849486622D97}" type="pres">
      <dgm:prSet presAssocID="{7148B4B1-24AB-4608-9BDD-95F15960F7C2}" presName="space" presStyleCnt="0"/>
      <dgm:spPr/>
    </dgm:pt>
    <dgm:pt modelId="{E41B2144-EC59-4776-B66F-5D18D4FBD242}" type="pres">
      <dgm:prSet presAssocID="{7AE48C18-243D-4D30-8837-9BF4FC939877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C75FED-68CD-43EA-A7B5-71CBA15B3058}" type="pres">
      <dgm:prSet presAssocID="{30075876-B9D4-4CD5-B291-68735694DB18}" presName="space" presStyleCnt="0"/>
      <dgm:spPr/>
    </dgm:pt>
    <dgm:pt modelId="{15707EAC-930B-4779-B8CE-3D92A36C2379}" type="pres">
      <dgm:prSet presAssocID="{43154E48-05E0-4B52-928F-20A09B3A9069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16CF254-B227-4118-9FA9-2B88E08B7678}" type="presOf" srcId="{43154E48-05E0-4B52-928F-20A09B3A9069}" destId="{15707EAC-930B-4779-B8CE-3D92A36C2379}" srcOrd="0" destOrd="0" presId="urn:microsoft.com/office/officeart/2005/8/layout/venn3"/>
    <dgm:cxn modelId="{B5B50F8F-3C0B-4A4A-9659-23F2511E1EFD}" srcId="{32287398-E418-49F6-84D3-F340469B0B54}" destId="{43154E48-05E0-4B52-928F-20A09B3A9069}" srcOrd="3" destOrd="0" parTransId="{2D311EE3-7F95-4036-AFC3-BB1471C88F4A}" sibTransId="{3832D6A0-E6F7-402F-9866-E3701DAED629}"/>
    <dgm:cxn modelId="{31392D02-A261-46EA-A7E2-449C9548D42E}" type="presOf" srcId="{5F569E81-AD83-4BDE-B2E5-E4B6E2EBBDDE}" destId="{C5A1F06D-D79F-4B72-A1B3-473E09514975}" srcOrd="0" destOrd="0" presId="urn:microsoft.com/office/officeart/2005/8/layout/venn3"/>
    <dgm:cxn modelId="{2D5CBB5F-7A38-4592-A6F9-E4D7A9EA70DA}" srcId="{32287398-E418-49F6-84D3-F340469B0B54}" destId="{5F569E81-AD83-4BDE-B2E5-E4B6E2EBBDDE}" srcOrd="1" destOrd="0" parTransId="{6226ECAE-61E4-4680-8C37-72255E25CE67}" sibTransId="{7148B4B1-24AB-4608-9BDD-95F15960F7C2}"/>
    <dgm:cxn modelId="{85A483C8-F2C2-43D3-A942-8D258491A2B8}" type="presOf" srcId="{32287398-E418-49F6-84D3-F340469B0B54}" destId="{DEF042AA-129D-44F1-8403-EF0D7E8271DC}" srcOrd="0" destOrd="0" presId="urn:microsoft.com/office/officeart/2005/8/layout/venn3"/>
    <dgm:cxn modelId="{97AEE690-9004-433B-B2C2-7BE2C3F78E41}" type="presOf" srcId="{9CAA1FF6-BB26-4289-866E-AAD56692224E}" destId="{A43024FC-B564-4BFC-9ED7-D2370793E3E4}" srcOrd="0" destOrd="0" presId="urn:microsoft.com/office/officeart/2005/8/layout/venn3"/>
    <dgm:cxn modelId="{4CA23A0E-8711-4003-9334-25FCD1844AA1}" type="presOf" srcId="{7AE48C18-243D-4D30-8837-9BF4FC939877}" destId="{E41B2144-EC59-4776-B66F-5D18D4FBD242}" srcOrd="0" destOrd="0" presId="urn:microsoft.com/office/officeart/2005/8/layout/venn3"/>
    <dgm:cxn modelId="{CED23E08-6C62-4614-A0F6-55B4303E1449}" srcId="{32287398-E418-49F6-84D3-F340469B0B54}" destId="{7AE48C18-243D-4D30-8837-9BF4FC939877}" srcOrd="2" destOrd="0" parTransId="{1DA5A335-48FD-4A64-9B9E-F02F30832978}" sibTransId="{30075876-B9D4-4CD5-B291-68735694DB18}"/>
    <dgm:cxn modelId="{D4451E60-5FA4-44EF-B63E-EA68D67E9158}" srcId="{32287398-E418-49F6-84D3-F340469B0B54}" destId="{9CAA1FF6-BB26-4289-866E-AAD56692224E}" srcOrd="0" destOrd="0" parTransId="{23B75DBD-9F0E-4B32-991A-521B98A4287D}" sibTransId="{D8BD2685-E990-4EF8-8135-6FAF4872DF17}"/>
    <dgm:cxn modelId="{FD35EDF5-088A-4E8F-9973-3C430A53CE7F}" type="presParOf" srcId="{DEF042AA-129D-44F1-8403-EF0D7E8271DC}" destId="{A43024FC-B564-4BFC-9ED7-D2370793E3E4}" srcOrd="0" destOrd="0" presId="urn:microsoft.com/office/officeart/2005/8/layout/venn3"/>
    <dgm:cxn modelId="{44DE538E-7300-4172-AB73-5D78C8E96940}" type="presParOf" srcId="{DEF042AA-129D-44F1-8403-EF0D7E8271DC}" destId="{836796B5-9FAB-4A8D-88BF-809E2284FBF4}" srcOrd="1" destOrd="0" presId="urn:microsoft.com/office/officeart/2005/8/layout/venn3"/>
    <dgm:cxn modelId="{76F5F5A4-22DD-4DAD-B5CF-D055FBBB3FEF}" type="presParOf" srcId="{DEF042AA-129D-44F1-8403-EF0D7E8271DC}" destId="{C5A1F06D-D79F-4B72-A1B3-473E09514975}" srcOrd="2" destOrd="0" presId="urn:microsoft.com/office/officeart/2005/8/layout/venn3"/>
    <dgm:cxn modelId="{938ACCF0-16E1-479F-8763-A82A924DFDE5}" type="presParOf" srcId="{DEF042AA-129D-44F1-8403-EF0D7E8271DC}" destId="{EEF14AA6-40CD-4975-ADED-849486622D97}" srcOrd="3" destOrd="0" presId="urn:microsoft.com/office/officeart/2005/8/layout/venn3"/>
    <dgm:cxn modelId="{046BB525-65E6-413D-8F20-03014DB085C1}" type="presParOf" srcId="{DEF042AA-129D-44F1-8403-EF0D7E8271DC}" destId="{E41B2144-EC59-4776-B66F-5D18D4FBD242}" srcOrd="4" destOrd="0" presId="urn:microsoft.com/office/officeart/2005/8/layout/venn3"/>
    <dgm:cxn modelId="{9715FFEE-C73F-4F04-8C26-90064EBFE5C0}" type="presParOf" srcId="{DEF042AA-129D-44F1-8403-EF0D7E8271DC}" destId="{BBC75FED-68CD-43EA-A7B5-71CBA15B3058}" srcOrd="5" destOrd="0" presId="urn:microsoft.com/office/officeart/2005/8/layout/venn3"/>
    <dgm:cxn modelId="{8ACD309F-4743-40EC-98F6-506279B22C4A}" type="presParOf" srcId="{DEF042AA-129D-44F1-8403-EF0D7E8271DC}" destId="{15707EAC-930B-4779-B8CE-3D92A36C2379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287398-E418-49F6-84D3-F340469B0B54}" type="doc">
      <dgm:prSet loTypeId="urn:microsoft.com/office/officeart/2005/8/layout/venn3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9CAA1FF6-BB26-4289-866E-AAD56692224E}">
      <dgm:prSet phldrT="[文本]" custT="1"/>
      <dgm:spPr>
        <a:solidFill>
          <a:schemeClr val="bg1">
            <a:lumMod val="75000"/>
            <a:alpha val="50000"/>
          </a:schemeClr>
        </a:solidFill>
      </dgm:spPr>
      <dgm:t>
        <a:bodyPr/>
        <a:lstStyle/>
        <a:p>
          <a:r>
            <a: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面向主题</a:t>
          </a:r>
          <a:endParaRPr lang="zh-CN" altLang="en-US" sz="20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3B75DBD-9F0E-4B32-991A-521B98A4287D}" type="parTrans" cxnId="{D4451E60-5FA4-44EF-B63E-EA68D67E9158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8BD2685-E990-4EF8-8135-6FAF4872DF17}" type="sibTrans" cxnId="{D4451E60-5FA4-44EF-B63E-EA68D67E9158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F569E81-AD83-4BDE-B2E5-E4B6E2EBBDDE}">
      <dgm:prSet phldrT="[文本]" custT="1"/>
      <dgm:spPr>
        <a:solidFill>
          <a:schemeClr val="bg1">
            <a:lumMod val="75000"/>
            <a:alpha val="50000"/>
          </a:schemeClr>
        </a:solidFill>
      </dgm:spPr>
      <dgm:t>
        <a:bodyPr/>
        <a:lstStyle/>
        <a:p>
          <a:r>
            <a: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集成性</a:t>
          </a:r>
          <a:endParaRPr lang="zh-CN" altLang="en-US" sz="20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226ECAE-61E4-4680-8C37-72255E25CE67}" type="parTrans" cxnId="{2D5CBB5F-7A38-4592-A6F9-E4D7A9EA70DA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148B4B1-24AB-4608-9BDD-95F15960F7C2}" type="sibTrans" cxnId="{2D5CBB5F-7A38-4592-A6F9-E4D7A9EA70DA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AE48C18-243D-4D30-8837-9BF4FC939877}">
      <dgm:prSet phldrT="[文本]" custT="1"/>
      <dgm:spPr>
        <a:solidFill>
          <a:schemeClr val="bg1">
            <a:lumMod val="75000"/>
            <a:alpha val="50000"/>
          </a:schemeClr>
        </a:solidFill>
      </dgm:spPr>
      <dgm:t>
        <a:bodyPr/>
        <a:lstStyle/>
        <a:p>
          <a:r>
            <a: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数据的非易失性</a:t>
          </a:r>
          <a:endParaRPr lang="zh-CN" altLang="en-US" sz="20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DA5A335-48FD-4A64-9B9E-F02F30832978}" type="parTrans" cxnId="{CED23E08-6C62-4614-A0F6-55B4303E1449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0075876-B9D4-4CD5-B291-68735694DB18}" type="sibTrans" cxnId="{CED23E08-6C62-4614-A0F6-55B4303E1449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3154E48-05E0-4B52-928F-20A09B3A9069}">
      <dgm:prSet phldrT="[文本]" custT="1"/>
      <dgm:spPr/>
      <dgm:t>
        <a:bodyPr/>
        <a:lstStyle/>
        <a:p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数据的时变性</a:t>
          </a:r>
          <a:endParaRPr lang="zh-CN" altLang="en-US" sz="20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D311EE3-7F95-4036-AFC3-BB1471C88F4A}" type="parTrans" cxnId="{B5B50F8F-3C0B-4A4A-9659-23F2511E1EFD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832D6A0-E6F7-402F-9866-E3701DAED629}" type="sibTrans" cxnId="{B5B50F8F-3C0B-4A4A-9659-23F2511E1EFD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EF042AA-129D-44F1-8403-EF0D7E8271DC}" type="pres">
      <dgm:prSet presAssocID="{32287398-E418-49F6-84D3-F340469B0B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3024FC-B564-4BFC-9ED7-D2370793E3E4}" type="pres">
      <dgm:prSet presAssocID="{9CAA1FF6-BB26-4289-866E-AAD56692224E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6796B5-9FAB-4A8D-88BF-809E2284FBF4}" type="pres">
      <dgm:prSet presAssocID="{D8BD2685-E990-4EF8-8135-6FAF4872DF17}" presName="space" presStyleCnt="0"/>
      <dgm:spPr/>
    </dgm:pt>
    <dgm:pt modelId="{C5A1F06D-D79F-4B72-A1B3-473E09514975}" type="pres">
      <dgm:prSet presAssocID="{5F569E81-AD83-4BDE-B2E5-E4B6E2EBBDDE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F14AA6-40CD-4975-ADED-849486622D97}" type="pres">
      <dgm:prSet presAssocID="{7148B4B1-24AB-4608-9BDD-95F15960F7C2}" presName="space" presStyleCnt="0"/>
      <dgm:spPr/>
    </dgm:pt>
    <dgm:pt modelId="{E41B2144-EC59-4776-B66F-5D18D4FBD242}" type="pres">
      <dgm:prSet presAssocID="{7AE48C18-243D-4D30-8837-9BF4FC939877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C75FED-68CD-43EA-A7B5-71CBA15B3058}" type="pres">
      <dgm:prSet presAssocID="{30075876-B9D4-4CD5-B291-68735694DB18}" presName="space" presStyleCnt="0"/>
      <dgm:spPr/>
    </dgm:pt>
    <dgm:pt modelId="{15707EAC-930B-4779-B8CE-3D92A36C2379}" type="pres">
      <dgm:prSet presAssocID="{43154E48-05E0-4B52-928F-20A09B3A9069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5B9E3A-52AF-407C-AD15-9F1A517DCA0D}" type="presOf" srcId="{43154E48-05E0-4B52-928F-20A09B3A9069}" destId="{15707EAC-930B-4779-B8CE-3D92A36C2379}" srcOrd="0" destOrd="0" presId="urn:microsoft.com/office/officeart/2005/8/layout/venn3"/>
    <dgm:cxn modelId="{52B7B1B8-C5D6-4049-9E18-7ACA9235EF51}" type="presOf" srcId="{5F569E81-AD83-4BDE-B2E5-E4B6E2EBBDDE}" destId="{C5A1F06D-D79F-4B72-A1B3-473E09514975}" srcOrd="0" destOrd="0" presId="urn:microsoft.com/office/officeart/2005/8/layout/venn3"/>
    <dgm:cxn modelId="{B5B50F8F-3C0B-4A4A-9659-23F2511E1EFD}" srcId="{32287398-E418-49F6-84D3-F340469B0B54}" destId="{43154E48-05E0-4B52-928F-20A09B3A9069}" srcOrd="3" destOrd="0" parTransId="{2D311EE3-7F95-4036-AFC3-BB1471C88F4A}" sibTransId="{3832D6A0-E6F7-402F-9866-E3701DAED629}"/>
    <dgm:cxn modelId="{91EE9FA1-F30C-47E5-8DB4-6F877420DE73}" type="presOf" srcId="{9CAA1FF6-BB26-4289-866E-AAD56692224E}" destId="{A43024FC-B564-4BFC-9ED7-D2370793E3E4}" srcOrd="0" destOrd="0" presId="urn:microsoft.com/office/officeart/2005/8/layout/venn3"/>
    <dgm:cxn modelId="{2D5CBB5F-7A38-4592-A6F9-E4D7A9EA70DA}" srcId="{32287398-E418-49F6-84D3-F340469B0B54}" destId="{5F569E81-AD83-4BDE-B2E5-E4B6E2EBBDDE}" srcOrd="1" destOrd="0" parTransId="{6226ECAE-61E4-4680-8C37-72255E25CE67}" sibTransId="{7148B4B1-24AB-4608-9BDD-95F15960F7C2}"/>
    <dgm:cxn modelId="{A391F478-312D-4B5A-B4E6-AFFFAFD348CE}" type="presOf" srcId="{7AE48C18-243D-4D30-8837-9BF4FC939877}" destId="{E41B2144-EC59-4776-B66F-5D18D4FBD242}" srcOrd="0" destOrd="0" presId="urn:microsoft.com/office/officeart/2005/8/layout/venn3"/>
    <dgm:cxn modelId="{33E0C711-342B-41FE-AF28-76CF48039871}" type="presOf" srcId="{32287398-E418-49F6-84D3-F340469B0B54}" destId="{DEF042AA-129D-44F1-8403-EF0D7E8271DC}" srcOrd="0" destOrd="0" presId="urn:microsoft.com/office/officeart/2005/8/layout/venn3"/>
    <dgm:cxn modelId="{CED23E08-6C62-4614-A0F6-55B4303E1449}" srcId="{32287398-E418-49F6-84D3-F340469B0B54}" destId="{7AE48C18-243D-4D30-8837-9BF4FC939877}" srcOrd="2" destOrd="0" parTransId="{1DA5A335-48FD-4A64-9B9E-F02F30832978}" sibTransId="{30075876-B9D4-4CD5-B291-68735694DB18}"/>
    <dgm:cxn modelId="{D4451E60-5FA4-44EF-B63E-EA68D67E9158}" srcId="{32287398-E418-49F6-84D3-F340469B0B54}" destId="{9CAA1FF6-BB26-4289-866E-AAD56692224E}" srcOrd="0" destOrd="0" parTransId="{23B75DBD-9F0E-4B32-991A-521B98A4287D}" sibTransId="{D8BD2685-E990-4EF8-8135-6FAF4872DF17}"/>
    <dgm:cxn modelId="{32F1B820-DCEF-4985-8D86-3D6928B58FB0}" type="presParOf" srcId="{DEF042AA-129D-44F1-8403-EF0D7E8271DC}" destId="{A43024FC-B564-4BFC-9ED7-D2370793E3E4}" srcOrd="0" destOrd="0" presId="urn:microsoft.com/office/officeart/2005/8/layout/venn3"/>
    <dgm:cxn modelId="{7E072747-9C3D-4F6D-BDD5-5998710922C5}" type="presParOf" srcId="{DEF042AA-129D-44F1-8403-EF0D7E8271DC}" destId="{836796B5-9FAB-4A8D-88BF-809E2284FBF4}" srcOrd="1" destOrd="0" presId="urn:microsoft.com/office/officeart/2005/8/layout/venn3"/>
    <dgm:cxn modelId="{F46A9BCA-5D33-45DC-A214-6831F40EF1BE}" type="presParOf" srcId="{DEF042AA-129D-44F1-8403-EF0D7E8271DC}" destId="{C5A1F06D-D79F-4B72-A1B3-473E09514975}" srcOrd="2" destOrd="0" presId="urn:microsoft.com/office/officeart/2005/8/layout/venn3"/>
    <dgm:cxn modelId="{7F85048A-7352-44CF-8B44-DCDC4E8442F6}" type="presParOf" srcId="{DEF042AA-129D-44F1-8403-EF0D7E8271DC}" destId="{EEF14AA6-40CD-4975-ADED-849486622D97}" srcOrd="3" destOrd="0" presId="urn:microsoft.com/office/officeart/2005/8/layout/venn3"/>
    <dgm:cxn modelId="{69FB74C0-DA6B-4937-AB49-F26685069B55}" type="presParOf" srcId="{DEF042AA-129D-44F1-8403-EF0D7E8271DC}" destId="{E41B2144-EC59-4776-B66F-5D18D4FBD242}" srcOrd="4" destOrd="0" presId="urn:microsoft.com/office/officeart/2005/8/layout/venn3"/>
    <dgm:cxn modelId="{D1D06AF7-AF45-4468-AE7D-F43705080574}" type="presParOf" srcId="{DEF042AA-129D-44F1-8403-EF0D7E8271DC}" destId="{BBC75FED-68CD-43EA-A7B5-71CBA15B3058}" srcOrd="5" destOrd="0" presId="urn:microsoft.com/office/officeart/2005/8/layout/venn3"/>
    <dgm:cxn modelId="{9065525D-8A1D-4BF1-A20D-F9C9C1192EC3}" type="presParOf" srcId="{DEF042AA-129D-44F1-8403-EF0D7E8271DC}" destId="{15707EAC-930B-4779-B8CE-3D92A36C2379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287398-E418-49F6-84D3-F340469B0B54}" type="doc">
      <dgm:prSet loTypeId="urn:microsoft.com/office/officeart/2005/8/layout/venn3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9CAA1FF6-BB26-4289-866E-AAD56692224E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粒度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3B75DBD-9F0E-4B32-991A-521B98A4287D}" type="parTrans" cxnId="{D4451E60-5FA4-44EF-B63E-EA68D67E915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8BD2685-E990-4EF8-8135-6FAF4872DF17}" type="sibTrans" cxnId="{D4451E60-5FA4-44EF-B63E-EA68D67E915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F569E81-AD83-4BDE-B2E5-E4B6E2EBBDDE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分割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226ECAE-61E4-4680-8C37-72255E25CE67}" type="parTrans" cxnId="{2D5CBB5F-7A38-4592-A6F9-E4D7A9EA70DA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148B4B1-24AB-4608-9BDD-95F15960F7C2}" type="sibTrans" cxnId="{2D5CBB5F-7A38-4592-A6F9-E4D7A9EA70DA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AE48C18-243D-4D30-8837-9BF4FC939877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维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DA5A335-48FD-4A64-9B9E-F02F30832978}" type="parTrans" cxnId="{CED23E08-6C62-4614-A0F6-55B4303E144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0075876-B9D4-4CD5-B291-68735694DB18}" type="sibTrans" cxnId="{CED23E08-6C62-4614-A0F6-55B4303E144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EF042AA-129D-44F1-8403-EF0D7E8271DC}" type="pres">
      <dgm:prSet presAssocID="{32287398-E418-49F6-84D3-F340469B0B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3024FC-B564-4BFC-9ED7-D2370793E3E4}" type="pres">
      <dgm:prSet presAssocID="{9CAA1FF6-BB26-4289-866E-AAD56692224E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6796B5-9FAB-4A8D-88BF-809E2284FBF4}" type="pres">
      <dgm:prSet presAssocID="{D8BD2685-E990-4EF8-8135-6FAF4872DF17}" presName="space" presStyleCnt="0"/>
      <dgm:spPr/>
    </dgm:pt>
    <dgm:pt modelId="{C5A1F06D-D79F-4B72-A1B3-473E09514975}" type="pres">
      <dgm:prSet presAssocID="{5F569E81-AD83-4BDE-B2E5-E4B6E2EBBDDE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F14AA6-40CD-4975-ADED-849486622D97}" type="pres">
      <dgm:prSet presAssocID="{7148B4B1-24AB-4608-9BDD-95F15960F7C2}" presName="space" presStyleCnt="0"/>
      <dgm:spPr/>
    </dgm:pt>
    <dgm:pt modelId="{E41B2144-EC59-4776-B66F-5D18D4FBD242}" type="pres">
      <dgm:prSet presAssocID="{7AE48C18-243D-4D30-8837-9BF4FC939877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8AEF3B9-B86F-40BE-93FB-89A40ED42F68}" type="presOf" srcId="{9CAA1FF6-BB26-4289-866E-AAD56692224E}" destId="{A43024FC-B564-4BFC-9ED7-D2370793E3E4}" srcOrd="0" destOrd="0" presId="urn:microsoft.com/office/officeart/2005/8/layout/venn3"/>
    <dgm:cxn modelId="{2D5CBB5F-7A38-4592-A6F9-E4D7A9EA70DA}" srcId="{32287398-E418-49F6-84D3-F340469B0B54}" destId="{5F569E81-AD83-4BDE-B2E5-E4B6E2EBBDDE}" srcOrd="1" destOrd="0" parTransId="{6226ECAE-61E4-4680-8C37-72255E25CE67}" sibTransId="{7148B4B1-24AB-4608-9BDD-95F15960F7C2}"/>
    <dgm:cxn modelId="{43113674-27F0-4D32-A8E3-13D081D6D38A}" type="presOf" srcId="{32287398-E418-49F6-84D3-F340469B0B54}" destId="{DEF042AA-129D-44F1-8403-EF0D7E8271DC}" srcOrd="0" destOrd="0" presId="urn:microsoft.com/office/officeart/2005/8/layout/venn3"/>
    <dgm:cxn modelId="{EA4AD3A8-B59D-4BB7-B721-EC4895976F8D}" type="presOf" srcId="{5F569E81-AD83-4BDE-B2E5-E4B6E2EBBDDE}" destId="{C5A1F06D-D79F-4B72-A1B3-473E09514975}" srcOrd="0" destOrd="0" presId="urn:microsoft.com/office/officeart/2005/8/layout/venn3"/>
    <dgm:cxn modelId="{EFEF5DFF-480F-4C07-8089-0F0CB8518EF2}" type="presOf" srcId="{7AE48C18-243D-4D30-8837-9BF4FC939877}" destId="{E41B2144-EC59-4776-B66F-5D18D4FBD242}" srcOrd="0" destOrd="0" presId="urn:microsoft.com/office/officeart/2005/8/layout/venn3"/>
    <dgm:cxn modelId="{CED23E08-6C62-4614-A0F6-55B4303E1449}" srcId="{32287398-E418-49F6-84D3-F340469B0B54}" destId="{7AE48C18-243D-4D30-8837-9BF4FC939877}" srcOrd="2" destOrd="0" parTransId="{1DA5A335-48FD-4A64-9B9E-F02F30832978}" sibTransId="{30075876-B9D4-4CD5-B291-68735694DB18}"/>
    <dgm:cxn modelId="{D4451E60-5FA4-44EF-B63E-EA68D67E9158}" srcId="{32287398-E418-49F6-84D3-F340469B0B54}" destId="{9CAA1FF6-BB26-4289-866E-AAD56692224E}" srcOrd="0" destOrd="0" parTransId="{23B75DBD-9F0E-4B32-991A-521B98A4287D}" sibTransId="{D8BD2685-E990-4EF8-8135-6FAF4872DF17}"/>
    <dgm:cxn modelId="{2A255B29-610F-4530-9BC3-05CD2B5D6B3E}" type="presParOf" srcId="{DEF042AA-129D-44F1-8403-EF0D7E8271DC}" destId="{A43024FC-B564-4BFC-9ED7-D2370793E3E4}" srcOrd="0" destOrd="0" presId="urn:microsoft.com/office/officeart/2005/8/layout/venn3"/>
    <dgm:cxn modelId="{36A177D6-B491-4DBA-9571-6C3EB0EB8418}" type="presParOf" srcId="{DEF042AA-129D-44F1-8403-EF0D7E8271DC}" destId="{836796B5-9FAB-4A8D-88BF-809E2284FBF4}" srcOrd="1" destOrd="0" presId="urn:microsoft.com/office/officeart/2005/8/layout/venn3"/>
    <dgm:cxn modelId="{F7C6C6B3-5F63-4128-B370-C66152B47ED2}" type="presParOf" srcId="{DEF042AA-129D-44F1-8403-EF0D7E8271DC}" destId="{C5A1F06D-D79F-4B72-A1B3-473E09514975}" srcOrd="2" destOrd="0" presId="urn:microsoft.com/office/officeart/2005/8/layout/venn3"/>
    <dgm:cxn modelId="{D5167ED6-3253-4342-A7A8-AB37FFD1B3CA}" type="presParOf" srcId="{DEF042AA-129D-44F1-8403-EF0D7E8271DC}" destId="{EEF14AA6-40CD-4975-ADED-849486622D97}" srcOrd="3" destOrd="0" presId="urn:microsoft.com/office/officeart/2005/8/layout/venn3"/>
    <dgm:cxn modelId="{C873CB13-D7E2-4C04-8DCC-F5CCE8BB2EDA}" type="presParOf" srcId="{DEF042AA-129D-44F1-8403-EF0D7E8271DC}" destId="{E41B2144-EC59-4776-B66F-5D18D4FBD242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287398-E418-49F6-84D3-F340469B0B54}" type="doc">
      <dgm:prSet loTypeId="urn:microsoft.com/office/officeart/2005/8/layout/venn3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9CAA1FF6-BB26-4289-866E-AAD56692224E}">
      <dgm:prSet phldrT="[文本]" custT="1"/>
      <dgm:spPr>
        <a:solidFill>
          <a:schemeClr val="bg1">
            <a:lumMod val="75000"/>
            <a:alpha val="50000"/>
          </a:schemeClr>
        </a:solidFill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粒度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3B75DBD-9F0E-4B32-991A-521B98A4287D}" type="parTrans" cxnId="{D4451E60-5FA4-44EF-B63E-EA68D67E915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8BD2685-E990-4EF8-8135-6FAF4872DF17}" type="sibTrans" cxnId="{D4451E60-5FA4-44EF-B63E-EA68D67E915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F569E81-AD83-4BDE-B2E5-E4B6E2EBBDDE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分割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226ECAE-61E4-4680-8C37-72255E25CE67}" type="parTrans" cxnId="{2D5CBB5F-7A38-4592-A6F9-E4D7A9EA70DA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148B4B1-24AB-4608-9BDD-95F15960F7C2}" type="sibTrans" cxnId="{2D5CBB5F-7A38-4592-A6F9-E4D7A9EA70DA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AE48C18-243D-4D30-8837-9BF4FC939877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维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DA5A335-48FD-4A64-9B9E-F02F30832978}" type="parTrans" cxnId="{CED23E08-6C62-4614-A0F6-55B4303E144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0075876-B9D4-4CD5-B291-68735694DB18}" type="sibTrans" cxnId="{CED23E08-6C62-4614-A0F6-55B4303E144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EF042AA-129D-44F1-8403-EF0D7E8271DC}" type="pres">
      <dgm:prSet presAssocID="{32287398-E418-49F6-84D3-F340469B0B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3024FC-B564-4BFC-9ED7-D2370793E3E4}" type="pres">
      <dgm:prSet presAssocID="{9CAA1FF6-BB26-4289-866E-AAD56692224E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6796B5-9FAB-4A8D-88BF-809E2284FBF4}" type="pres">
      <dgm:prSet presAssocID="{D8BD2685-E990-4EF8-8135-6FAF4872DF17}" presName="space" presStyleCnt="0"/>
      <dgm:spPr/>
    </dgm:pt>
    <dgm:pt modelId="{C5A1F06D-D79F-4B72-A1B3-473E09514975}" type="pres">
      <dgm:prSet presAssocID="{5F569E81-AD83-4BDE-B2E5-E4B6E2EBBDDE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F14AA6-40CD-4975-ADED-849486622D97}" type="pres">
      <dgm:prSet presAssocID="{7148B4B1-24AB-4608-9BDD-95F15960F7C2}" presName="space" presStyleCnt="0"/>
      <dgm:spPr/>
    </dgm:pt>
    <dgm:pt modelId="{E41B2144-EC59-4776-B66F-5D18D4FBD242}" type="pres">
      <dgm:prSet presAssocID="{7AE48C18-243D-4D30-8837-9BF4FC939877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5888C2C-FEFA-4621-90C0-84896B44CB80}" type="presOf" srcId="{5F569E81-AD83-4BDE-B2E5-E4B6E2EBBDDE}" destId="{C5A1F06D-D79F-4B72-A1B3-473E09514975}" srcOrd="0" destOrd="0" presId="urn:microsoft.com/office/officeart/2005/8/layout/venn3"/>
    <dgm:cxn modelId="{CED23E08-6C62-4614-A0F6-55B4303E1449}" srcId="{32287398-E418-49F6-84D3-F340469B0B54}" destId="{7AE48C18-243D-4D30-8837-9BF4FC939877}" srcOrd="2" destOrd="0" parTransId="{1DA5A335-48FD-4A64-9B9E-F02F30832978}" sibTransId="{30075876-B9D4-4CD5-B291-68735694DB18}"/>
    <dgm:cxn modelId="{9D494533-7484-4742-8217-CB9691935ACD}" type="presOf" srcId="{7AE48C18-243D-4D30-8837-9BF4FC939877}" destId="{E41B2144-EC59-4776-B66F-5D18D4FBD242}" srcOrd="0" destOrd="0" presId="urn:microsoft.com/office/officeart/2005/8/layout/venn3"/>
    <dgm:cxn modelId="{2D5CBB5F-7A38-4592-A6F9-E4D7A9EA70DA}" srcId="{32287398-E418-49F6-84D3-F340469B0B54}" destId="{5F569E81-AD83-4BDE-B2E5-E4B6E2EBBDDE}" srcOrd="1" destOrd="0" parTransId="{6226ECAE-61E4-4680-8C37-72255E25CE67}" sibTransId="{7148B4B1-24AB-4608-9BDD-95F15960F7C2}"/>
    <dgm:cxn modelId="{AAAF5938-2531-49D7-B740-9733463A7288}" type="presOf" srcId="{9CAA1FF6-BB26-4289-866E-AAD56692224E}" destId="{A43024FC-B564-4BFC-9ED7-D2370793E3E4}" srcOrd="0" destOrd="0" presId="urn:microsoft.com/office/officeart/2005/8/layout/venn3"/>
    <dgm:cxn modelId="{D4451E60-5FA4-44EF-B63E-EA68D67E9158}" srcId="{32287398-E418-49F6-84D3-F340469B0B54}" destId="{9CAA1FF6-BB26-4289-866E-AAD56692224E}" srcOrd="0" destOrd="0" parTransId="{23B75DBD-9F0E-4B32-991A-521B98A4287D}" sibTransId="{D8BD2685-E990-4EF8-8135-6FAF4872DF17}"/>
    <dgm:cxn modelId="{8857B499-4476-44EE-AE33-DC31337965AE}" type="presOf" srcId="{32287398-E418-49F6-84D3-F340469B0B54}" destId="{DEF042AA-129D-44F1-8403-EF0D7E8271DC}" srcOrd="0" destOrd="0" presId="urn:microsoft.com/office/officeart/2005/8/layout/venn3"/>
    <dgm:cxn modelId="{4AF4560C-607A-4806-9601-BCDB63E1E597}" type="presParOf" srcId="{DEF042AA-129D-44F1-8403-EF0D7E8271DC}" destId="{A43024FC-B564-4BFC-9ED7-D2370793E3E4}" srcOrd="0" destOrd="0" presId="urn:microsoft.com/office/officeart/2005/8/layout/venn3"/>
    <dgm:cxn modelId="{013C11B8-B5B7-4981-8F78-6ABEB1C86471}" type="presParOf" srcId="{DEF042AA-129D-44F1-8403-EF0D7E8271DC}" destId="{836796B5-9FAB-4A8D-88BF-809E2284FBF4}" srcOrd="1" destOrd="0" presId="urn:microsoft.com/office/officeart/2005/8/layout/venn3"/>
    <dgm:cxn modelId="{815E00F3-5E02-4281-B521-90A592A9C941}" type="presParOf" srcId="{DEF042AA-129D-44F1-8403-EF0D7E8271DC}" destId="{C5A1F06D-D79F-4B72-A1B3-473E09514975}" srcOrd="2" destOrd="0" presId="urn:microsoft.com/office/officeart/2005/8/layout/venn3"/>
    <dgm:cxn modelId="{E728B406-EA21-452C-8765-4601F50B397C}" type="presParOf" srcId="{DEF042AA-129D-44F1-8403-EF0D7E8271DC}" destId="{EEF14AA6-40CD-4975-ADED-849486622D97}" srcOrd="3" destOrd="0" presId="urn:microsoft.com/office/officeart/2005/8/layout/venn3"/>
    <dgm:cxn modelId="{7674D303-B9F4-44FB-A0FA-C100C05E09E8}" type="presParOf" srcId="{DEF042AA-129D-44F1-8403-EF0D7E8271DC}" destId="{E41B2144-EC59-4776-B66F-5D18D4FBD242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3F117-7F24-41B2-B947-5D7BA8B629AB}">
      <dsp:nvSpPr>
        <dsp:cNvPr id="0" name=""/>
        <dsp:cNvSpPr/>
      </dsp:nvSpPr>
      <dsp:spPr>
        <a:xfrm>
          <a:off x="0" y="456612"/>
          <a:ext cx="9117808" cy="756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7DF8B-3215-4D3B-8E69-30C1CEE014E0}">
      <dsp:nvSpPr>
        <dsp:cNvPr id="0" name=""/>
        <dsp:cNvSpPr/>
      </dsp:nvSpPr>
      <dsp:spPr>
        <a:xfrm>
          <a:off x="455890" y="13812"/>
          <a:ext cx="8014270" cy="88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242" tIns="0" rIns="2412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应支持数据管理、对象管理和知识管理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499121" y="57043"/>
        <a:ext cx="7927808" cy="799138"/>
      </dsp:txXfrm>
    </dsp:sp>
    <dsp:sp modelId="{F5165421-D12E-4139-89AC-644A9A1178A9}">
      <dsp:nvSpPr>
        <dsp:cNvPr id="0" name=""/>
        <dsp:cNvSpPr/>
      </dsp:nvSpPr>
      <dsp:spPr>
        <a:xfrm>
          <a:off x="0" y="1817413"/>
          <a:ext cx="9117808" cy="7560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83D75-E3F7-41B5-A905-4CE030CFDF4B}">
      <dsp:nvSpPr>
        <dsp:cNvPr id="0" name=""/>
        <dsp:cNvSpPr/>
      </dsp:nvSpPr>
      <dsp:spPr>
        <a:xfrm>
          <a:off x="455890" y="1374612"/>
          <a:ext cx="8014270" cy="88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242" tIns="0" rIns="2412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必须保持或继承第二代数据库系统的技术</a:t>
          </a:r>
          <a:endParaRPr lang="zh-CN" altLang="en-US" sz="24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499121" y="1417843"/>
        <a:ext cx="7927808" cy="799138"/>
      </dsp:txXfrm>
    </dsp:sp>
    <dsp:sp modelId="{1BEDA7CD-E9E2-4F90-A136-B02DAC9DC13F}">
      <dsp:nvSpPr>
        <dsp:cNvPr id="0" name=""/>
        <dsp:cNvSpPr/>
      </dsp:nvSpPr>
      <dsp:spPr>
        <a:xfrm>
          <a:off x="0" y="3178213"/>
          <a:ext cx="9117808" cy="7560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D397C-1EAF-473A-AA69-20803BC066D2}">
      <dsp:nvSpPr>
        <dsp:cNvPr id="0" name=""/>
        <dsp:cNvSpPr/>
      </dsp:nvSpPr>
      <dsp:spPr>
        <a:xfrm>
          <a:off x="455890" y="2735412"/>
          <a:ext cx="8014270" cy="88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242" tIns="0" rIns="2412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必须对其他系统开放</a:t>
          </a:r>
          <a:endParaRPr lang="zh-CN" altLang="en-US" sz="24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499121" y="2778643"/>
        <a:ext cx="7927808" cy="7991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024FC-B564-4BFC-9ED7-D2370793E3E4}">
      <dsp:nvSpPr>
        <dsp:cNvPr id="0" name=""/>
        <dsp:cNvSpPr/>
      </dsp:nvSpPr>
      <dsp:spPr>
        <a:xfrm>
          <a:off x="705246" y="27"/>
          <a:ext cx="2583656" cy="2583656"/>
        </a:xfrm>
        <a:prstGeom prst="ellipse">
          <a:avLst/>
        </a:prstGeom>
        <a:solidFill>
          <a:schemeClr val="bg1">
            <a:lumMod val="7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2187" tIns="30480" rIns="142187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粒度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1083614" y="378395"/>
        <a:ext cx="1826920" cy="1826920"/>
      </dsp:txXfrm>
    </dsp:sp>
    <dsp:sp modelId="{C5A1F06D-D79F-4B72-A1B3-473E09514975}">
      <dsp:nvSpPr>
        <dsp:cNvPr id="0" name=""/>
        <dsp:cNvSpPr/>
      </dsp:nvSpPr>
      <dsp:spPr>
        <a:xfrm>
          <a:off x="2772171" y="27"/>
          <a:ext cx="2583656" cy="2583656"/>
        </a:xfrm>
        <a:prstGeom prst="ellipse">
          <a:avLst/>
        </a:prstGeom>
        <a:solidFill>
          <a:schemeClr val="bg1">
            <a:lumMod val="7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2187" tIns="30480" rIns="142187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分割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3150539" y="378395"/>
        <a:ext cx="1826920" cy="1826920"/>
      </dsp:txXfrm>
    </dsp:sp>
    <dsp:sp modelId="{E41B2144-EC59-4776-B66F-5D18D4FBD242}">
      <dsp:nvSpPr>
        <dsp:cNvPr id="0" name=""/>
        <dsp:cNvSpPr/>
      </dsp:nvSpPr>
      <dsp:spPr>
        <a:xfrm>
          <a:off x="4839096" y="27"/>
          <a:ext cx="2583656" cy="258365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2187" tIns="30480" rIns="142187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维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5217464" y="378395"/>
        <a:ext cx="1826920" cy="18269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A7BFD-4FC3-43F3-A512-EAF769A92630}">
      <dsp:nvSpPr>
        <dsp:cNvPr id="0" name=""/>
        <dsp:cNvSpPr/>
      </dsp:nvSpPr>
      <dsp:spPr>
        <a:xfrm>
          <a:off x="0" y="88801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概念描述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88801"/>
        <a:ext cx="2687674" cy="1612604"/>
      </dsp:txXfrm>
    </dsp:sp>
    <dsp:sp modelId="{D69C551D-02A9-4410-994D-ED17DFA5ED6D}">
      <dsp:nvSpPr>
        <dsp:cNvPr id="0" name=""/>
        <dsp:cNvSpPr/>
      </dsp:nvSpPr>
      <dsp:spPr>
        <a:xfrm>
          <a:off x="2956441" y="88801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关联分析</a:t>
          </a:r>
          <a:endParaRPr lang="zh-CN" altLang="en-US" sz="24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956441" y="88801"/>
        <a:ext cx="2687674" cy="1612604"/>
      </dsp:txXfrm>
    </dsp:sp>
    <dsp:sp modelId="{9222B95E-E7E9-4E54-821E-88C0269D99A8}">
      <dsp:nvSpPr>
        <dsp:cNvPr id="0" name=""/>
        <dsp:cNvSpPr/>
      </dsp:nvSpPr>
      <dsp:spPr>
        <a:xfrm>
          <a:off x="5912883" y="88801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分类与预测</a:t>
          </a:r>
          <a:endParaRPr lang="zh-CN" altLang="en-US" sz="24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5912883" y="88801"/>
        <a:ext cx="2687674" cy="1612604"/>
      </dsp:txXfrm>
    </dsp:sp>
    <dsp:sp modelId="{E5E6314E-6B1E-4BFC-8B23-CEFB83F55CE7}">
      <dsp:nvSpPr>
        <dsp:cNvPr id="0" name=""/>
        <dsp:cNvSpPr/>
      </dsp:nvSpPr>
      <dsp:spPr>
        <a:xfrm>
          <a:off x="0" y="1970173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聚类</a:t>
          </a:r>
          <a:endParaRPr lang="zh-CN" altLang="en-US" sz="24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1970173"/>
        <a:ext cx="2687674" cy="1612604"/>
      </dsp:txXfrm>
    </dsp:sp>
    <dsp:sp modelId="{539409A8-B00F-4524-B37B-3B0FF8F3845B}">
      <dsp:nvSpPr>
        <dsp:cNvPr id="0" name=""/>
        <dsp:cNvSpPr/>
      </dsp:nvSpPr>
      <dsp:spPr>
        <a:xfrm>
          <a:off x="2956441" y="1970173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孤立点检测</a:t>
          </a:r>
          <a:endParaRPr lang="zh-CN" altLang="en-US" sz="24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956441" y="1970173"/>
        <a:ext cx="2687674" cy="1612604"/>
      </dsp:txXfrm>
    </dsp:sp>
    <dsp:sp modelId="{C8F7DE17-6AB9-4876-B9BC-252543DC9AF8}">
      <dsp:nvSpPr>
        <dsp:cNvPr id="0" name=""/>
        <dsp:cNvSpPr/>
      </dsp:nvSpPr>
      <dsp:spPr>
        <a:xfrm>
          <a:off x="5912883" y="1970173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趋势和演变分析</a:t>
          </a:r>
          <a:endParaRPr lang="zh-CN" altLang="en-US" sz="24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5912883" y="1970173"/>
        <a:ext cx="2687674" cy="16126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A7BFD-4FC3-43F3-A512-EAF769A92630}">
      <dsp:nvSpPr>
        <dsp:cNvPr id="0" name=""/>
        <dsp:cNvSpPr/>
      </dsp:nvSpPr>
      <dsp:spPr>
        <a:xfrm>
          <a:off x="0" y="88801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概念描述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88801"/>
        <a:ext cx="2687674" cy="1612604"/>
      </dsp:txXfrm>
    </dsp:sp>
    <dsp:sp modelId="{D69C551D-02A9-4410-994D-ED17DFA5ED6D}">
      <dsp:nvSpPr>
        <dsp:cNvPr id="0" name=""/>
        <dsp:cNvSpPr/>
      </dsp:nvSpPr>
      <dsp:spPr>
        <a:xfrm>
          <a:off x="2956441" y="88801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关联分析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956441" y="88801"/>
        <a:ext cx="2687674" cy="1612604"/>
      </dsp:txXfrm>
    </dsp:sp>
    <dsp:sp modelId="{9222B95E-E7E9-4E54-821E-88C0269D99A8}">
      <dsp:nvSpPr>
        <dsp:cNvPr id="0" name=""/>
        <dsp:cNvSpPr/>
      </dsp:nvSpPr>
      <dsp:spPr>
        <a:xfrm>
          <a:off x="5912883" y="88801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分类与预测</a:t>
          </a:r>
          <a:endParaRPr lang="zh-CN" altLang="en-US" sz="24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5912883" y="88801"/>
        <a:ext cx="2687674" cy="1612604"/>
      </dsp:txXfrm>
    </dsp:sp>
    <dsp:sp modelId="{E5E6314E-6B1E-4BFC-8B23-CEFB83F55CE7}">
      <dsp:nvSpPr>
        <dsp:cNvPr id="0" name=""/>
        <dsp:cNvSpPr/>
      </dsp:nvSpPr>
      <dsp:spPr>
        <a:xfrm>
          <a:off x="0" y="1970173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聚类</a:t>
          </a:r>
          <a:endParaRPr lang="zh-CN" altLang="en-US" sz="24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1970173"/>
        <a:ext cx="2687674" cy="1612604"/>
      </dsp:txXfrm>
    </dsp:sp>
    <dsp:sp modelId="{539409A8-B00F-4524-B37B-3B0FF8F3845B}">
      <dsp:nvSpPr>
        <dsp:cNvPr id="0" name=""/>
        <dsp:cNvSpPr/>
      </dsp:nvSpPr>
      <dsp:spPr>
        <a:xfrm>
          <a:off x="2956441" y="1970173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孤立点检测</a:t>
          </a:r>
          <a:endParaRPr lang="zh-CN" altLang="en-US" sz="24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956441" y="1970173"/>
        <a:ext cx="2687674" cy="1612604"/>
      </dsp:txXfrm>
    </dsp:sp>
    <dsp:sp modelId="{C8F7DE17-6AB9-4876-B9BC-252543DC9AF8}">
      <dsp:nvSpPr>
        <dsp:cNvPr id="0" name=""/>
        <dsp:cNvSpPr/>
      </dsp:nvSpPr>
      <dsp:spPr>
        <a:xfrm>
          <a:off x="5912883" y="1970173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趋势和演变分析</a:t>
          </a:r>
          <a:endParaRPr lang="zh-CN" altLang="en-US" sz="24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5912883" y="1970173"/>
        <a:ext cx="2687674" cy="161260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A7BFD-4FC3-43F3-A512-EAF769A92630}">
      <dsp:nvSpPr>
        <dsp:cNvPr id="0" name=""/>
        <dsp:cNvSpPr/>
      </dsp:nvSpPr>
      <dsp:spPr>
        <a:xfrm>
          <a:off x="0" y="88801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概念描述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88801"/>
        <a:ext cx="2687674" cy="1612604"/>
      </dsp:txXfrm>
    </dsp:sp>
    <dsp:sp modelId="{D69C551D-02A9-4410-994D-ED17DFA5ED6D}">
      <dsp:nvSpPr>
        <dsp:cNvPr id="0" name=""/>
        <dsp:cNvSpPr/>
      </dsp:nvSpPr>
      <dsp:spPr>
        <a:xfrm>
          <a:off x="2956441" y="88801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关联分析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956441" y="88801"/>
        <a:ext cx="2687674" cy="1612604"/>
      </dsp:txXfrm>
    </dsp:sp>
    <dsp:sp modelId="{9222B95E-E7E9-4E54-821E-88C0269D99A8}">
      <dsp:nvSpPr>
        <dsp:cNvPr id="0" name=""/>
        <dsp:cNvSpPr/>
      </dsp:nvSpPr>
      <dsp:spPr>
        <a:xfrm>
          <a:off x="5912883" y="88801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分类与预测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5912883" y="88801"/>
        <a:ext cx="2687674" cy="1612604"/>
      </dsp:txXfrm>
    </dsp:sp>
    <dsp:sp modelId="{E5E6314E-6B1E-4BFC-8B23-CEFB83F55CE7}">
      <dsp:nvSpPr>
        <dsp:cNvPr id="0" name=""/>
        <dsp:cNvSpPr/>
      </dsp:nvSpPr>
      <dsp:spPr>
        <a:xfrm>
          <a:off x="0" y="1970173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聚类</a:t>
          </a:r>
          <a:endParaRPr lang="zh-CN" altLang="en-US" sz="24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1970173"/>
        <a:ext cx="2687674" cy="1612604"/>
      </dsp:txXfrm>
    </dsp:sp>
    <dsp:sp modelId="{539409A8-B00F-4524-B37B-3B0FF8F3845B}">
      <dsp:nvSpPr>
        <dsp:cNvPr id="0" name=""/>
        <dsp:cNvSpPr/>
      </dsp:nvSpPr>
      <dsp:spPr>
        <a:xfrm>
          <a:off x="2956441" y="1970173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孤立点检测</a:t>
          </a:r>
          <a:endParaRPr lang="zh-CN" altLang="en-US" sz="24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956441" y="1970173"/>
        <a:ext cx="2687674" cy="1612604"/>
      </dsp:txXfrm>
    </dsp:sp>
    <dsp:sp modelId="{C8F7DE17-6AB9-4876-B9BC-252543DC9AF8}">
      <dsp:nvSpPr>
        <dsp:cNvPr id="0" name=""/>
        <dsp:cNvSpPr/>
      </dsp:nvSpPr>
      <dsp:spPr>
        <a:xfrm>
          <a:off x="5912883" y="1970173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趋势和演变分析</a:t>
          </a:r>
          <a:endParaRPr lang="zh-CN" altLang="en-US" sz="24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5912883" y="1970173"/>
        <a:ext cx="2687674" cy="161260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A7BFD-4FC3-43F3-A512-EAF769A92630}">
      <dsp:nvSpPr>
        <dsp:cNvPr id="0" name=""/>
        <dsp:cNvSpPr/>
      </dsp:nvSpPr>
      <dsp:spPr>
        <a:xfrm>
          <a:off x="0" y="88801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概念描述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88801"/>
        <a:ext cx="2687674" cy="1612604"/>
      </dsp:txXfrm>
    </dsp:sp>
    <dsp:sp modelId="{D69C551D-02A9-4410-994D-ED17DFA5ED6D}">
      <dsp:nvSpPr>
        <dsp:cNvPr id="0" name=""/>
        <dsp:cNvSpPr/>
      </dsp:nvSpPr>
      <dsp:spPr>
        <a:xfrm>
          <a:off x="2956441" y="88801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关联分析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956441" y="88801"/>
        <a:ext cx="2687674" cy="1612604"/>
      </dsp:txXfrm>
    </dsp:sp>
    <dsp:sp modelId="{9222B95E-E7E9-4E54-821E-88C0269D99A8}">
      <dsp:nvSpPr>
        <dsp:cNvPr id="0" name=""/>
        <dsp:cNvSpPr/>
      </dsp:nvSpPr>
      <dsp:spPr>
        <a:xfrm>
          <a:off x="5912883" y="88801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分类与预测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5912883" y="88801"/>
        <a:ext cx="2687674" cy="1612604"/>
      </dsp:txXfrm>
    </dsp:sp>
    <dsp:sp modelId="{E5E6314E-6B1E-4BFC-8B23-CEFB83F55CE7}">
      <dsp:nvSpPr>
        <dsp:cNvPr id="0" name=""/>
        <dsp:cNvSpPr/>
      </dsp:nvSpPr>
      <dsp:spPr>
        <a:xfrm>
          <a:off x="0" y="1970173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聚类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1970173"/>
        <a:ext cx="2687674" cy="1612604"/>
      </dsp:txXfrm>
    </dsp:sp>
    <dsp:sp modelId="{539409A8-B00F-4524-B37B-3B0FF8F3845B}">
      <dsp:nvSpPr>
        <dsp:cNvPr id="0" name=""/>
        <dsp:cNvSpPr/>
      </dsp:nvSpPr>
      <dsp:spPr>
        <a:xfrm>
          <a:off x="2956441" y="1970173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孤立点检测</a:t>
          </a:r>
          <a:endParaRPr lang="zh-CN" altLang="en-US" sz="24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956441" y="1970173"/>
        <a:ext cx="2687674" cy="1612604"/>
      </dsp:txXfrm>
    </dsp:sp>
    <dsp:sp modelId="{C8F7DE17-6AB9-4876-B9BC-252543DC9AF8}">
      <dsp:nvSpPr>
        <dsp:cNvPr id="0" name=""/>
        <dsp:cNvSpPr/>
      </dsp:nvSpPr>
      <dsp:spPr>
        <a:xfrm>
          <a:off x="5912883" y="1970173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趋势和演变分析</a:t>
          </a:r>
          <a:endParaRPr lang="zh-CN" altLang="en-US" sz="24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5912883" y="1970173"/>
        <a:ext cx="2687674" cy="161260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A7BFD-4FC3-43F3-A512-EAF769A92630}">
      <dsp:nvSpPr>
        <dsp:cNvPr id="0" name=""/>
        <dsp:cNvSpPr/>
      </dsp:nvSpPr>
      <dsp:spPr>
        <a:xfrm>
          <a:off x="0" y="88801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概念描述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88801"/>
        <a:ext cx="2687674" cy="1612604"/>
      </dsp:txXfrm>
    </dsp:sp>
    <dsp:sp modelId="{D69C551D-02A9-4410-994D-ED17DFA5ED6D}">
      <dsp:nvSpPr>
        <dsp:cNvPr id="0" name=""/>
        <dsp:cNvSpPr/>
      </dsp:nvSpPr>
      <dsp:spPr>
        <a:xfrm>
          <a:off x="2956441" y="88801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关联分析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956441" y="88801"/>
        <a:ext cx="2687674" cy="1612604"/>
      </dsp:txXfrm>
    </dsp:sp>
    <dsp:sp modelId="{9222B95E-E7E9-4E54-821E-88C0269D99A8}">
      <dsp:nvSpPr>
        <dsp:cNvPr id="0" name=""/>
        <dsp:cNvSpPr/>
      </dsp:nvSpPr>
      <dsp:spPr>
        <a:xfrm>
          <a:off x="5912883" y="88801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分类与预测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5912883" y="88801"/>
        <a:ext cx="2687674" cy="1612604"/>
      </dsp:txXfrm>
    </dsp:sp>
    <dsp:sp modelId="{E5E6314E-6B1E-4BFC-8B23-CEFB83F55CE7}">
      <dsp:nvSpPr>
        <dsp:cNvPr id="0" name=""/>
        <dsp:cNvSpPr/>
      </dsp:nvSpPr>
      <dsp:spPr>
        <a:xfrm>
          <a:off x="0" y="1970173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聚类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1970173"/>
        <a:ext cx="2687674" cy="1612604"/>
      </dsp:txXfrm>
    </dsp:sp>
    <dsp:sp modelId="{539409A8-B00F-4524-B37B-3B0FF8F3845B}">
      <dsp:nvSpPr>
        <dsp:cNvPr id="0" name=""/>
        <dsp:cNvSpPr/>
      </dsp:nvSpPr>
      <dsp:spPr>
        <a:xfrm>
          <a:off x="2956441" y="1970173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孤立点检测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956441" y="1970173"/>
        <a:ext cx="2687674" cy="1612604"/>
      </dsp:txXfrm>
    </dsp:sp>
    <dsp:sp modelId="{C8F7DE17-6AB9-4876-B9BC-252543DC9AF8}">
      <dsp:nvSpPr>
        <dsp:cNvPr id="0" name=""/>
        <dsp:cNvSpPr/>
      </dsp:nvSpPr>
      <dsp:spPr>
        <a:xfrm>
          <a:off x="5912883" y="1970173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趋势和演变分析</a:t>
          </a:r>
          <a:endParaRPr lang="zh-CN" altLang="en-US" sz="24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5912883" y="1970173"/>
        <a:ext cx="2687674" cy="161260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A7BFD-4FC3-43F3-A512-EAF769A92630}">
      <dsp:nvSpPr>
        <dsp:cNvPr id="0" name=""/>
        <dsp:cNvSpPr/>
      </dsp:nvSpPr>
      <dsp:spPr>
        <a:xfrm>
          <a:off x="0" y="88801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概念描述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88801"/>
        <a:ext cx="2687674" cy="1612604"/>
      </dsp:txXfrm>
    </dsp:sp>
    <dsp:sp modelId="{D69C551D-02A9-4410-994D-ED17DFA5ED6D}">
      <dsp:nvSpPr>
        <dsp:cNvPr id="0" name=""/>
        <dsp:cNvSpPr/>
      </dsp:nvSpPr>
      <dsp:spPr>
        <a:xfrm>
          <a:off x="2956441" y="88801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关联分析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956441" y="88801"/>
        <a:ext cx="2687674" cy="1612604"/>
      </dsp:txXfrm>
    </dsp:sp>
    <dsp:sp modelId="{9222B95E-E7E9-4E54-821E-88C0269D99A8}">
      <dsp:nvSpPr>
        <dsp:cNvPr id="0" name=""/>
        <dsp:cNvSpPr/>
      </dsp:nvSpPr>
      <dsp:spPr>
        <a:xfrm>
          <a:off x="5912883" y="88801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分类与预测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5912883" y="88801"/>
        <a:ext cx="2687674" cy="1612604"/>
      </dsp:txXfrm>
    </dsp:sp>
    <dsp:sp modelId="{E5E6314E-6B1E-4BFC-8B23-CEFB83F55CE7}">
      <dsp:nvSpPr>
        <dsp:cNvPr id="0" name=""/>
        <dsp:cNvSpPr/>
      </dsp:nvSpPr>
      <dsp:spPr>
        <a:xfrm>
          <a:off x="0" y="1970173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聚类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1970173"/>
        <a:ext cx="2687674" cy="1612604"/>
      </dsp:txXfrm>
    </dsp:sp>
    <dsp:sp modelId="{539409A8-B00F-4524-B37B-3B0FF8F3845B}">
      <dsp:nvSpPr>
        <dsp:cNvPr id="0" name=""/>
        <dsp:cNvSpPr/>
      </dsp:nvSpPr>
      <dsp:spPr>
        <a:xfrm>
          <a:off x="2956441" y="1970173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孤立点检测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956441" y="1970173"/>
        <a:ext cx="2687674" cy="1612604"/>
      </dsp:txXfrm>
    </dsp:sp>
    <dsp:sp modelId="{C8F7DE17-6AB9-4876-B9BC-252543DC9AF8}">
      <dsp:nvSpPr>
        <dsp:cNvPr id="0" name=""/>
        <dsp:cNvSpPr/>
      </dsp:nvSpPr>
      <dsp:spPr>
        <a:xfrm>
          <a:off x="5912883" y="1970173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趋势和演变分析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5912883" y="1970173"/>
        <a:ext cx="2687674" cy="161260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A7BFD-4FC3-43F3-A512-EAF769A92630}">
      <dsp:nvSpPr>
        <dsp:cNvPr id="0" name=""/>
        <dsp:cNvSpPr/>
      </dsp:nvSpPr>
      <dsp:spPr>
        <a:xfrm>
          <a:off x="0" y="88801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？</a:t>
          </a:r>
          <a:endParaRPr lang="zh-CN" altLang="en-US" sz="2400" kern="12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88801"/>
        <a:ext cx="2687674" cy="1612604"/>
      </dsp:txXfrm>
    </dsp:sp>
    <dsp:sp modelId="{D69C551D-02A9-4410-994D-ED17DFA5ED6D}">
      <dsp:nvSpPr>
        <dsp:cNvPr id="0" name=""/>
        <dsp:cNvSpPr/>
      </dsp:nvSpPr>
      <dsp:spPr>
        <a:xfrm>
          <a:off x="2956441" y="88801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？</a:t>
          </a:r>
          <a:endParaRPr lang="zh-CN" altLang="en-US" sz="2400" kern="12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956441" y="88801"/>
        <a:ext cx="2687674" cy="1612604"/>
      </dsp:txXfrm>
    </dsp:sp>
    <dsp:sp modelId="{9222B95E-E7E9-4E54-821E-88C0269D99A8}">
      <dsp:nvSpPr>
        <dsp:cNvPr id="0" name=""/>
        <dsp:cNvSpPr/>
      </dsp:nvSpPr>
      <dsp:spPr>
        <a:xfrm>
          <a:off x="5912883" y="88801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？</a:t>
          </a:r>
          <a:endParaRPr lang="zh-CN" altLang="en-US" sz="2400" kern="12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5912883" y="88801"/>
        <a:ext cx="2687674" cy="1612604"/>
      </dsp:txXfrm>
    </dsp:sp>
    <dsp:sp modelId="{E5E6314E-6B1E-4BFC-8B23-CEFB83F55CE7}">
      <dsp:nvSpPr>
        <dsp:cNvPr id="0" name=""/>
        <dsp:cNvSpPr/>
      </dsp:nvSpPr>
      <dsp:spPr>
        <a:xfrm>
          <a:off x="0" y="1970173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?</a:t>
          </a:r>
          <a:endParaRPr lang="zh-CN" altLang="en-US" sz="2400" kern="12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1970173"/>
        <a:ext cx="2687674" cy="1612604"/>
      </dsp:txXfrm>
    </dsp:sp>
    <dsp:sp modelId="{539409A8-B00F-4524-B37B-3B0FF8F3845B}">
      <dsp:nvSpPr>
        <dsp:cNvPr id="0" name=""/>
        <dsp:cNvSpPr/>
      </dsp:nvSpPr>
      <dsp:spPr>
        <a:xfrm>
          <a:off x="2956441" y="1970173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?</a:t>
          </a:r>
          <a:endParaRPr lang="zh-CN" altLang="en-US" sz="2400" kern="12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956441" y="1970173"/>
        <a:ext cx="2687674" cy="1612604"/>
      </dsp:txXfrm>
    </dsp:sp>
    <dsp:sp modelId="{C8F7DE17-6AB9-4876-B9BC-252543DC9AF8}">
      <dsp:nvSpPr>
        <dsp:cNvPr id="0" name=""/>
        <dsp:cNvSpPr/>
      </dsp:nvSpPr>
      <dsp:spPr>
        <a:xfrm>
          <a:off x="5912883" y="1970173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？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5912883" y="1970173"/>
        <a:ext cx="2687674" cy="161260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A7BFD-4FC3-43F3-A512-EAF769A92630}">
      <dsp:nvSpPr>
        <dsp:cNvPr id="0" name=""/>
        <dsp:cNvSpPr/>
      </dsp:nvSpPr>
      <dsp:spPr>
        <a:xfrm>
          <a:off x="0" y="88801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概念描述</a:t>
          </a:r>
          <a:endParaRPr lang="zh-CN" altLang="en-US" sz="2400" kern="12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88801"/>
        <a:ext cx="2687674" cy="1612604"/>
      </dsp:txXfrm>
    </dsp:sp>
    <dsp:sp modelId="{D69C551D-02A9-4410-994D-ED17DFA5ED6D}">
      <dsp:nvSpPr>
        <dsp:cNvPr id="0" name=""/>
        <dsp:cNvSpPr/>
      </dsp:nvSpPr>
      <dsp:spPr>
        <a:xfrm>
          <a:off x="2956441" y="88801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关联分析</a:t>
          </a:r>
          <a:endParaRPr lang="zh-CN" altLang="en-US" sz="2400" kern="12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956441" y="88801"/>
        <a:ext cx="2687674" cy="1612604"/>
      </dsp:txXfrm>
    </dsp:sp>
    <dsp:sp modelId="{9222B95E-E7E9-4E54-821E-88C0269D99A8}">
      <dsp:nvSpPr>
        <dsp:cNvPr id="0" name=""/>
        <dsp:cNvSpPr/>
      </dsp:nvSpPr>
      <dsp:spPr>
        <a:xfrm>
          <a:off x="5912883" y="88801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分类与预测</a:t>
          </a:r>
          <a:endParaRPr lang="zh-CN" altLang="en-US" sz="2400" kern="12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5912883" y="88801"/>
        <a:ext cx="2687674" cy="1612604"/>
      </dsp:txXfrm>
    </dsp:sp>
    <dsp:sp modelId="{E5E6314E-6B1E-4BFC-8B23-CEFB83F55CE7}">
      <dsp:nvSpPr>
        <dsp:cNvPr id="0" name=""/>
        <dsp:cNvSpPr/>
      </dsp:nvSpPr>
      <dsp:spPr>
        <a:xfrm>
          <a:off x="0" y="1970173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聚类</a:t>
          </a:r>
          <a:endParaRPr lang="zh-CN" altLang="en-US" sz="2400" kern="12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1970173"/>
        <a:ext cx="2687674" cy="1612604"/>
      </dsp:txXfrm>
    </dsp:sp>
    <dsp:sp modelId="{539409A8-B00F-4524-B37B-3B0FF8F3845B}">
      <dsp:nvSpPr>
        <dsp:cNvPr id="0" name=""/>
        <dsp:cNvSpPr/>
      </dsp:nvSpPr>
      <dsp:spPr>
        <a:xfrm>
          <a:off x="2956441" y="1970173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孤立点检测</a:t>
          </a:r>
          <a:endParaRPr lang="zh-CN" altLang="en-US" sz="2400" kern="12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956441" y="1970173"/>
        <a:ext cx="2687674" cy="1612604"/>
      </dsp:txXfrm>
    </dsp:sp>
    <dsp:sp modelId="{C8F7DE17-6AB9-4876-B9BC-252543DC9AF8}">
      <dsp:nvSpPr>
        <dsp:cNvPr id="0" name=""/>
        <dsp:cNvSpPr/>
      </dsp:nvSpPr>
      <dsp:spPr>
        <a:xfrm>
          <a:off x="5912883" y="1970173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趋势和演变分析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5912883" y="1970173"/>
        <a:ext cx="2687674" cy="161260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A7BFD-4FC3-43F3-A512-EAF769A92630}">
      <dsp:nvSpPr>
        <dsp:cNvPr id="0" name=""/>
        <dsp:cNvSpPr/>
      </dsp:nvSpPr>
      <dsp:spPr>
        <a:xfrm>
          <a:off x="0" y="88801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确定业务对象</a:t>
          </a:r>
          <a:endParaRPr lang="zh-CN" altLang="en-US" sz="2400" kern="12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88801"/>
        <a:ext cx="2687674" cy="1612604"/>
      </dsp:txXfrm>
    </dsp:sp>
    <dsp:sp modelId="{D69C551D-02A9-4410-994D-ED17DFA5ED6D}">
      <dsp:nvSpPr>
        <dsp:cNvPr id="0" name=""/>
        <dsp:cNvSpPr/>
      </dsp:nvSpPr>
      <dsp:spPr>
        <a:xfrm>
          <a:off x="2956441" y="88801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数据的选择</a:t>
          </a:r>
          <a:endParaRPr lang="zh-CN" altLang="en-US" sz="2400" kern="12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956441" y="88801"/>
        <a:ext cx="2687674" cy="1612604"/>
      </dsp:txXfrm>
    </dsp:sp>
    <dsp:sp modelId="{9222B95E-E7E9-4E54-821E-88C0269D99A8}">
      <dsp:nvSpPr>
        <dsp:cNvPr id="0" name=""/>
        <dsp:cNvSpPr/>
      </dsp:nvSpPr>
      <dsp:spPr>
        <a:xfrm>
          <a:off x="5912883" y="88801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数据的预处理</a:t>
          </a:r>
          <a:endParaRPr lang="zh-CN" altLang="en-US" sz="2400" kern="12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5912883" y="88801"/>
        <a:ext cx="2687674" cy="1612604"/>
      </dsp:txXfrm>
    </dsp:sp>
    <dsp:sp modelId="{E5E6314E-6B1E-4BFC-8B23-CEFB83F55CE7}">
      <dsp:nvSpPr>
        <dsp:cNvPr id="0" name=""/>
        <dsp:cNvSpPr/>
      </dsp:nvSpPr>
      <dsp:spPr>
        <a:xfrm>
          <a:off x="0" y="1970173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建模</a:t>
          </a:r>
          <a:endParaRPr lang="zh-CN" altLang="en-US" sz="2400" kern="12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1970173"/>
        <a:ext cx="2687674" cy="1612604"/>
      </dsp:txXfrm>
    </dsp:sp>
    <dsp:sp modelId="{539409A8-B00F-4524-B37B-3B0FF8F3845B}">
      <dsp:nvSpPr>
        <dsp:cNvPr id="0" name=""/>
        <dsp:cNvSpPr/>
      </dsp:nvSpPr>
      <dsp:spPr>
        <a:xfrm>
          <a:off x="2956441" y="1970173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模型评估</a:t>
          </a:r>
          <a:endParaRPr lang="zh-CN" altLang="en-US" sz="2400" kern="12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956441" y="1970173"/>
        <a:ext cx="2687674" cy="1612604"/>
      </dsp:txXfrm>
    </dsp:sp>
    <dsp:sp modelId="{C8F7DE17-6AB9-4876-B9BC-252543DC9AF8}">
      <dsp:nvSpPr>
        <dsp:cNvPr id="0" name=""/>
        <dsp:cNvSpPr/>
      </dsp:nvSpPr>
      <dsp:spPr>
        <a:xfrm>
          <a:off x="5912883" y="1970173"/>
          <a:ext cx="2687674" cy="1612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模型部署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5912883" y="1970173"/>
        <a:ext cx="2687674" cy="16126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3F117-7F24-41B2-B947-5D7BA8B629AB}">
      <dsp:nvSpPr>
        <dsp:cNvPr id="0" name=""/>
        <dsp:cNvSpPr/>
      </dsp:nvSpPr>
      <dsp:spPr>
        <a:xfrm>
          <a:off x="0" y="456612"/>
          <a:ext cx="9117808" cy="756000"/>
        </a:xfrm>
        <a:prstGeom prst="rect">
          <a:avLst/>
        </a:prstGeom>
        <a:solidFill>
          <a:schemeClr val="bg1">
            <a:lumMod val="75000"/>
            <a:alpha val="90000"/>
          </a:schemeClr>
        </a:soli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7DF8B-3215-4D3B-8E69-30C1CEE014E0}">
      <dsp:nvSpPr>
        <dsp:cNvPr id="0" name=""/>
        <dsp:cNvSpPr/>
      </dsp:nvSpPr>
      <dsp:spPr>
        <a:xfrm>
          <a:off x="455890" y="13812"/>
          <a:ext cx="8014270" cy="88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242" tIns="0" rIns="2412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应支持数据管理、对象管理和知识管理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499121" y="57043"/>
        <a:ext cx="7927808" cy="799138"/>
      </dsp:txXfrm>
    </dsp:sp>
    <dsp:sp modelId="{F5165421-D12E-4139-89AC-644A9A1178A9}">
      <dsp:nvSpPr>
        <dsp:cNvPr id="0" name=""/>
        <dsp:cNvSpPr/>
      </dsp:nvSpPr>
      <dsp:spPr>
        <a:xfrm>
          <a:off x="0" y="1817413"/>
          <a:ext cx="9117808" cy="756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83D75-E3F7-41B5-A905-4CE030CFDF4B}">
      <dsp:nvSpPr>
        <dsp:cNvPr id="0" name=""/>
        <dsp:cNvSpPr/>
      </dsp:nvSpPr>
      <dsp:spPr>
        <a:xfrm>
          <a:off x="455890" y="1374612"/>
          <a:ext cx="8014270" cy="88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242" tIns="0" rIns="2412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必须保持或继承第二代数据库系统的技术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499121" y="1417843"/>
        <a:ext cx="7927808" cy="799138"/>
      </dsp:txXfrm>
    </dsp:sp>
    <dsp:sp modelId="{1BEDA7CD-E9E2-4F90-A136-B02DAC9DC13F}">
      <dsp:nvSpPr>
        <dsp:cNvPr id="0" name=""/>
        <dsp:cNvSpPr/>
      </dsp:nvSpPr>
      <dsp:spPr>
        <a:xfrm>
          <a:off x="0" y="3178213"/>
          <a:ext cx="9117808" cy="7560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D397C-1EAF-473A-AA69-20803BC066D2}">
      <dsp:nvSpPr>
        <dsp:cNvPr id="0" name=""/>
        <dsp:cNvSpPr/>
      </dsp:nvSpPr>
      <dsp:spPr>
        <a:xfrm>
          <a:off x="455890" y="2735412"/>
          <a:ext cx="8014270" cy="885600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242" tIns="0" rIns="2412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必须对其他系统开放</a:t>
          </a:r>
          <a:endParaRPr lang="zh-CN" altLang="en-US" sz="24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499121" y="2778643"/>
        <a:ext cx="7927808" cy="79913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FCF00-3429-408F-8891-DC9386E9B7EB}">
      <dsp:nvSpPr>
        <dsp:cNvPr id="0" name=""/>
        <dsp:cNvSpPr/>
      </dsp:nvSpPr>
      <dsp:spPr>
        <a:xfrm>
          <a:off x="2381" y="338703"/>
          <a:ext cx="1889124" cy="11334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大量化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381" y="338703"/>
        <a:ext cx="1889124" cy="1133475"/>
      </dsp:txXfrm>
    </dsp:sp>
    <dsp:sp modelId="{AF9E0201-F83D-4F50-8DC3-99CB9B95086C}">
      <dsp:nvSpPr>
        <dsp:cNvPr id="0" name=""/>
        <dsp:cNvSpPr/>
      </dsp:nvSpPr>
      <dsp:spPr>
        <a:xfrm>
          <a:off x="2080418" y="338703"/>
          <a:ext cx="1889124" cy="11334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多样化</a:t>
          </a:r>
          <a:endParaRPr lang="zh-CN" altLang="en-US" sz="24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080418" y="338703"/>
        <a:ext cx="1889124" cy="1133475"/>
      </dsp:txXfrm>
    </dsp:sp>
    <dsp:sp modelId="{70E21E53-1E14-4505-B0F2-4408F1523203}">
      <dsp:nvSpPr>
        <dsp:cNvPr id="0" name=""/>
        <dsp:cNvSpPr/>
      </dsp:nvSpPr>
      <dsp:spPr>
        <a:xfrm>
          <a:off x="4158456" y="338703"/>
          <a:ext cx="1889124" cy="11334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快速化</a:t>
          </a:r>
          <a:endParaRPr lang="zh-CN" altLang="en-US" sz="24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4158456" y="338703"/>
        <a:ext cx="1889124" cy="1133475"/>
      </dsp:txXfrm>
    </dsp:sp>
    <dsp:sp modelId="{F57E632A-3A9C-4719-BC31-3A667BADE8A0}">
      <dsp:nvSpPr>
        <dsp:cNvPr id="0" name=""/>
        <dsp:cNvSpPr/>
      </dsp:nvSpPr>
      <dsp:spPr>
        <a:xfrm>
          <a:off x="6236493" y="338703"/>
          <a:ext cx="1889124" cy="11334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价值密度低</a:t>
          </a:r>
          <a:endParaRPr lang="zh-CN" altLang="en-US" sz="24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6236493" y="338703"/>
        <a:ext cx="1889124" cy="113347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FCF00-3429-408F-8891-DC9386E9B7EB}">
      <dsp:nvSpPr>
        <dsp:cNvPr id="0" name=""/>
        <dsp:cNvSpPr/>
      </dsp:nvSpPr>
      <dsp:spPr>
        <a:xfrm>
          <a:off x="2381" y="338703"/>
          <a:ext cx="1889124" cy="11334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大量化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381" y="338703"/>
        <a:ext cx="1889124" cy="1133475"/>
      </dsp:txXfrm>
    </dsp:sp>
    <dsp:sp modelId="{AF9E0201-F83D-4F50-8DC3-99CB9B95086C}">
      <dsp:nvSpPr>
        <dsp:cNvPr id="0" name=""/>
        <dsp:cNvSpPr/>
      </dsp:nvSpPr>
      <dsp:spPr>
        <a:xfrm>
          <a:off x="2080418" y="338703"/>
          <a:ext cx="1889124" cy="11334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多样化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080418" y="338703"/>
        <a:ext cx="1889124" cy="1133475"/>
      </dsp:txXfrm>
    </dsp:sp>
    <dsp:sp modelId="{70E21E53-1E14-4505-B0F2-4408F1523203}">
      <dsp:nvSpPr>
        <dsp:cNvPr id="0" name=""/>
        <dsp:cNvSpPr/>
      </dsp:nvSpPr>
      <dsp:spPr>
        <a:xfrm>
          <a:off x="4158456" y="338703"/>
          <a:ext cx="1889124" cy="11334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快速化</a:t>
          </a:r>
          <a:endParaRPr lang="zh-CN" altLang="en-US" sz="24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4158456" y="338703"/>
        <a:ext cx="1889124" cy="1133475"/>
      </dsp:txXfrm>
    </dsp:sp>
    <dsp:sp modelId="{F57E632A-3A9C-4719-BC31-3A667BADE8A0}">
      <dsp:nvSpPr>
        <dsp:cNvPr id="0" name=""/>
        <dsp:cNvSpPr/>
      </dsp:nvSpPr>
      <dsp:spPr>
        <a:xfrm>
          <a:off x="6236493" y="338703"/>
          <a:ext cx="1889124" cy="11334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价值密度低</a:t>
          </a:r>
          <a:endParaRPr lang="zh-CN" altLang="en-US" sz="24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6236493" y="338703"/>
        <a:ext cx="1889124" cy="113347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FCF00-3429-408F-8891-DC9386E9B7EB}">
      <dsp:nvSpPr>
        <dsp:cNvPr id="0" name=""/>
        <dsp:cNvSpPr/>
      </dsp:nvSpPr>
      <dsp:spPr>
        <a:xfrm>
          <a:off x="2381" y="338703"/>
          <a:ext cx="1889124" cy="11334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大量化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381" y="338703"/>
        <a:ext cx="1889124" cy="1133475"/>
      </dsp:txXfrm>
    </dsp:sp>
    <dsp:sp modelId="{AF9E0201-F83D-4F50-8DC3-99CB9B95086C}">
      <dsp:nvSpPr>
        <dsp:cNvPr id="0" name=""/>
        <dsp:cNvSpPr/>
      </dsp:nvSpPr>
      <dsp:spPr>
        <a:xfrm>
          <a:off x="2080418" y="338703"/>
          <a:ext cx="1889124" cy="11334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多样化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080418" y="338703"/>
        <a:ext cx="1889124" cy="1133475"/>
      </dsp:txXfrm>
    </dsp:sp>
    <dsp:sp modelId="{70E21E53-1E14-4505-B0F2-4408F1523203}">
      <dsp:nvSpPr>
        <dsp:cNvPr id="0" name=""/>
        <dsp:cNvSpPr/>
      </dsp:nvSpPr>
      <dsp:spPr>
        <a:xfrm>
          <a:off x="4158456" y="338703"/>
          <a:ext cx="1889124" cy="11334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快速化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4158456" y="338703"/>
        <a:ext cx="1889124" cy="1133475"/>
      </dsp:txXfrm>
    </dsp:sp>
    <dsp:sp modelId="{F57E632A-3A9C-4719-BC31-3A667BADE8A0}">
      <dsp:nvSpPr>
        <dsp:cNvPr id="0" name=""/>
        <dsp:cNvSpPr/>
      </dsp:nvSpPr>
      <dsp:spPr>
        <a:xfrm>
          <a:off x="6236493" y="338703"/>
          <a:ext cx="1889124" cy="113347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价值密度低</a:t>
          </a:r>
          <a:endParaRPr lang="zh-CN" altLang="en-US" sz="24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6236493" y="338703"/>
        <a:ext cx="1889124" cy="113347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FCF00-3429-408F-8891-DC9386E9B7EB}">
      <dsp:nvSpPr>
        <dsp:cNvPr id="0" name=""/>
        <dsp:cNvSpPr/>
      </dsp:nvSpPr>
      <dsp:spPr>
        <a:xfrm>
          <a:off x="2381" y="338703"/>
          <a:ext cx="1889124" cy="11334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大量化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381" y="338703"/>
        <a:ext cx="1889124" cy="1133475"/>
      </dsp:txXfrm>
    </dsp:sp>
    <dsp:sp modelId="{AF9E0201-F83D-4F50-8DC3-99CB9B95086C}">
      <dsp:nvSpPr>
        <dsp:cNvPr id="0" name=""/>
        <dsp:cNvSpPr/>
      </dsp:nvSpPr>
      <dsp:spPr>
        <a:xfrm>
          <a:off x="2080418" y="338703"/>
          <a:ext cx="1889124" cy="11334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多样化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080418" y="338703"/>
        <a:ext cx="1889124" cy="1133475"/>
      </dsp:txXfrm>
    </dsp:sp>
    <dsp:sp modelId="{70E21E53-1E14-4505-B0F2-4408F1523203}">
      <dsp:nvSpPr>
        <dsp:cNvPr id="0" name=""/>
        <dsp:cNvSpPr/>
      </dsp:nvSpPr>
      <dsp:spPr>
        <a:xfrm>
          <a:off x="4158456" y="338703"/>
          <a:ext cx="1889124" cy="11334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快速化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4158456" y="338703"/>
        <a:ext cx="1889124" cy="1133475"/>
      </dsp:txXfrm>
    </dsp:sp>
    <dsp:sp modelId="{F57E632A-3A9C-4719-BC31-3A667BADE8A0}">
      <dsp:nvSpPr>
        <dsp:cNvPr id="0" name=""/>
        <dsp:cNvSpPr/>
      </dsp:nvSpPr>
      <dsp:spPr>
        <a:xfrm>
          <a:off x="6236493" y="338703"/>
          <a:ext cx="1889124" cy="11334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价值密度低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6236493" y="338703"/>
        <a:ext cx="1889124" cy="113347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FCF00-3429-408F-8891-DC9386E9B7EB}">
      <dsp:nvSpPr>
        <dsp:cNvPr id="0" name=""/>
        <dsp:cNvSpPr/>
      </dsp:nvSpPr>
      <dsp:spPr>
        <a:xfrm>
          <a:off x="2381" y="338703"/>
          <a:ext cx="1889124" cy="11334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?</a:t>
          </a:r>
          <a:endParaRPr lang="zh-CN" altLang="en-US" sz="2400" kern="12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381" y="338703"/>
        <a:ext cx="1889124" cy="1133475"/>
      </dsp:txXfrm>
    </dsp:sp>
    <dsp:sp modelId="{AF9E0201-F83D-4F50-8DC3-99CB9B95086C}">
      <dsp:nvSpPr>
        <dsp:cNvPr id="0" name=""/>
        <dsp:cNvSpPr/>
      </dsp:nvSpPr>
      <dsp:spPr>
        <a:xfrm>
          <a:off x="2080418" y="338703"/>
          <a:ext cx="1889124" cy="11334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?</a:t>
          </a:r>
          <a:endParaRPr lang="zh-CN" altLang="en-US" sz="2400" kern="12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080418" y="338703"/>
        <a:ext cx="1889124" cy="1133475"/>
      </dsp:txXfrm>
    </dsp:sp>
    <dsp:sp modelId="{70E21E53-1E14-4505-B0F2-4408F1523203}">
      <dsp:nvSpPr>
        <dsp:cNvPr id="0" name=""/>
        <dsp:cNvSpPr/>
      </dsp:nvSpPr>
      <dsp:spPr>
        <a:xfrm>
          <a:off x="4158456" y="338703"/>
          <a:ext cx="1889124" cy="11334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?</a:t>
          </a:r>
          <a:endParaRPr lang="zh-CN" altLang="en-US" sz="2400" kern="12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4158456" y="338703"/>
        <a:ext cx="1889124" cy="1133475"/>
      </dsp:txXfrm>
    </dsp:sp>
    <dsp:sp modelId="{F57E632A-3A9C-4719-BC31-3A667BADE8A0}">
      <dsp:nvSpPr>
        <dsp:cNvPr id="0" name=""/>
        <dsp:cNvSpPr/>
      </dsp:nvSpPr>
      <dsp:spPr>
        <a:xfrm>
          <a:off x="6236493" y="338703"/>
          <a:ext cx="1889124" cy="11334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?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6236493" y="338703"/>
        <a:ext cx="1889124" cy="113347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FCF00-3429-408F-8891-DC9386E9B7EB}">
      <dsp:nvSpPr>
        <dsp:cNvPr id="0" name=""/>
        <dsp:cNvSpPr/>
      </dsp:nvSpPr>
      <dsp:spPr>
        <a:xfrm>
          <a:off x="2381" y="338703"/>
          <a:ext cx="1889124" cy="11334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大量化</a:t>
          </a:r>
          <a:endParaRPr lang="zh-CN" altLang="en-US" sz="2400" kern="12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381" y="338703"/>
        <a:ext cx="1889124" cy="1133475"/>
      </dsp:txXfrm>
    </dsp:sp>
    <dsp:sp modelId="{AF9E0201-F83D-4F50-8DC3-99CB9B95086C}">
      <dsp:nvSpPr>
        <dsp:cNvPr id="0" name=""/>
        <dsp:cNvSpPr/>
      </dsp:nvSpPr>
      <dsp:spPr>
        <a:xfrm>
          <a:off x="2080418" y="338703"/>
          <a:ext cx="1889124" cy="11334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多样化</a:t>
          </a:r>
          <a:endParaRPr lang="zh-CN" altLang="en-US" sz="2400" kern="12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080418" y="338703"/>
        <a:ext cx="1889124" cy="1133475"/>
      </dsp:txXfrm>
    </dsp:sp>
    <dsp:sp modelId="{70E21E53-1E14-4505-B0F2-4408F1523203}">
      <dsp:nvSpPr>
        <dsp:cNvPr id="0" name=""/>
        <dsp:cNvSpPr/>
      </dsp:nvSpPr>
      <dsp:spPr>
        <a:xfrm>
          <a:off x="4158456" y="338703"/>
          <a:ext cx="1889124" cy="11334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快速化</a:t>
          </a:r>
          <a:endParaRPr lang="zh-CN" altLang="en-US" sz="2400" kern="12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4158456" y="338703"/>
        <a:ext cx="1889124" cy="1133475"/>
      </dsp:txXfrm>
    </dsp:sp>
    <dsp:sp modelId="{F57E632A-3A9C-4719-BC31-3A667BADE8A0}">
      <dsp:nvSpPr>
        <dsp:cNvPr id="0" name=""/>
        <dsp:cNvSpPr/>
      </dsp:nvSpPr>
      <dsp:spPr>
        <a:xfrm>
          <a:off x="6236493" y="338703"/>
          <a:ext cx="1889124" cy="11334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价值密度低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6236493" y="338703"/>
        <a:ext cx="1889124" cy="113347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FCF00-3429-408F-8891-DC9386E9B7EB}">
      <dsp:nvSpPr>
        <dsp:cNvPr id="0" name=""/>
        <dsp:cNvSpPr/>
      </dsp:nvSpPr>
      <dsp:spPr>
        <a:xfrm>
          <a:off x="0" y="143440"/>
          <a:ext cx="2539999" cy="1524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大数据存储</a:t>
          </a:r>
          <a:endParaRPr lang="zh-CN" altLang="en-US" sz="2400" kern="12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143440"/>
        <a:ext cx="2539999" cy="1524000"/>
      </dsp:txXfrm>
    </dsp:sp>
    <dsp:sp modelId="{AF9E0201-F83D-4F50-8DC3-99CB9B95086C}">
      <dsp:nvSpPr>
        <dsp:cNvPr id="0" name=""/>
        <dsp:cNvSpPr/>
      </dsp:nvSpPr>
      <dsp:spPr>
        <a:xfrm>
          <a:off x="2794000" y="143440"/>
          <a:ext cx="2539999" cy="1524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NoSQL</a:t>
          </a:r>
          <a:endParaRPr lang="en-US" altLang="zh-CN" sz="2400" kern="1200" dirty="0" smtClean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数据管理系统</a:t>
          </a:r>
          <a:endParaRPr lang="zh-CN" altLang="en-US" sz="2400" kern="12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794000" y="143440"/>
        <a:ext cx="2539999" cy="1524000"/>
      </dsp:txXfrm>
    </dsp:sp>
    <dsp:sp modelId="{70E21E53-1E14-4505-B0F2-4408F1523203}">
      <dsp:nvSpPr>
        <dsp:cNvPr id="0" name=""/>
        <dsp:cNvSpPr/>
      </dsp:nvSpPr>
      <dsp:spPr>
        <a:xfrm>
          <a:off x="5587999" y="143440"/>
          <a:ext cx="2539999" cy="1524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MapReduce</a:t>
          </a:r>
          <a:r>
            <a:rPr lang="zh-CN" altLang="en-US" sz="2400" kern="12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技术</a:t>
          </a:r>
          <a:endParaRPr lang="zh-CN" altLang="en-US" sz="2400" kern="12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5587999" y="143440"/>
        <a:ext cx="2539999" cy="152400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FCF00-3429-408F-8891-DC9386E9B7EB}">
      <dsp:nvSpPr>
        <dsp:cNvPr id="0" name=""/>
        <dsp:cNvSpPr/>
      </dsp:nvSpPr>
      <dsp:spPr>
        <a:xfrm>
          <a:off x="0" y="143440"/>
          <a:ext cx="2539999" cy="1524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大数据存储</a:t>
          </a:r>
          <a:endParaRPr lang="zh-CN" altLang="en-US" sz="2400" kern="12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143440"/>
        <a:ext cx="2539999" cy="1524000"/>
      </dsp:txXfrm>
    </dsp:sp>
    <dsp:sp modelId="{AF9E0201-F83D-4F50-8DC3-99CB9B95086C}">
      <dsp:nvSpPr>
        <dsp:cNvPr id="0" name=""/>
        <dsp:cNvSpPr/>
      </dsp:nvSpPr>
      <dsp:spPr>
        <a:xfrm>
          <a:off x="2794000" y="143440"/>
          <a:ext cx="2539999" cy="1524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NoSQL</a:t>
          </a:r>
          <a:endParaRPr lang="en-US" altLang="zh-CN" sz="2400" kern="1200" dirty="0" smtClean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数据管理系统</a:t>
          </a:r>
          <a:endParaRPr lang="zh-CN" altLang="en-US" sz="2400" kern="12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794000" y="143440"/>
        <a:ext cx="2539999" cy="1524000"/>
      </dsp:txXfrm>
    </dsp:sp>
    <dsp:sp modelId="{70E21E53-1E14-4505-B0F2-4408F1523203}">
      <dsp:nvSpPr>
        <dsp:cNvPr id="0" name=""/>
        <dsp:cNvSpPr/>
      </dsp:nvSpPr>
      <dsp:spPr>
        <a:xfrm>
          <a:off x="5587999" y="143440"/>
          <a:ext cx="2539999" cy="1524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MapReduce</a:t>
          </a:r>
          <a:r>
            <a:rPr lang="zh-CN" altLang="en-US" sz="2400" kern="12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技术</a:t>
          </a:r>
          <a:endParaRPr lang="zh-CN" altLang="en-US" sz="2400" kern="12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5587999" y="143440"/>
        <a:ext cx="2539999" cy="152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3F117-7F24-41B2-B947-5D7BA8B629AB}">
      <dsp:nvSpPr>
        <dsp:cNvPr id="0" name=""/>
        <dsp:cNvSpPr/>
      </dsp:nvSpPr>
      <dsp:spPr>
        <a:xfrm>
          <a:off x="0" y="456612"/>
          <a:ext cx="9117808" cy="756000"/>
        </a:xfrm>
        <a:prstGeom prst="rect">
          <a:avLst/>
        </a:prstGeom>
        <a:solidFill>
          <a:schemeClr val="bg1">
            <a:lumMod val="75000"/>
            <a:alpha val="90000"/>
          </a:schemeClr>
        </a:soli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7DF8B-3215-4D3B-8E69-30C1CEE014E0}">
      <dsp:nvSpPr>
        <dsp:cNvPr id="0" name=""/>
        <dsp:cNvSpPr/>
      </dsp:nvSpPr>
      <dsp:spPr>
        <a:xfrm>
          <a:off x="455890" y="13812"/>
          <a:ext cx="8014270" cy="88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242" tIns="0" rIns="2412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应支持数据管理、对象管理和知识管理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499121" y="57043"/>
        <a:ext cx="7927808" cy="799138"/>
      </dsp:txXfrm>
    </dsp:sp>
    <dsp:sp modelId="{F5165421-D12E-4139-89AC-644A9A1178A9}">
      <dsp:nvSpPr>
        <dsp:cNvPr id="0" name=""/>
        <dsp:cNvSpPr/>
      </dsp:nvSpPr>
      <dsp:spPr>
        <a:xfrm>
          <a:off x="0" y="1817413"/>
          <a:ext cx="9117808" cy="756000"/>
        </a:xfrm>
        <a:prstGeom prst="rect">
          <a:avLst/>
        </a:prstGeom>
        <a:solidFill>
          <a:schemeClr val="bg1">
            <a:lumMod val="75000"/>
            <a:alpha val="90000"/>
          </a:schemeClr>
        </a:soli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83D75-E3F7-41B5-A905-4CE030CFDF4B}">
      <dsp:nvSpPr>
        <dsp:cNvPr id="0" name=""/>
        <dsp:cNvSpPr/>
      </dsp:nvSpPr>
      <dsp:spPr>
        <a:xfrm>
          <a:off x="455890" y="1374612"/>
          <a:ext cx="8014270" cy="88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242" tIns="0" rIns="2412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必须保持或继承第二代数据库系统的技术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499121" y="1417843"/>
        <a:ext cx="7927808" cy="799138"/>
      </dsp:txXfrm>
    </dsp:sp>
    <dsp:sp modelId="{1BEDA7CD-E9E2-4F90-A136-B02DAC9DC13F}">
      <dsp:nvSpPr>
        <dsp:cNvPr id="0" name=""/>
        <dsp:cNvSpPr/>
      </dsp:nvSpPr>
      <dsp:spPr>
        <a:xfrm>
          <a:off x="0" y="3178213"/>
          <a:ext cx="9117808" cy="756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D397C-1EAF-473A-AA69-20803BC066D2}">
      <dsp:nvSpPr>
        <dsp:cNvPr id="0" name=""/>
        <dsp:cNvSpPr/>
      </dsp:nvSpPr>
      <dsp:spPr>
        <a:xfrm>
          <a:off x="455890" y="2735412"/>
          <a:ext cx="8014270" cy="88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242" tIns="0" rIns="2412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必须对其他系统开放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499121" y="2778643"/>
        <a:ext cx="7927808" cy="799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024FC-B564-4BFC-9ED7-D2370793E3E4}">
      <dsp:nvSpPr>
        <dsp:cNvPr id="0" name=""/>
        <dsp:cNvSpPr/>
      </dsp:nvSpPr>
      <dsp:spPr>
        <a:xfrm>
          <a:off x="987425" y="566"/>
          <a:ext cx="1809749" cy="180974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597" tIns="25400" rIns="99597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面向主题</a:t>
          </a:r>
          <a:endParaRPr lang="zh-CN" altLang="en-US" sz="20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1252457" y="265598"/>
        <a:ext cx="1279685" cy="1279685"/>
      </dsp:txXfrm>
    </dsp:sp>
    <dsp:sp modelId="{C5A1F06D-D79F-4B72-A1B3-473E09514975}">
      <dsp:nvSpPr>
        <dsp:cNvPr id="0" name=""/>
        <dsp:cNvSpPr/>
      </dsp:nvSpPr>
      <dsp:spPr>
        <a:xfrm>
          <a:off x="2435225" y="566"/>
          <a:ext cx="1809749" cy="180974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597" tIns="25400" rIns="99597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集成性</a:t>
          </a:r>
          <a:endParaRPr lang="zh-CN" altLang="en-US" sz="20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700257" y="265598"/>
        <a:ext cx="1279685" cy="1279685"/>
      </dsp:txXfrm>
    </dsp:sp>
    <dsp:sp modelId="{E41B2144-EC59-4776-B66F-5D18D4FBD242}">
      <dsp:nvSpPr>
        <dsp:cNvPr id="0" name=""/>
        <dsp:cNvSpPr/>
      </dsp:nvSpPr>
      <dsp:spPr>
        <a:xfrm>
          <a:off x="3883025" y="566"/>
          <a:ext cx="1809749" cy="180974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597" tIns="25400" rIns="99597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数据的非易失性</a:t>
          </a:r>
          <a:endParaRPr lang="zh-CN" altLang="en-US" sz="20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4148057" y="265598"/>
        <a:ext cx="1279685" cy="1279685"/>
      </dsp:txXfrm>
    </dsp:sp>
    <dsp:sp modelId="{15707EAC-930B-4779-B8CE-3D92A36C2379}">
      <dsp:nvSpPr>
        <dsp:cNvPr id="0" name=""/>
        <dsp:cNvSpPr/>
      </dsp:nvSpPr>
      <dsp:spPr>
        <a:xfrm>
          <a:off x="5330825" y="566"/>
          <a:ext cx="1809749" cy="180974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597" tIns="25400" rIns="99597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数据的时变性</a:t>
          </a:r>
          <a:endParaRPr lang="zh-CN" altLang="en-US" sz="20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5595857" y="265598"/>
        <a:ext cx="1279685" cy="12796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024FC-B564-4BFC-9ED7-D2370793E3E4}">
      <dsp:nvSpPr>
        <dsp:cNvPr id="0" name=""/>
        <dsp:cNvSpPr/>
      </dsp:nvSpPr>
      <dsp:spPr>
        <a:xfrm>
          <a:off x="987425" y="566"/>
          <a:ext cx="1809749" cy="1809749"/>
        </a:xfrm>
        <a:prstGeom prst="ellipse">
          <a:avLst/>
        </a:prstGeom>
        <a:solidFill>
          <a:schemeClr val="bg1">
            <a:lumMod val="7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597" tIns="25400" rIns="99597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面向主题</a:t>
          </a:r>
          <a:endParaRPr lang="zh-CN" altLang="en-US" sz="20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1252457" y="265598"/>
        <a:ext cx="1279685" cy="1279685"/>
      </dsp:txXfrm>
    </dsp:sp>
    <dsp:sp modelId="{C5A1F06D-D79F-4B72-A1B3-473E09514975}">
      <dsp:nvSpPr>
        <dsp:cNvPr id="0" name=""/>
        <dsp:cNvSpPr/>
      </dsp:nvSpPr>
      <dsp:spPr>
        <a:xfrm>
          <a:off x="2435225" y="566"/>
          <a:ext cx="1809749" cy="180974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597" tIns="25400" rIns="99597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集成性</a:t>
          </a:r>
          <a:endParaRPr lang="zh-CN" altLang="en-US" sz="20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700257" y="265598"/>
        <a:ext cx="1279685" cy="1279685"/>
      </dsp:txXfrm>
    </dsp:sp>
    <dsp:sp modelId="{E41B2144-EC59-4776-B66F-5D18D4FBD242}">
      <dsp:nvSpPr>
        <dsp:cNvPr id="0" name=""/>
        <dsp:cNvSpPr/>
      </dsp:nvSpPr>
      <dsp:spPr>
        <a:xfrm>
          <a:off x="3883025" y="566"/>
          <a:ext cx="1809749" cy="180974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597" tIns="25400" rIns="99597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数据的非易失性</a:t>
          </a:r>
          <a:endParaRPr lang="zh-CN" altLang="en-US" sz="20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4148057" y="265598"/>
        <a:ext cx="1279685" cy="1279685"/>
      </dsp:txXfrm>
    </dsp:sp>
    <dsp:sp modelId="{15707EAC-930B-4779-B8CE-3D92A36C2379}">
      <dsp:nvSpPr>
        <dsp:cNvPr id="0" name=""/>
        <dsp:cNvSpPr/>
      </dsp:nvSpPr>
      <dsp:spPr>
        <a:xfrm>
          <a:off x="5330825" y="566"/>
          <a:ext cx="1809749" cy="180974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597" tIns="25400" rIns="99597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数据的时变性</a:t>
          </a:r>
          <a:endParaRPr lang="zh-CN" altLang="en-US" sz="20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5595857" y="265598"/>
        <a:ext cx="1279685" cy="12796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024FC-B564-4BFC-9ED7-D2370793E3E4}">
      <dsp:nvSpPr>
        <dsp:cNvPr id="0" name=""/>
        <dsp:cNvSpPr/>
      </dsp:nvSpPr>
      <dsp:spPr>
        <a:xfrm>
          <a:off x="987425" y="566"/>
          <a:ext cx="1809749" cy="1809749"/>
        </a:xfrm>
        <a:prstGeom prst="ellipse">
          <a:avLst/>
        </a:prstGeom>
        <a:solidFill>
          <a:schemeClr val="bg1">
            <a:lumMod val="7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597" tIns="25400" rIns="99597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面向主题</a:t>
          </a:r>
          <a:endParaRPr lang="zh-CN" altLang="en-US" sz="20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1252457" y="265598"/>
        <a:ext cx="1279685" cy="1279685"/>
      </dsp:txXfrm>
    </dsp:sp>
    <dsp:sp modelId="{C5A1F06D-D79F-4B72-A1B3-473E09514975}">
      <dsp:nvSpPr>
        <dsp:cNvPr id="0" name=""/>
        <dsp:cNvSpPr/>
      </dsp:nvSpPr>
      <dsp:spPr>
        <a:xfrm>
          <a:off x="2435225" y="566"/>
          <a:ext cx="1809749" cy="1809749"/>
        </a:xfrm>
        <a:prstGeom prst="ellipse">
          <a:avLst/>
        </a:prstGeom>
        <a:solidFill>
          <a:schemeClr val="bg1">
            <a:lumMod val="7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597" tIns="25400" rIns="99597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集成性</a:t>
          </a:r>
          <a:endParaRPr lang="zh-CN" altLang="en-US" sz="20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700257" y="265598"/>
        <a:ext cx="1279685" cy="1279685"/>
      </dsp:txXfrm>
    </dsp:sp>
    <dsp:sp modelId="{E41B2144-EC59-4776-B66F-5D18D4FBD242}">
      <dsp:nvSpPr>
        <dsp:cNvPr id="0" name=""/>
        <dsp:cNvSpPr/>
      </dsp:nvSpPr>
      <dsp:spPr>
        <a:xfrm>
          <a:off x="3883025" y="566"/>
          <a:ext cx="1809749" cy="180974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597" tIns="25400" rIns="99597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数据的非易失性</a:t>
          </a:r>
          <a:endParaRPr lang="zh-CN" altLang="en-US" sz="20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4148057" y="265598"/>
        <a:ext cx="1279685" cy="1279685"/>
      </dsp:txXfrm>
    </dsp:sp>
    <dsp:sp modelId="{15707EAC-930B-4779-B8CE-3D92A36C2379}">
      <dsp:nvSpPr>
        <dsp:cNvPr id="0" name=""/>
        <dsp:cNvSpPr/>
      </dsp:nvSpPr>
      <dsp:spPr>
        <a:xfrm>
          <a:off x="5330825" y="566"/>
          <a:ext cx="1809749" cy="180974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597" tIns="25400" rIns="99597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数据的时变性</a:t>
          </a:r>
          <a:endParaRPr lang="zh-CN" altLang="en-US" sz="20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5595857" y="265598"/>
        <a:ext cx="1279685" cy="12796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024FC-B564-4BFC-9ED7-D2370793E3E4}">
      <dsp:nvSpPr>
        <dsp:cNvPr id="0" name=""/>
        <dsp:cNvSpPr/>
      </dsp:nvSpPr>
      <dsp:spPr>
        <a:xfrm>
          <a:off x="987425" y="566"/>
          <a:ext cx="1809749" cy="1809749"/>
        </a:xfrm>
        <a:prstGeom prst="ellipse">
          <a:avLst/>
        </a:prstGeom>
        <a:solidFill>
          <a:schemeClr val="bg1">
            <a:lumMod val="7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597" tIns="25400" rIns="99597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面向主题</a:t>
          </a:r>
          <a:endParaRPr lang="zh-CN" altLang="en-US" sz="20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1252457" y="265598"/>
        <a:ext cx="1279685" cy="1279685"/>
      </dsp:txXfrm>
    </dsp:sp>
    <dsp:sp modelId="{C5A1F06D-D79F-4B72-A1B3-473E09514975}">
      <dsp:nvSpPr>
        <dsp:cNvPr id="0" name=""/>
        <dsp:cNvSpPr/>
      </dsp:nvSpPr>
      <dsp:spPr>
        <a:xfrm>
          <a:off x="2435225" y="566"/>
          <a:ext cx="1809749" cy="1809749"/>
        </a:xfrm>
        <a:prstGeom prst="ellipse">
          <a:avLst/>
        </a:prstGeom>
        <a:solidFill>
          <a:schemeClr val="bg1">
            <a:lumMod val="7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597" tIns="25400" rIns="99597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集成性</a:t>
          </a:r>
          <a:endParaRPr lang="zh-CN" altLang="en-US" sz="20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700257" y="265598"/>
        <a:ext cx="1279685" cy="1279685"/>
      </dsp:txXfrm>
    </dsp:sp>
    <dsp:sp modelId="{E41B2144-EC59-4776-B66F-5D18D4FBD242}">
      <dsp:nvSpPr>
        <dsp:cNvPr id="0" name=""/>
        <dsp:cNvSpPr/>
      </dsp:nvSpPr>
      <dsp:spPr>
        <a:xfrm>
          <a:off x="3883025" y="566"/>
          <a:ext cx="1809749" cy="1809749"/>
        </a:xfrm>
        <a:prstGeom prst="ellipse">
          <a:avLst/>
        </a:prstGeom>
        <a:solidFill>
          <a:schemeClr val="bg1">
            <a:lumMod val="7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597" tIns="25400" rIns="99597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数据的非易失性</a:t>
          </a:r>
          <a:endParaRPr lang="zh-CN" altLang="en-US" sz="20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4148057" y="265598"/>
        <a:ext cx="1279685" cy="1279685"/>
      </dsp:txXfrm>
    </dsp:sp>
    <dsp:sp modelId="{15707EAC-930B-4779-B8CE-3D92A36C2379}">
      <dsp:nvSpPr>
        <dsp:cNvPr id="0" name=""/>
        <dsp:cNvSpPr/>
      </dsp:nvSpPr>
      <dsp:spPr>
        <a:xfrm>
          <a:off x="5330825" y="566"/>
          <a:ext cx="1809749" cy="180974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597" tIns="25400" rIns="99597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数据的时变性</a:t>
          </a:r>
          <a:endParaRPr lang="zh-CN" altLang="en-US" sz="20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5595857" y="265598"/>
        <a:ext cx="1279685" cy="12796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024FC-B564-4BFC-9ED7-D2370793E3E4}">
      <dsp:nvSpPr>
        <dsp:cNvPr id="0" name=""/>
        <dsp:cNvSpPr/>
      </dsp:nvSpPr>
      <dsp:spPr>
        <a:xfrm>
          <a:off x="705246" y="27"/>
          <a:ext cx="2583656" cy="258365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2187" tIns="30480" rIns="142187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粒度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1083614" y="378395"/>
        <a:ext cx="1826920" cy="1826920"/>
      </dsp:txXfrm>
    </dsp:sp>
    <dsp:sp modelId="{C5A1F06D-D79F-4B72-A1B3-473E09514975}">
      <dsp:nvSpPr>
        <dsp:cNvPr id="0" name=""/>
        <dsp:cNvSpPr/>
      </dsp:nvSpPr>
      <dsp:spPr>
        <a:xfrm>
          <a:off x="2772171" y="27"/>
          <a:ext cx="2583656" cy="2583656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2187" tIns="30480" rIns="142187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分割</a:t>
          </a:r>
          <a:endParaRPr lang="zh-CN" altLang="en-US" sz="24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3150539" y="378395"/>
        <a:ext cx="1826920" cy="1826920"/>
      </dsp:txXfrm>
    </dsp:sp>
    <dsp:sp modelId="{E41B2144-EC59-4776-B66F-5D18D4FBD242}">
      <dsp:nvSpPr>
        <dsp:cNvPr id="0" name=""/>
        <dsp:cNvSpPr/>
      </dsp:nvSpPr>
      <dsp:spPr>
        <a:xfrm>
          <a:off x="4839096" y="27"/>
          <a:ext cx="2583656" cy="2583656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2187" tIns="30480" rIns="142187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维</a:t>
          </a:r>
          <a:endParaRPr lang="zh-CN" altLang="en-US" sz="24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5217464" y="378395"/>
        <a:ext cx="1826920" cy="18269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024FC-B564-4BFC-9ED7-D2370793E3E4}">
      <dsp:nvSpPr>
        <dsp:cNvPr id="0" name=""/>
        <dsp:cNvSpPr/>
      </dsp:nvSpPr>
      <dsp:spPr>
        <a:xfrm>
          <a:off x="705246" y="27"/>
          <a:ext cx="2583656" cy="2583656"/>
        </a:xfrm>
        <a:prstGeom prst="ellipse">
          <a:avLst/>
        </a:prstGeom>
        <a:solidFill>
          <a:schemeClr val="bg1">
            <a:lumMod val="7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2187" tIns="30480" rIns="142187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粒度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1083614" y="378395"/>
        <a:ext cx="1826920" cy="1826920"/>
      </dsp:txXfrm>
    </dsp:sp>
    <dsp:sp modelId="{C5A1F06D-D79F-4B72-A1B3-473E09514975}">
      <dsp:nvSpPr>
        <dsp:cNvPr id="0" name=""/>
        <dsp:cNvSpPr/>
      </dsp:nvSpPr>
      <dsp:spPr>
        <a:xfrm>
          <a:off x="2772171" y="27"/>
          <a:ext cx="2583656" cy="258365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2187" tIns="30480" rIns="142187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分割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3150539" y="378395"/>
        <a:ext cx="1826920" cy="1826920"/>
      </dsp:txXfrm>
    </dsp:sp>
    <dsp:sp modelId="{E41B2144-EC59-4776-B66F-5D18D4FBD242}">
      <dsp:nvSpPr>
        <dsp:cNvPr id="0" name=""/>
        <dsp:cNvSpPr/>
      </dsp:nvSpPr>
      <dsp:spPr>
        <a:xfrm>
          <a:off x="4839096" y="27"/>
          <a:ext cx="2583656" cy="2583656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2187" tIns="30480" rIns="142187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维</a:t>
          </a:r>
          <a:endParaRPr lang="zh-CN" altLang="en-US" sz="24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5217464" y="378395"/>
        <a:ext cx="1826920" cy="1826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2019/7/4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67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2019/7/4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11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984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6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499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634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632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913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38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13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89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69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BA39A-AC55-444D-B767-F7BFDC7741B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904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162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162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741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88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02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7019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832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5</a:t>
            </a:fld>
            <a:endParaRPr lang="en-US" altLang="zh-CN" smtClean="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6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468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468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468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468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468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13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notesSlide" Target="../notesSlides/notesSlide14.xml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notesSlide" Target="../notesSlides/notesSlide15.xml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notesSlide" Target="../notesSlides/notesSlide16.xml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notesSlide" Target="../notesSlides/notesSlide17.xml"/><Relationship Id="rId7" Type="http://schemas.openxmlformats.org/officeDocument/2006/relationships/diagramColors" Target="../diagrams/colors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notesSlide" Target="../notesSlides/notesSlide18.xml"/><Relationship Id="rId7" Type="http://schemas.openxmlformats.org/officeDocument/2006/relationships/diagramColors" Target="../diagrams/colors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notesSlide" Target="../notesSlides/notesSlide19.xml"/><Relationship Id="rId7" Type="http://schemas.openxmlformats.org/officeDocument/2006/relationships/diagramColors" Target="../diagrams/colors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notesSlide" Target="../notesSlides/notesSlide23.xml"/><Relationship Id="rId7" Type="http://schemas.openxmlformats.org/officeDocument/2006/relationships/diagramColors" Target="../diagrams/colors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4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notesSlide" Target="../notesSlides/notesSlide24.xml"/><Relationship Id="rId7" Type="http://schemas.openxmlformats.org/officeDocument/2006/relationships/diagramColors" Target="../diagrams/colors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4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notesSlide" Target="../notesSlides/notesSlide25.xml"/><Relationship Id="rId7" Type="http://schemas.openxmlformats.org/officeDocument/2006/relationships/diagramColors" Target="../diagrams/colors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4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notesSlide" Target="../notesSlides/notesSlide26.xml"/><Relationship Id="rId7" Type="http://schemas.openxmlformats.org/officeDocument/2006/relationships/diagramColors" Target="../diagrams/colors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notesSlide" Target="../notesSlides/notesSlide3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1447800" y="3833813"/>
            <a:ext cx="7151688" cy="989012"/>
          </a:xfrm>
        </p:spPr>
        <p:txBody>
          <a:bodyPr vert="horz" wrap="square" lIns="91440" tIns="45720" rIns="91440" bIns="45720" anchor="b"/>
          <a:lstStyle/>
          <a:p>
            <a:pPr algn="l" defTabSz="914400">
              <a:buNone/>
            </a:pPr>
            <a:r>
              <a:rPr lang="zh-CN" altLang="en-US" sz="480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数据库系统原理</a:t>
            </a:r>
            <a:endParaRPr lang="zh-CN" altLang="en-US" sz="4800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>
          <a:xfrm>
            <a:off x="1392555" y="5180330"/>
            <a:ext cx="4891088" cy="487363"/>
          </a:xfrm>
        </p:spPr>
        <p:txBody>
          <a:bodyPr vert="horz" wrap="square" lIns="91440" tIns="45720" rIns="91440" bIns="45720" anchor="t"/>
          <a:lstStyle/>
          <a:p>
            <a:pPr algn="l" defTabSz="914400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2238" y="3429000"/>
            <a:ext cx="1374775" cy="546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3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025" y="3554413"/>
            <a:ext cx="1206500" cy="295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1392238" y="4159250"/>
            <a:ext cx="55563" cy="10207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副标题 2"/>
          <p:cNvSpPr txBox="1"/>
          <p:nvPr/>
        </p:nvSpPr>
        <p:spPr>
          <a:xfrm>
            <a:off x="1465263" y="6129338"/>
            <a:ext cx="4891088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学习是一种信仰！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IN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LEARING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WE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TRUST</a:t>
            </a:r>
            <a:endParaRPr lang="zh-CN" altLang="en-US" sz="1600">
              <a:solidFill>
                <a:srgbClr val="A6A6A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1174899"/>
            <a:ext cx="563526" cy="4508202"/>
            <a:chOff x="0" y="765544"/>
            <a:chExt cx="563526" cy="4508202"/>
          </a:xfrm>
        </p:grpSpPr>
        <p:sp>
          <p:nvSpPr>
            <p:cNvPr id="4" name="矩形 3"/>
            <p:cNvSpPr/>
            <p:nvPr/>
          </p:nvSpPr>
          <p:spPr>
            <a:xfrm>
              <a:off x="0" y="765544"/>
              <a:ext cx="563526" cy="15948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发展阶段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380120"/>
              <a:ext cx="563526" cy="28936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第三代数据库系统的特征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数据库技术发展概述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数据库技术的发展阶段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085417" y="3391784"/>
            <a:ext cx="8355756" cy="28707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59426" y="2789475"/>
            <a:ext cx="250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第一代数据库系统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5210" y="4204080"/>
            <a:ext cx="1768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层次模型数据库管理系统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20" name="直接连接符 19"/>
          <p:cNvCxnSpPr>
            <a:endCxn id="18" idx="0"/>
          </p:cNvCxnSpPr>
          <p:nvPr/>
        </p:nvCxnSpPr>
        <p:spPr>
          <a:xfrm flipH="1">
            <a:off x="2299667" y="3636820"/>
            <a:ext cx="567275" cy="567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733746" y="3391784"/>
            <a:ext cx="285298" cy="285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2917958" y="3636819"/>
            <a:ext cx="590786" cy="567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84123" y="4211846"/>
            <a:ext cx="1770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网状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模型数据库管理系统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5" y="5082936"/>
            <a:ext cx="4004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       </a:t>
            </a:r>
            <a:endParaRPr lang="en-US" altLang="zh-CN" dirty="0" smtClean="0"/>
          </a:p>
          <a:p>
            <a:r>
              <a:rPr lang="zh-CN" altLang="en-US" dirty="0" smtClean="0"/>
              <a:t>据         层次模型                   网状模型</a:t>
            </a:r>
            <a:endParaRPr lang="en-US" altLang="zh-CN" dirty="0" smtClean="0"/>
          </a:p>
          <a:p>
            <a:r>
              <a:rPr lang="zh-CN" altLang="en-US" dirty="0" smtClean="0"/>
              <a:t>模  （网状模型的特例） </a:t>
            </a:r>
            <a:endParaRPr lang="en-US" altLang="zh-CN" dirty="0" smtClean="0"/>
          </a:p>
          <a:p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86399" y="4236288"/>
            <a:ext cx="61012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两类代表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1.1969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IBM</a:t>
            </a:r>
            <a:r>
              <a:rPr lang="zh-CN" altLang="en-US" sz="2000" dirty="0" smtClean="0"/>
              <a:t>公司研制的层次模型数据库管理系统</a:t>
            </a:r>
            <a:r>
              <a:rPr lang="en-US" altLang="zh-CN" sz="2000" dirty="0" smtClean="0">
                <a:solidFill>
                  <a:srgbClr val="FF0000"/>
                </a:solidFill>
              </a:rPr>
              <a:t>IMS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2.</a:t>
            </a:r>
            <a:r>
              <a:rPr lang="en-US" altLang="zh-CN" sz="2000" dirty="0" smtClean="0">
                <a:solidFill>
                  <a:srgbClr val="FF0000"/>
                </a:solidFill>
              </a:rPr>
              <a:t>DBTG</a:t>
            </a:r>
            <a:r>
              <a:rPr lang="zh-CN" altLang="en-US" sz="2000" dirty="0" smtClean="0"/>
              <a:t>所提议的方法是基于网状结构的，是网状模型数据库系统的典型代表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4" idx="1"/>
            <a:endCxn id="16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16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肘形连接符 27"/>
          <p:cNvCxnSpPr>
            <a:stCxn id="16" idx="3"/>
            <a:endCxn id="27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8.1.1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第一代数据库系统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6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1174899"/>
            <a:ext cx="563526" cy="4508202"/>
            <a:chOff x="0" y="765544"/>
            <a:chExt cx="563526" cy="4508202"/>
          </a:xfrm>
        </p:grpSpPr>
        <p:sp>
          <p:nvSpPr>
            <p:cNvPr id="4" name="矩形 3"/>
            <p:cNvSpPr/>
            <p:nvPr/>
          </p:nvSpPr>
          <p:spPr>
            <a:xfrm>
              <a:off x="0" y="765544"/>
              <a:ext cx="563526" cy="15948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发展阶段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380120"/>
              <a:ext cx="563526" cy="28936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第三代数据库系统的特征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数据库技术发展概述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数据库技术的发展阶段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085417" y="3391784"/>
            <a:ext cx="8355756" cy="28707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59426" y="2789475"/>
            <a:ext cx="250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第一代数据库系统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5210" y="4204080"/>
            <a:ext cx="1768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层次模型数据库管理系统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20" name="直接连接符 19"/>
          <p:cNvCxnSpPr>
            <a:endCxn id="18" idx="0"/>
          </p:cNvCxnSpPr>
          <p:nvPr/>
        </p:nvCxnSpPr>
        <p:spPr>
          <a:xfrm flipH="1">
            <a:off x="2299667" y="3636820"/>
            <a:ext cx="567275" cy="567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733746" y="3391784"/>
            <a:ext cx="285298" cy="285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2917958" y="3636819"/>
            <a:ext cx="590786" cy="567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84123" y="4211846"/>
            <a:ext cx="1770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网状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模型数据库管理系统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5" y="5082936"/>
            <a:ext cx="4004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       </a:t>
            </a:r>
            <a:endParaRPr lang="en-US" altLang="zh-CN" dirty="0" smtClean="0"/>
          </a:p>
          <a:p>
            <a:r>
              <a:rPr lang="zh-CN" altLang="en-US" dirty="0" smtClean="0"/>
              <a:t>据         层次模型                   网状模型</a:t>
            </a:r>
            <a:endParaRPr lang="en-US" altLang="zh-CN" dirty="0" smtClean="0"/>
          </a:p>
          <a:p>
            <a:r>
              <a:rPr lang="zh-CN" altLang="en-US" dirty="0" smtClean="0"/>
              <a:t>模  （网状模型的特例） </a:t>
            </a:r>
            <a:endParaRPr lang="en-US" altLang="zh-CN" dirty="0" smtClean="0"/>
          </a:p>
          <a:p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54773" y="4247417"/>
            <a:ext cx="70427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共同特点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）支持三级模式（外模式、模式、内模式）的体系结构。 </a:t>
            </a:r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）用存取路径来表示数据之间的联系。 </a:t>
            </a:r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）独立的数据定义语言。 </a:t>
            </a:r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）导航的数据操纵语言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4" idx="1"/>
            <a:endCxn id="16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16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肘形连接符 27"/>
          <p:cNvCxnSpPr>
            <a:stCxn id="16" idx="3"/>
            <a:endCxn id="27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8.1.1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第一代数据库系统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59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1174899"/>
            <a:ext cx="563526" cy="4508202"/>
            <a:chOff x="0" y="765544"/>
            <a:chExt cx="563526" cy="4508202"/>
          </a:xfrm>
        </p:grpSpPr>
        <p:sp>
          <p:nvSpPr>
            <p:cNvPr id="4" name="矩形 3"/>
            <p:cNvSpPr/>
            <p:nvPr/>
          </p:nvSpPr>
          <p:spPr>
            <a:xfrm>
              <a:off x="0" y="765544"/>
              <a:ext cx="563526" cy="15948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发展阶段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380120"/>
              <a:ext cx="563526" cy="28936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第三代数据库系统的特征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数据库技术发展概述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数据库技术的发展阶段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085417" y="3391784"/>
            <a:ext cx="8355756" cy="28707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59426" y="2789475"/>
            <a:ext cx="250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第一代数据库系统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5210" y="4204080"/>
            <a:ext cx="1768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层次模型数据库管理系统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20" name="直接连接符 19"/>
          <p:cNvCxnSpPr>
            <a:endCxn id="18" idx="0"/>
          </p:cNvCxnSpPr>
          <p:nvPr/>
        </p:nvCxnSpPr>
        <p:spPr>
          <a:xfrm flipH="1">
            <a:off x="2299667" y="3636820"/>
            <a:ext cx="567275" cy="567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733746" y="3391784"/>
            <a:ext cx="285298" cy="285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2917958" y="3636819"/>
            <a:ext cx="590786" cy="567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84123" y="4211846"/>
            <a:ext cx="1770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网状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模型数据库管理系统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9927" y="2791256"/>
            <a:ext cx="250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第二代数据库系统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957443" y="3383903"/>
            <a:ext cx="285298" cy="285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6109157" y="3669201"/>
            <a:ext cx="0" cy="5348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19927" y="4216743"/>
            <a:ext cx="73720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关系数据库系统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endParaRPr lang="en-US" altLang="zh-CN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关系数据库是以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关系模型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为基础。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关系模型是由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数据结构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关系操作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和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数据完整性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三部分组成。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关系代数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作为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语言基础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，由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关系数据理论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作为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理论基础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19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19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肘形连接符 32"/>
          <p:cNvCxnSpPr>
            <a:stCxn id="19" idx="3"/>
            <a:endCxn id="31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115" y="174153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8.1.2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二、第二代数据库系统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622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1174899"/>
            <a:ext cx="563526" cy="4508202"/>
            <a:chOff x="0" y="765544"/>
            <a:chExt cx="563526" cy="4508202"/>
          </a:xfrm>
        </p:grpSpPr>
        <p:sp>
          <p:nvSpPr>
            <p:cNvPr id="4" name="矩形 3"/>
            <p:cNvSpPr/>
            <p:nvPr/>
          </p:nvSpPr>
          <p:spPr>
            <a:xfrm>
              <a:off x="0" y="765544"/>
              <a:ext cx="563526" cy="15948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发展阶段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380120"/>
              <a:ext cx="563526" cy="28936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第三代数据库系统的特征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数据库技术发展概述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数据库技术的发展阶段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085417" y="3391784"/>
            <a:ext cx="8355756" cy="28707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59426" y="2789475"/>
            <a:ext cx="250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第一代数据库系统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5210" y="4204080"/>
            <a:ext cx="1768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层次模型数据库管理系统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20" name="直接连接符 19"/>
          <p:cNvCxnSpPr>
            <a:endCxn id="18" idx="0"/>
          </p:cNvCxnSpPr>
          <p:nvPr/>
        </p:nvCxnSpPr>
        <p:spPr>
          <a:xfrm flipH="1">
            <a:off x="2299667" y="3636820"/>
            <a:ext cx="567275" cy="567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733746" y="3391784"/>
            <a:ext cx="285298" cy="285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2917958" y="3636819"/>
            <a:ext cx="590786" cy="567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84123" y="4211846"/>
            <a:ext cx="1770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网状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模型数据库管理系统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9927" y="2791256"/>
            <a:ext cx="250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第二代数据库系统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957443" y="3383903"/>
            <a:ext cx="285298" cy="285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6109158" y="3701409"/>
            <a:ext cx="1" cy="2190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98879" y="3920449"/>
            <a:ext cx="7045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关系数据库系统</a:t>
            </a:r>
            <a:endParaRPr lang="en-US" altLang="zh-CN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r>
              <a:rPr lang="en-US" altLang="zh-CN" sz="2000" dirty="0"/>
              <a:t>20</a:t>
            </a:r>
            <a:r>
              <a:rPr lang="zh-CN" altLang="en-US" sz="2000" dirty="0"/>
              <a:t>世纪</a:t>
            </a:r>
            <a:r>
              <a:rPr lang="en-US" altLang="zh-CN" sz="2000" dirty="0"/>
              <a:t>70</a:t>
            </a:r>
            <a:r>
              <a:rPr lang="zh-CN" altLang="en-US" sz="2000" dirty="0"/>
              <a:t>年代是关系数据库理论研究和原型开发的时代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其</a:t>
            </a:r>
            <a:r>
              <a:rPr lang="zh-CN" altLang="en-US" sz="2000" dirty="0">
                <a:solidFill>
                  <a:srgbClr val="FF0000"/>
                </a:solidFill>
              </a:rPr>
              <a:t>主要成果有</a:t>
            </a:r>
            <a:r>
              <a:rPr lang="zh-CN" altLang="en-US" sz="2000" dirty="0"/>
              <a:t>： </a:t>
            </a:r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zh-CN" altLang="en-US" sz="2000" dirty="0">
                <a:solidFill>
                  <a:srgbClr val="FF0000"/>
                </a:solidFill>
              </a:rPr>
              <a:t>奠定了关系模型的理论基础</a:t>
            </a:r>
            <a:r>
              <a:rPr lang="zh-CN" altLang="en-US" sz="2000" dirty="0"/>
              <a:t>，给出了人们一致接受的关系模型的规范说明。 </a:t>
            </a:r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zh-CN" altLang="en-US" sz="2000" dirty="0">
                <a:solidFill>
                  <a:srgbClr val="FF0000"/>
                </a:solidFill>
              </a:rPr>
              <a:t>研究了关系数据语言</a:t>
            </a:r>
            <a:r>
              <a:rPr lang="zh-CN" altLang="en-US" sz="2000" dirty="0"/>
              <a:t>，有关系代数、关系演算、</a:t>
            </a:r>
            <a:r>
              <a:rPr lang="en-US" altLang="zh-CN" sz="2000" dirty="0"/>
              <a:t>SQL</a:t>
            </a:r>
            <a:r>
              <a:rPr lang="zh-CN" altLang="en-US" sz="2000" dirty="0"/>
              <a:t>语言及</a:t>
            </a:r>
            <a:r>
              <a:rPr lang="en-US" altLang="zh-CN" sz="2000" dirty="0"/>
              <a:t>QBE</a:t>
            </a:r>
            <a:r>
              <a:rPr lang="zh-CN" altLang="en-US" sz="2000" dirty="0"/>
              <a:t>等。 </a:t>
            </a:r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zh-CN" altLang="en-US" sz="2000" dirty="0">
                <a:solidFill>
                  <a:srgbClr val="FF0000"/>
                </a:solidFill>
              </a:rPr>
              <a:t>研制了大量的</a:t>
            </a:r>
            <a:r>
              <a:rPr lang="en-US" altLang="zh-CN" sz="2000" dirty="0">
                <a:solidFill>
                  <a:srgbClr val="FF0000"/>
                </a:solidFill>
              </a:rPr>
              <a:t>RDBMS</a:t>
            </a:r>
            <a:r>
              <a:rPr lang="zh-CN" altLang="en-US" sz="2000" dirty="0">
                <a:solidFill>
                  <a:srgbClr val="FF0000"/>
                </a:solidFill>
              </a:rPr>
              <a:t>的原型</a:t>
            </a:r>
            <a:r>
              <a:rPr lang="zh-CN" altLang="en-US" sz="2000" dirty="0"/>
              <a:t>，攻克了系统实现中查询优化、并发控制、故障恢复等一系列关键技术。</a:t>
            </a:r>
            <a:endParaRPr lang="zh-CN" altLang="en-US" sz="2000" dirty="0">
              <a:effectLst/>
            </a:endParaRPr>
          </a:p>
        </p:txBody>
      </p:sp>
      <p:sp>
        <p:nvSpPr>
          <p:cNvPr id="19" name="椭圆形标注 18"/>
          <p:cNvSpPr/>
          <p:nvPr/>
        </p:nvSpPr>
        <p:spPr>
          <a:xfrm>
            <a:off x="7327776" y="1529108"/>
            <a:ext cx="3329714" cy="1240675"/>
          </a:xfrm>
          <a:prstGeom prst="wedgeEllipseCallout">
            <a:avLst>
              <a:gd name="adj1" fmla="val -53503"/>
              <a:gd name="adj2" fmla="val 599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967874" y="1795502"/>
            <a:ext cx="204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20</a:t>
            </a:r>
            <a:r>
              <a:rPr lang="zh-CN" altLang="en-US" sz="2000" dirty="0" smtClean="0"/>
              <a:t>世纪</a:t>
            </a:r>
            <a:r>
              <a:rPr lang="en-US" altLang="zh-CN" sz="2000" dirty="0" smtClean="0"/>
              <a:t>70</a:t>
            </a:r>
            <a:r>
              <a:rPr lang="zh-CN" altLang="en-US" sz="2000" dirty="0" smtClean="0"/>
              <a:t>年代称为</a:t>
            </a:r>
            <a:r>
              <a:rPr lang="zh-CN" altLang="en-US" sz="2000" dirty="0" smtClean="0">
                <a:solidFill>
                  <a:srgbClr val="FF0000"/>
                </a:solidFill>
              </a:rPr>
              <a:t>数据库时代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24" name="矩形 23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31" idx="1"/>
            <a:endCxn id="24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3" idx="1"/>
            <a:endCxn id="24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肘形连接符 34"/>
          <p:cNvCxnSpPr>
            <a:stCxn id="24" idx="3"/>
            <a:endCxn id="34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8.1.2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第二代数据库系统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293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1174899"/>
            <a:ext cx="563526" cy="4508202"/>
            <a:chOff x="0" y="765544"/>
            <a:chExt cx="563526" cy="4508202"/>
          </a:xfrm>
        </p:grpSpPr>
        <p:sp>
          <p:nvSpPr>
            <p:cNvPr id="4" name="矩形 3"/>
            <p:cNvSpPr/>
            <p:nvPr/>
          </p:nvSpPr>
          <p:spPr>
            <a:xfrm>
              <a:off x="0" y="765544"/>
              <a:ext cx="563526" cy="15948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发展阶段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380120"/>
              <a:ext cx="563526" cy="28936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第三代数据库系统的特征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数据库技术发展概述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数据库技术的发展阶段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085417" y="3391784"/>
            <a:ext cx="8355756" cy="28707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59426" y="2789475"/>
            <a:ext cx="250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第一代数据库系统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5210" y="4204080"/>
            <a:ext cx="1768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层次模型数据库管理系统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20" name="直接连接符 19"/>
          <p:cNvCxnSpPr>
            <a:endCxn id="18" idx="0"/>
          </p:cNvCxnSpPr>
          <p:nvPr/>
        </p:nvCxnSpPr>
        <p:spPr>
          <a:xfrm flipH="1">
            <a:off x="2299667" y="3636820"/>
            <a:ext cx="567275" cy="567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733746" y="3391784"/>
            <a:ext cx="285298" cy="285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2917958" y="3636819"/>
            <a:ext cx="590786" cy="567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84123" y="4211846"/>
            <a:ext cx="1770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网状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模型数据库管理系统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9927" y="2791256"/>
            <a:ext cx="250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第二代数据库系统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957443" y="3383903"/>
            <a:ext cx="285298" cy="285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6109157" y="3669201"/>
            <a:ext cx="0" cy="5348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34123" y="4216743"/>
            <a:ext cx="28828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关系数据库系统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特点：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模型简单清晰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理论基础好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数据独立性强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数据库语言非过程化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标准化</a:t>
            </a:r>
          </a:p>
        </p:txBody>
      </p:sp>
      <p:sp>
        <p:nvSpPr>
          <p:cNvPr id="19" name="矩形 18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19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19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肘形连接符 32"/>
          <p:cNvCxnSpPr>
            <a:stCxn id="19" idx="3"/>
            <a:endCxn id="31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8.1.2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第二代数据库系统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82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1174899"/>
            <a:ext cx="563526" cy="4508202"/>
            <a:chOff x="0" y="765544"/>
            <a:chExt cx="563526" cy="4508202"/>
          </a:xfrm>
        </p:grpSpPr>
        <p:sp>
          <p:nvSpPr>
            <p:cNvPr id="4" name="矩形 3"/>
            <p:cNvSpPr/>
            <p:nvPr/>
          </p:nvSpPr>
          <p:spPr>
            <a:xfrm>
              <a:off x="0" y="765544"/>
              <a:ext cx="563526" cy="15948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发展阶段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380120"/>
              <a:ext cx="563526" cy="28936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第三代数据库系统的特征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数据库技术发展概述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数据库技术的发展阶段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085417" y="3391784"/>
            <a:ext cx="8355756" cy="28707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59426" y="2789475"/>
            <a:ext cx="250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第一代数据库系统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5210" y="4204080"/>
            <a:ext cx="1768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层次模型数据库管理系统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20" name="直接连接符 19"/>
          <p:cNvCxnSpPr>
            <a:endCxn id="18" idx="0"/>
          </p:cNvCxnSpPr>
          <p:nvPr/>
        </p:nvCxnSpPr>
        <p:spPr>
          <a:xfrm flipH="1">
            <a:off x="2299667" y="3636820"/>
            <a:ext cx="567275" cy="567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733746" y="3391784"/>
            <a:ext cx="285298" cy="285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2917958" y="3636819"/>
            <a:ext cx="590786" cy="567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84123" y="4211846"/>
            <a:ext cx="1770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网状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模型数据库管理系统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9927" y="2791256"/>
            <a:ext cx="250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第二代数据库系统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957443" y="3383903"/>
            <a:ext cx="285298" cy="285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6109157" y="3669201"/>
            <a:ext cx="0" cy="5348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34123" y="4216743"/>
            <a:ext cx="28828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关系数据库系统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模型简单清晰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理论基础好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数据独立性强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数据库语言非过程化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标准化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24141" y="2801007"/>
            <a:ext cx="250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新</a:t>
            </a: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一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代数据库系统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661657" y="3393654"/>
            <a:ext cx="285298" cy="285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肘形连接符 23"/>
          <p:cNvCxnSpPr>
            <a:stCxn id="27" idx="1"/>
            <a:endCxn id="23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31" idx="1"/>
            <a:endCxn id="23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肘形连接符 35"/>
          <p:cNvCxnSpPr>
            <a:stCxn id="23" idx="3"/>
            <a:endCxn id="35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76115" y="174153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8.1.3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三、新一代数据库系统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622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数据库技术发展概述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第三代数据库系统的特征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38211718"/>
              </p:ext>
            </p:extLst>
          </p:nvPr>
        </p:nvGraphicFramePr>
        <p:xfrm>
          <a:off x="1627962" y="2360428"/>
          <a:ext cx="9117808" cy="3948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174899"/>
            <a:ext cx="563526" cy="4508202"/>
            <a:chOff x="0" y="765544"/>
            <a:chExt cx="563526" cy="4508202"/>
          </a:xfrm>
        </p:grpSpPr>
        <p:sp>
          <p:nvSpPr>
            <p:cNvPr id="7" name="矩形 6"/>
            <p:cNvSpPr/>
            <p:nvPr/>
          </p:nvSpPr>
          <p:spPr>
            <a:xfrm>
              <a:off x="0" y="765544"/>
              <a:ext cx="563526" cy="15948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发展阶段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380120"/>
              <a:ext cx="563526" cy="2893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第三代数据库系统的特征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肘形连接符 9"/>
          <p:cNvCxnSpPr>
            <a:stCxn id="12" idx="1"/>
            <a:endCxn id="9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3" idx="1"/>
            <a:endCxn id="9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9" idx="3"/>
            <a:endCxn id="14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8.1.3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新一代数据库系统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55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数据库技术发展概述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第三代数据库系统的特征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46726608"/>
              </p:ext>
            </p:extLst>
          </p:nvPr>
        </p:nvGraphicFramePr>
        <p:xfrm>
          <a:off x="1627962" y="2360428"/>
          <a:ext cx="9117808" cy="3948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174899"/>
            <a:ext cx="563526" cy="4508202"/>
            <a:chOff x="0" y="765544"/>
            <a:chExt cx="563526" cy="4508202"/>
          </a:xfrm>
        </p:grpSpPr>
        <p:sp>
          <p:nvSpPr>
            <p:cNvPr id="7" name="矩形 6"/>
            <p:cNvSpPr/>
            <p:nvPr/>
          </p:nvSpPr>
          <p:spPr>
            <a:xfrm>
              <a:off x="0" y="765544"/>
              <a:ext cx="563526" cy="15948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发展阶段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380120"/>
              <a:ext cx="563526" cy="2893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第三代数据库系统的特征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肘形连接符 9"/>
          <p:cNvCxnSpPr>
            <a:stCxn id="12" idx="1"/>
            <a:endCxn id="9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3" idx="1"/>
            <a:endCxn id="9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9" idx="3"/>
            <a:endCxn id="14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8.1.3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新一代数据库系统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7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数据库技术发展概述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第三代数据库系统的特征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70768269"/>
              </p:ext>
            </p:extLst>
          </p:nvPr>
        </p:nvGraphicFramePr>
        <p:xfrm>
          <a:off x="1627962" y="2360428"/>
          <a:ext cx="9117808" cy="3948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174899"/>
            <a:ext cx="563526" cy="4508202"/>
            <a:chOff x="0" y="765544"/>
            <a:chExt cx="563526" cy="4508202"/>
          </a:xfrm>
        </p:grpSpPr>
        <p:sp>
          <p:nvSpPr>
            <p:cNvPr id="7" name="矩形 6"/>
            <p:cNvSpPr/>
            <p:nvPr/>
          </p:nvSpPr>
          <p:spPr>
            <a:xfrm>
              <a:off x="0" y="765544"/>
              <a:ext cx="563526" cy="15948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发展阶段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380120"/>
              <a:ext cx="563526" cy="2893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第三代数据库系统的特征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肘形连接符 9"/>
          <p:cNvCxnSpPr>
            <a:stCxn id="12" idx="1"/>
            <a:endCxn id="9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3" idx="1"/>
            <a:endCxn id="9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9" idx="3"/>
            <a:endCxn id="14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8.1.3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新一代数据库系统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7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、（       ）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是第二代数据库系统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层次数据库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关系数据库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网状数据库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面向对象的数据库系统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55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674228" y="435118"/>
            <a:ext cx="3189524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考试题型介绍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69640" y="1660077"/>
            <a:ext cx="8667852" cy="3968668"/>
            <a:chOff x="1497231" y="1865471"/>
            <a:chExt cx="8667852" cy="3968668"/>
          </a:xfrm>
        </p:grpSpPr>
        <p:sp>
          <p:nvSpPr>
            <p:cNvPr id="4" name="内容占位符 2"/>
            <p:cNvSpPr txBox="1"/>
            <p:nvPr>
              <p:custDataLst>
                <p:tags r:id="rId1"/>
              </p:custDataLst>
            </p:nvPr>
          </p:nvSpPr>
          <p:spPr>
            <a:xfrm>
              <a:off x="4889953" y="1865471"/>
              <a:ext cx="3906347" cy="554804"/>
            </a:xfrm>
            <a:prstGeom prst="rect">
              <a:avLst/>
            </a:prstGeom>
          </p:spPr>
          <p:txBody>
            <a:bodyPr lIns="91430" tIns="45718" rIns="91430" bIns="45718"/>
            <a:lstStyle>
              <a:lvl1pPr marL="342900" indent="-3429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单选题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15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题 * </a:t>
              </a:r>
              <a:r>
                <a: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</a:t>
              </a:r>
              <a:r>
                <a: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=</a:t>
              </a:r>
              <a:r>
                <a:rPr lang="en-US" altLang="zh-CN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30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</a:t>
              </a:r>
            </a:p>
          </p:txBody>
        </p:sp>
        <p:sp>
          <p:nvSpPr>
            <p:cNvPr id="12" name="左大括号 11"/>
            <p:cNvSpPr/>
            <p:nvPr/>
          </p:nvSpPr>
          <p:spPr>
            <a:xfrm>
              <a:off x="3863752" y="2063863"/>
              <a:ext cx="697230" cy="3492874"/>
            </a:xfrm>
            <a:prstGeom prst="leftBrace">
              <a:avLst>
                <a:gd name="adj1" fmla="val 76122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0" tIns="45718" rIns="91430" bIns="45718"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497231" y="3430865"/>
              <a:ext cx="2582545" cy="7683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100</a:t>
              </a:r>
              <a:r>
                <a:rPr lang="zh-CN" altLang="en-US" sz="4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分</a:t>
              </a:r>
            </a:p>
          </p:txBody>
        </p:sp>
        <p:sp>
          <p:nvSpPr>
            <p:cNvPr id="14" name="内容占位符 2"/>
            <p:cNvSpPr txBox="1"/>
            <p:nvPr>
              <p:custDataLst>
                <p:tags r:id="rId2"/>
              </p:custDataLst>
            </p:nvPr>
          </p:nvSpPr>
          <p:spPr>
            <a:xfrm>
              <a:off x="4907868" y="3004771"/>
              <a:ext cx="3906347" cy="554804"/>
            </a:xfrm>
            <a:prstGeom prst="rect">
              <a:avLst/>
            </a:prstGeom>
          </p:spPr>
          <p:txBody>
            <a:bodyPr lIns="91430" tIns="45718" rIns="91430" bIns="45718"/>
            <a:lstStyle>
              <a:lvl1pPr marL="342900" indent="-3429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填空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题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题 * 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</a:t>
              </a:r>
              <a:r>
                <a: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=</a:t>
              </a: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</a:t>
              </a:r>
            </a:p>
          </p:txBody>
        </p:sp>
        <p:sp>
          <p:nvSpPr>
            <p:cNvPr id="17" name="内容占位符 2"/>
            <p:cNvSpPr txBox="1"/>
            <p:nvPr>
              <p:custDataLst>
                <p:tags r:id="rId3"/>
              </p:custDataLst>
            </p:nvPr>
          </p:nvSpPr>
          <p:spPr>
            <a:xfrm>
              <a:off x="4908499" y="4283027"/>
              <a:ext cx="5256584" cy="554804"/>
            </a:xfrm>
            <a:prstGeom prst="rect">
              <a:avLst/>
            </a:prstGeom>
          </p:spPr>
          <p:txBody>
            <a:bodyPr lIns="91430" tIns="45718" rIns="91430" bIns="45718"/>
            <a:lstStyle>
              <a:lvl1pPr marL="342900" indent="-3429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文字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题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题 * 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</a:t>
              </a:r>
              <a:r>
                <a: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=24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</a:t>
              </a:r>
            </a:p>
          </p:txBody>
        </p:sp>
        <p:sp>
          <p:nvSpPr>
            <p:cNvPr id="9" name="内容占位符 2"/>
            <p:cNvSpPr txBox="1"/>
            <p:nvPr>
              <p:custDataLst>
                <p:tags r:id="rId4"/>
              </p:custDataLst>
            </p:nvPr>
          </p:nvSpPr>
          <p:spPr>
            <a:xfrm>
              <a:off x="4889953" y="5279335"/>
              <a:ext cx="4716524" cy="554804"/>
            </a:xfrm>
            <a:prstGeom prst="rect">
              <a:avLst/>
            </a:prstGeom>
          </p:spPr>
          <p:txBody>
            <a:bodyPr lIns="91430" tIns="45718" rIns="91430" bIns="45718"/>
            <a:lstStyle>
              <a:lvl1pPr marL="342900" indent="-3429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综合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题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题 *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12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</a:t>
              </a:r>
              <a:r>
                <a: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=36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</a:t>
              </a: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8442730" y="5604980"/>
            <a:ext cx="3189524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考试时间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150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分钟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44173" y="5166677"/>
            <a:ext cx="2058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范式、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sql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e-r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图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、（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是第二代数据库系统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层次数据库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关系数据库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网状数据库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面向对象的数据库系统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55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（）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是数据库系统的核心和基础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模拟器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数据模型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操作中心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6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（）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是数据库系统的核心和基础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模拟器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数据模型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操作中心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0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（）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是数据库系统的核心和基础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模拟器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数据模型</a:t>
            </a:r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操作中心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0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简述第三代数据库系统具有的基本特征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37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简述第三代数据库系统具有的基本特征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ts val="37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）第三代数据库系统应支持数据管理、对象管理和知识管理。 </a:t>
            </a:r>
            <a:b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）第三代数据库系统必须保持或继承第二代数据库系统的技术。 </a:t>
            </a:r>
            <a:b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）第三代数据库系统必须对其他系统开放。</a:t>
            </a:r>
          </a:p>
        </p:txBody>
      </p:sp>
    </p:spTree>
    <p:extLst>
      <p:ext uri="{BB962C8B-B14F-4D97-AF65-F5344CB8AC3E}">
        <p14:creationId xmlns:p14="http://schemas.microsoft.com/office/powerpoint/2010/main" val="126229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88" y="2241919"/>
            <a:ext cx="79533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21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数据仓库及其特征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93800" y="2268609"/>
            <a:ext cx="711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计算机数据处理工作的类型：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2102561" y="3101261"/>
            <a:ext cx="2647239" cy="11270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操作型处理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80390" y="4567488"/>
            <a:ext cx="4125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也称为联机事务处理（</a:t>
            </a:r>
            <a:r>
              <a:rPr lang="en-US" altLang="zh-CN" dirty="0" smtClean="0"/>
              <a:t>OLTP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针对具体业务在数据库联机的日常操作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7124699" y="3101261"/>
            <a:ext cx="2647239" cy="11270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分析</a:t>
            </a:r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型处理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94168" y="4567488"/>
            <a:ext cx="4766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也称为联机分析处理（</a:t>
            </a:r>
            <a:r>
              <a:rPr lang="en-US" altLang="zh-CN" dirty="0" smtClean="0"/>
              <a:t>OLAP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通常是对海量的历史数据查询和分析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1" idx="1"/>
            <a:endCxn id="18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肘形连接符 27"/>
          <p:cNvCxnSpPr>
            <a:stCxn id="18" idx="3"/>
            <a:endCxn id="26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6115" y="17415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38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数据仓库及其特征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32835" y="2700670"/>
            <a:ext cx="2647239" cy="11270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传统的数据库技术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000305" y="2700669"/>
            <a:ext cx="2647239" cy="11270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数据仓库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285324" y="4019108"/>
            <a:ext cx="542260" cy="75491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79134" y="4912234"/>
            <a:ext cx="246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操作型处理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7169752" y="4019108"/>
            <a:ext cx="542260" cy="75491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63562" y="4912234"/>
            <a:ext cx="246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分析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型处理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6267" y="2998381"/>
            <a:ext cx="904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VS</a:t>
            </a:r>
            <a:endParaRPr lang="zh-CN" altLang="en-US" sz="32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1" idx="1"/>
            <a:endCxn id="18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2" idx="1"/>
            <a:endCxn id="18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肘形连接符 23"/>
          <p:cNvCxnSpPr>
            <a:stCxn id="18" idx="3"/>
            <a:endCxn id="23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6115" y="174153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一、从数据库到数据仓库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55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数据仓库及其特征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7222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数据仓库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Data Warehouse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DW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）是面向主题的、集成的、稳定的、随时间变化的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数据集合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，用以支持管理决策的过程。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数据仓库不是可以买到的产品，而是一种面向分析的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数据存储方案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6" idx="1"/>
            <a:endCxn id="13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7" idx="1"/>
            <a:endCxn id="13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3" idx="3"/>
            <a:endCxn id="18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从数据库到数据仓库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55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253431" y="1725954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数据库系统概述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253431" y="3777626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数据库设计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1253431" y="2757562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关系数据库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253431" y="4797689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与关系数据库基本操作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74316" y="435018"/>
            <a:ext cx="2218344" cy="77642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课程章节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371235" y="1725954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数据库编程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6371235" y="3777626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数据库应用设计与开发实例</a:t>
            </a:r>
          </a:p>
        </p:txBody>
      </p:sp>
      <p:sp>
        <p:nvSpPr>
          <p:cNvPr id="18" name="任意多边形 17"/>
          <p:cNvSpPr/>
          <p:nvPr/>
        </p:nvSpPr>
        <p:spPr>
          <a:xfrm>
            <a:off x="6371235" y="2757562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数据库安全与保护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6371235" y="4797689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数据管理技术的发展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数据仓库及其特征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数据仓库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Data Warehouse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DW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）是面向主题的、集成的、稳定的、随时间变化的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数据集合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，用以支持管理决策的过程。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数据仓库不是可以买到的产品，而是一种面向分析的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数据存储方案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408979320"/>
              </p:ext>
            </p:extLst>
          </p:nvPr>
        </p:nvGraphicFramePr>
        <p:xfrm>
          <a:off x="1767320" y="4125433"/>
          <a:ext cx="8128000" cy="181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6" idx="1"/>
            <a:endCxn id="13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7" idx="1"/>
            <a:endCxn id="13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3" idx="3"/>
            <a:endCxn id="18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从数据库到数据仓库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14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数据仓库及其特征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数据仓库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Data Warehouse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DW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）是面向主题的、集成的、稳定的、随时间变化的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数据集合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，用以支持管理决策的过程。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数据仓库不是可以买到的产品，而是一种面向分析的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数据存储方案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089328427"/>
              </p:ext>
            </p:extLst>
          </p:nvPr>
        </p:nvGraphicFramePr>
        <p:xfrm>
          <a:off x="1767320" y="4125433"/>
          <a:ext cx="8128000" cy="181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6" idx="1"/>
            <a:endCxn id="13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7" idx="1"/>
            <a:endCxn id="13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3" idx="3"/>
            <a:endCxn id="18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从数据库到数据仓库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4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数据仓库及其特征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数据仓库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Data Warehouse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DW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）是面向主题的、集成的、稳定的、随时间变化的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数据集合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，用以支持管理决策的过程。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数据仓库不是可以买到的产品，而是一种面向分析的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数据存储方案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845337980"/>
              </p:ext>
            </p:extLst>
          </p:nvPr>
        </p:nvGraphicFramePr>
        <p:xfrm>
          <a:off x="1767320" y="4125433"/>
          <a:ext cx="8128000" cy="181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6" idx="1"/>
            <a:endCxn id="13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7" idx="1"/>
            <a:endCxn id="13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3" idx="3"/>
            <a:endCxn id="18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从数据库到数据仓库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4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数据仓库及其特征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数据仓库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Data Warehouse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DW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）是面向主题的、集成的、稳定的、随时间变化的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数据集合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，用以支持管理决策的过程。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数据仓库不是可以买到的产品，而是一种面向分析的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数据存储方案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308757475"/>
              </p:ext>
            </p:extLst>
          </p:nvPr>
        </p:nvGraphicFramePr>
        <p:xfrm>
          <a:off x="1767320" y="4125433"/>
          <a:ext cx="8128000" cy="181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6" idx="1"/>
            <a:endCxn id="13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7" idx="1"/>
            <a:endCxn id="13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3" idx="3"/>
            <a:endCxn id="18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从数据库到数据仓库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4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数据仓库的三个概念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095953406"/>
              </p:ext>
            </p:extLst>
          </p:nvPr>
        </p:nvGraphicFramePr>
        <p:xfrm>
          <a:off x="1660994" y="2785731"/>
          <a:ext cx="8128000" cy="2583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5" idx="1"/>
            <a:endCxn id="12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6" idx="1"/>
            <a:endCxn id="12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12" idx="3"/>
            <a:endCxn id="17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115" y="17415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从数据库到数据仓库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4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数据仓库的三个概念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965274999"/>
              </p:ext>
            </p:extLst>
          </p:nvPr>
        </p:nvGraphicFramePr>
        <p:xfrm>
          <a:off x="1660994" y="2785731"/>
          <a:ext cx="8128000" cy="2583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5" idx="1"/>
            <a:endCxn id="12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6" idx="1"/>
            <a:endCxn id="12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12" idx="3"/>
            <a:endCxn id="17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115" y="17415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从数据库到数据仓库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8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数据仓库的三个概念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518008160"/>
              </p:ext>
            </p:extLst>
          </p:nvPr>
        </p:nvGraphicFramePr>
        <p:xfrm>
          <a:off x="1660994" y="2785731"/>
          <a:ext cx="8128000" cy="2583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5" idx="1"/>
            <a:endCxn id="12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6" idx="1"/>
            <a:endCxn id="12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12" idx="3"/>
            <a:endCxn id="17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115" y="17415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从数据库到数据仓库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8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数据仓库的三个概念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1191435" y="3238205"/>
            <a:ext cx="2647239" cy="11270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数据集市</a:t>
            </a:r>
            <a:endParaRPr lang="en-US" altLang="zh-CN" sz="20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Data Mart</a:t>
            </a:r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41694" y="3063066"/>
            <a:ext cx="68788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基本思想：自下而上的数据仓库的开发方法。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数据集市结构的数据仓库，又称为主题结构数据仓库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类型：独立的数据集市和从属的数据集市或者两种数据集市的混合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6" idx="1"/>
            <a:endCxn id="13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7" idx="1"/>
            <a:endCxn id="13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3" idx="3"/>
            <a:endCxn id="18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从数据库到数据仓库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6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什么是数据挖掘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3074" name="Picture 2" descr="https://timgsa.baidu.com/timg?image&amp;quality=80&amp;size=b9999_10000&amp;sec=1528089923799&amp;di=986cbd17b7c8bea9362c38334e9ad54e&amp;imgtype=0&amp;src=http%3A%2F%2Feasyread.ph.126.net%2FT5oXGCt5Bv3blO5-QFgEhQ%3D%3D%2F791709834699125667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408" y="2961165"/>
            <a:ext cx="5173768" cy="301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25467" y="2191353"/>
            <a:ext cx="7892691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如何从大量的知识和信息中提取对自己有用的部分？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肘形连接符 15"/>
          <p:cNvCxnSpPr>
            <a:stCxn id="18" idx="1"/>
            <a:endCxn id="15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9" idx="1"/>
            <a:endCxn id="15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15" idx="3"/>
            <a:endCxn id="20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数据挖掘技术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96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什么是数据挖掘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1030" name="Picture 6" descr="https://timgsa.baidu.com/timg?image&amp;quality=80&amp;size=b9999_10000&amp;sec=1527860074446&amp;di=0d95868058e2567648f0c47fe1cae02d&amp;imgtype=0&amp;src=http%3A%2F%2Fwww.cdachina.cn%2Fwp-content%2Fuploads%2F2016%2F01%2F%25E6%258C%2596%25E6%258E%2598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1" r="3408"/>
          <a:stretch/>
        </p:blipFill>
        <p:spPr bwMode="auto">
          <a:xfrm>
            <a:off x="1254642" y="2527927"/>
            <a:ext cx="3285460" cy="233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94964" y="2535938"/>
            <a:ext cx="5584752" cy="246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挖掘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是从大量的、不完全的、有噪声的、模糊的、随机的实际应用数据中发现并提取隐藏在其中的、人们事先不知道的、但又是潜在有用的信息和知识的一种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技术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。又被称为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知识发现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6" idx="1"/>
            <a:endCxn id="13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7" idx="1"/>
            <a:endCxn id="13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3" idx="3"/>
            <a:endCxn id="18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二、数据挖掘技术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5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62861" y="2691766"/>
            <a:ext cx="8466281" cy="934085"/>
            <a:chOff x="3988" y="4665"/>
            <a:chExt cx="11228" cy="1471"/>
          </a:xfrm>
        </p:grpSpPr>
        <p:sp>
          <p:nvSpPr>
            <p:cNvPr id="3" name="矩形 2"/>
            <p:cNvSpPr/>
            <p:nvPr/>
          </p:nvSpPr>
          <p:spPr>
            <a:xfrm>
              <a:off x="4756" y="4665"/>
              <a:ext cx="9687" cy="14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章：数据库管理技术的发展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2" y="4665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矩形 4"/>
            <p:cNvSpPr/>
            <p:nvPr/>
          </p:nvSpPr>
          <p:spPr>
            <a:xfrm>
              <a:off x="14443" y="4666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矩形 5"/>
            <p:cNvSpPr/>
            <p:nvPr/>
          </p:nvSpPr>
          <p:spPr>
            <a:xfrm>
              <a:off x="3988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矩形 6"/>
            <p:cNvSpPr/>
            <p:nvPr/>
          </p:nvSpPr>
          <p:spPr>
            <a:xfrm>
              <a:off x="15060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什么是数据挖掘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2080435" y="2683540"/>
            <a:ext cx="2647239" cy="11270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OLAP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436535" y="2712780"/>
            <a:ext cx="2647239" cy="11270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数据挖掘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3410" y="4371599"/>
            <a:ext cx="10125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数据汇总</a:t>
            </a:r>
            <a:r>
              <a:rPr lang="en-US" altLang="zh-CN" dirty="0" smtClean="0"/>
              <a:t>/</a:t>
            </a:r>
            <a:r>
              <a:rPr lang="zh-CN" altLang="en-US" dirty="0" smtClean="0"/>
              <a:t>聚集工具，可简化数据分析             自动地发现隐藏在大量数据中的隐含模式和有趣知识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简化和支持交互式数据分析                                                         尽可能自动处理                       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肘形连接符 15"/>
          <p:cNvCxnSpPr>
            <a:stCxn id="18" idx="1"/>
            <a:endCxn id="15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9" idx="1"/>
            <a:endCxn id="15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15" idx="3"/>
            <a:endCxn id="20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数据挖掘技术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8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数据挖掘的功能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305517017"/>
              </p:ext>
            </p:extLst>
          </p:nvPr>
        </p:nvGraphicFramePr>
        <p:xfrm>
          <a:off x="1713023" y="2466753"/>
          <a:ext cx="8600558" cy="3671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17" idx="1"/>
            <a:endCxn id="14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8" idx="1"/>
            <a:endCxn id="14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肘形连接符 19"/>
          <p:cNvCxnSpPr>
            <a:stCxn id="14" idx="3"/>
            <a:endCxn id="19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数据挖掘技术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293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数据挖掘的功能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122409855"/>
              </p:ext>
            </p:extLst>
          </p:nvPr>
        </p:nvGraphicFramePr>
        <p:xfrm>
          <a:off x="1713023" y="2466753"/>
          <a:ext cx="8600558" cy="3671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5" idx="1"/>
            <a:endCxn id="12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6" idx="1"/>
            <a:endCxn id="12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12" idx="3"/>
            <a:endCxn id="17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数据挖掘技术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4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数据挖掘的功能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727504937"/>
              </p:ext>
            </p:extLst>
          </p:nvPr>
        </p:nvGraphicFramePr>
        <p:xfrm>
          <a:off x="1713023" y="2466753"/>
          <a:ext cx="8600558" cy="3671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5" idx="1"/>
            <a:endCxn id="12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6" idx="1"/>
            <a:endCxn id="12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12" idx="3"/>
            <a:endCxn id="17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数据挖掘技术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4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数据挖掘的功能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272506326"/>
              </p:ext>
            </p:extLst>
          </p:nvPr>
        </p:nvGraphicFramePr>
        <p:xfrm>
          <a:off x="1713023" y="2466753"/>
          <a:ext cx="8600558" cy="3671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5" idx="1"/>
            <a:endCxn id="12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6" idx="1"/>
            <a:endCxn id="12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12" idx="3"/>
            <a:endCxn id="17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数据挖掘技术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4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数据挖掘的功能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10828655"/>
              </p:ext>
            </p:extLst>
          </p:nvPr>
        </p:nvGraphicFramePr>
        <p:xfrm>
          <a:off x="1713023" y="2466753"/>
          <a:ext cx="8600558" cy="3671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5" idx="1"/>
            <a:endCxn id="12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6" idx="1"/>
            <a:endCxn id="12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12" idx="3"/>
            <a:endCxn id="17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数据挖掘技术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4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数据挖掘的功能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40729790"/>
              </p:ext>
            </p:extLst>
          </p:nvPr>
        </p:nvGraphicFramePr>
        <p:xfrm>
          <a:off x="1713023" y="2466753"/>
          <a:ext cx="8600558" cy="3671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5" idx="1"/>
            <a:endCxn id="12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6" idx="1"/>
            <a:endCxn id="12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12" idx="3"/>
            <a:endCxn id="17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数据挖掘技术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4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数据挖掘的功能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06819547"/>
              </p:ext>
            </p:extLst>
          </p:nvPr>
        </p:nvGraphicFramePr>
        <p:xfrm>
          <a:off x="1713023" y="2466753"/>
          <a:ext cx="8600558" cy="3671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5" idx="1"/>
            <a:endCxn id="12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6" idx="1"/>
            <a:endCxn id="12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12" idx="3"/>
            <a:endCxn id="17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数据挖掘技术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6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数据挖掘的功能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81844084"/>
              </p:ext>
            </p:extLst>
          </p:nvPr>
        </p:nvGraphicFramePr>
        <p:xfrm>
          <a:off x="1713023" y="2466753"/>
          <a:ext cx="8600558" cy="3671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5" idx="1"/>
            <a:endCxn id="12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6" idx="1"/>
            <a:endCxn id="12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12" idx="3"/>
            <a:endCxn id="17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数据挖掘技术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529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数据挖掘的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步骤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15911001"/>
              </p:ext>
            </p:extLst>
          </p:nvPr>
        </p:nvGraphicFramePr>
        <p:xfrm>
          <a:off x="1713023" y="2466753"/>
          <a:ext cx="8600558" cy="3671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5" idx="1"/>
            <a:endCxn id="12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6" idx="1"/>
            <a:endCxn id="12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12" idx="3"/>
            <a:endCxn id="17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数据挖掘技术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408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651482" y="1844824"/>
            <a:ext cx="0" cy="3397027"/>
          </a:xfrm>
          <a:prstGeom prst="line">
            <a:avLst/>
          </a:prstGeom>
          <a:solidFill>
            <a:srgbClr val="B680DA"/>
          </a:solidFill>
          <a:ln w="6350">
            <a:solidFill>
              <a:srgbClr val="A50021"/>
            </a:solidFill>
            <a:miter lim="800000"/>
          </a:ln>
        </p:spPr>
        <p:txBody>
          <a:bodyPr>
            <a:normAutofit fontScale="25000" lnSpcReduction="20000"/>
          </a:bodyPr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>
            <p:custDataLst>
              <p:tags r:id="rId3"/>
            </p:custDataLst>
          </p:nvPr>
        </p:nvGrpSpPr>
        <p:grpSpPr>
          <a:xfrm>
            <a:off x="2473452" y="2204863"/>
            <a:ext cx="6851834" cy="546147"/>
            <a:chOff x="2217049" y="1938958"/>
            <a:chExt cx="5199005" cy="394210"/>
          </a:xfrm>
          <a:solidFill>
            <a:srgbClr val="C00000"/>
          </a:solidFill>
        </p:grpSpPr>
        <p:sp>
          <p:nvSpPr>
            <p:cNvPr id="8" name="椭圆 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217049" y="2023530"/>
              <a:ext cx="255588" cy="255588"/>
            </a:xfrm>
            <a:prstGeom prst="ellipse">
              <a:avLst/>
            </a:prstGeom>
            <a:grpFill/>
            <a:ln w="12700" cmpd="sng">
              <a:solidFill>
                <a:srgbClr val="FF0000"/>
              </a:solidFill>
              <a:prstDash val="solid"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1"/>
              </p:custDataLst>
            </p:nvPr>
          </p:nvSpPr>
          <p:spPr bwMode="auto">
            <a:xfrm>
              <a:off x="2844054" y="1938958"/>
              <a:ext cx="4572000" cy="394210"/>
            </a:xfrm>
            <a:prstGeom prst="rect">
              <a:avLst/>
            </a:prstGeom>
            <a:grpFill/>
            <a:ln w="12700" cmpd="sng">
              <a:solidFill>
                <a:srgbClr val="FF0000"/>
              </a:solidFill>
              <a:prstDash val="solid"/>
              <a:round/>
            </a:ln>
          </p:spPr>
          <p:txBody>
            <a:bodyPr anchor="ctr">
              <a:no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数据库技术发展概述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2473452" y="3140967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0" name="矩形 9"/>
            <p:cNvSpPr/>
            <p:nvPr>
              <p:custDataLst>
                <p:tags r:id="rId8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数据仓库与数据挖掘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1" name="椭圆 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674228" y="435118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数据库管理技术的发展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2484526" y="4077071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大数据管理技术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7" name="椭圆 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数据及其特征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408" y="2259475"/>
            <a:ext cx="6783572" cy="381575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5" idx="1"/>
            <a:endCxn id="12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6" idx="1"/>
            <a:endCxn id="12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12" idx="3"/>
            <a:endCxn id="17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115" y="17415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8.3.0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8.3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大数据管理技术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81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数据及其特征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大数据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是指无法在可容忍的时间内用现有信息技术和软、硬件工具对其进行感知、获取、管理、处理的服务的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数据集合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525143551"/>
              </p:ext>
            </p:extLst>
          </p:nvPr>
        </p:nvGraphicFramePr>
        <p:xfrm>
          <a:off x="1965795" y="3519377"/>
          <a:ext cx="8128000" cy="1810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6" idx="1"/>
            <a:endCxn id="13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7" idx="1"/>
            <a:endCxn id="13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3" idx="3"/>
            <a:endCxn id="18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8.3.1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一、大数据的定义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8.3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大数据管理技术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366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数据及其特征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大数据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是指无法在可容忍的时间内用现有信息技术和软、硬件工具对其进行感知、获取、管理、处理的服务的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数据集合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033128298"/>
              </p:ext>
            </p:extLst>
          </p:nvPr>
        </p:nvGraphicFramePr>
        <p:xfrm>
          <a:off x="1965795" y="3519377"/>
          <a:ext cx="8128000" cy="1810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6" idx="1"/>
            <a:endCxn id="13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7" idx="1"/>
            <a:endCxn id="13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3" idx="3"/>
            <a:endCxn id="18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8.3.1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大数据的定义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8.3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大数据管理技术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92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数据及其特征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大数据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是指无法在可容忍的时间内用现有信息技术和软、硬件工具对其进行感知、获取、管理、处理的服务的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数据集合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570217710"/>
              </p:ext>
            </p:extLst>
          </p:nvPr>
        </p:nvGraphicFramePr>
        <p:xfrm>
          <a:off x="1965795" y="3519377"/>
          <a:ext cx="8128000" cy="1810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6" idx="1"/>
            <a:endCxn id="13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7" idx="1"/>
            <a:endCxn id="13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3" idx="3"/>
            <a:endCxn id="18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8.3.1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大数据的定义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8.3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大数据管理技术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616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数据及其特征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大数据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是指无法在可容忍的时间内用现有信息技术和软、硬件工具对其进行感知、获取、管理、处理的服务的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数据集合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621952451"/>
              </p:ext>
            </p:extLst>
          </p:nvPr>
        </p:nvGraphicFramePr>
        <p:xfrm>
          <a:off x="1965795" y="3519377"/>
          <a:ext cx="8128000" cy="1810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8.3.1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大数据的定义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8.3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大数据管理技术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616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数据及其特征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大数据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是指无法在可容忍的时间内用现有信息技术和软、硬件工具对其进行感知、获取、管理、处理的服务的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数据集合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24345407"/>
              </p:ext>
            </p:extLst>
          </p:nvPr>
        </p:nvGraphicFramePr>
        <p:xfrm>
          <a:off x="1965795" y="3519377"/>
          <a:ext cx="8128000" cy="1810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6" idx="1"/>
            <a:endCxn id="13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7" idx="1"/>
            <a:endCxn id="13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3" idx="3"/>
            <a:endCxn id="18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8.3.1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大数据的定义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8.3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大数据管理技术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029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数据及其特征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大数据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是指无法在可容忍的时间内用现有信息技术和软、硬件工具对其进行感知、获取、管理、处理的服务的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数据集合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307684106"/>
              </p:ext>
            </p:extLst>
          </p:nvPr>
        </p:nvGraphicFramePr>
        <p:xfrm>
          <a:off x="1965795" y="3519377"/>
          <a:ext cx="8128000" cy="1810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6" idx="1"/>
            <a:endCxn id="13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7" idx="1"/>
            <a:endCxn id="13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3" idx="3"/>
            <a:endCxn id="18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8.3.1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大数据的定义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8.3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大数据管理技术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2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8.3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大数据管理技术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数据管理技术典型代表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97824662"/>
              </p:ext>
            </p:extLst>
          </p:nvPr>
        </p:nvGraphicFramePr>
        <p:xfrm>
          <a:off x="1826095" y="2755839"/>
          <a:ext cx="8128000" cy="1810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6" idx="1"/>
            <a:endCxn id="13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7" idx="1"/>
            <a:endCxn id="13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3" idx="3"/>
            <a:endCxn id="18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8.3.2.0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大数据管理技术典型代表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90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8.3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大数据管理技术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数据管理技术典型代表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51538658"/>
              </p:ext>
            </p:extLst>
          </p:nvPr>
        </p:nvGraphicFramePr>
        <p:xfrm>
          <a:off x="1826095" y="2755839"/>
          <a:ext cx="8128000" cy="1810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6" idx="1"/>
            <a:endCxn id="13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7" idx="1"/>
            <a:endCxn id="13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3" idx="3"/>
            <a:endCxn id="18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8.3.2.2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NoSQL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数据管理系统</a:t>
            </a:r>
          </a:p>
        </p:txBody>
      </p:sp>
    </p:spTree>
    <p:extLst>
      <p:ext uri="{BB962C8B-B14F-4D97-AF65-F5344CB8AC3E}">
        <p14:creationId xmlns:p14="http://schemas.microsoft.com/office/powerpoint/2010/main" val="41109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仓库的建立将操作型处理和分析型处理区分开来。数据仓库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为（     ）服务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，传统的数据库技术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为（    ）服务。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61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8.1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数据库技术发展概述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2623583"/>
            <a:ext cx="83534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仓库的建立将操作型处理和分析型处理区分开来。数据仓库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为（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分析型处理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）服务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，传统的数据库技术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为（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操作型处理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）服务。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70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数据仓库中，粒度是什么意思？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6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数据仓库中，粒度是什么意思？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粒度是指数据仓库的数据单位中保存数据的细化或综合程度的级别，细化程度越高，粒度级就越小，相反地，细化程度越低，粒度级就越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大。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416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数据挖掘的功能有哪些？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57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数据挖掘的功能有哪些？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）概念描述</a:t>
            </a:r>
          </a:p>
          <a:p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）关联分析</a:t>
            </a:r>
          </a:p>
          <a:p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）分类与预测</a:t>
            </a:r>
          </a:p>
          <a:p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）聚类</a:t>
            </a:r>
          </a:p>
          <a:p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）孤立点检测</a:t>
            </a:r>
          </a:p>
          <a:p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）趋势和演变分析</a:t>
            </a: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33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下面哪个不是大数据的特征？（   ）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单选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量化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多样化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快速化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价值密度高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93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下面哪个不是大数据的特征？（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）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单选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量化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多样化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快速化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价值密度高</a:t>
            </a:r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下列选项中不属于数据库系统的是（）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数据库管理系统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1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下列选项中不属于数据库系统的是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</a:t>
            </a:r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数据库管理系统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9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使用二维表格结构表达实体及实体间联系的数据模型是（）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网状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17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1174899"/>
            <a:ext cx="563526" cy="4508202"/>
            <a:chOff x="0" y="765544"/>
            <a:chExt cx="563526" cy="4508202"/>
          </a:xfrm>
        </p:grpSpPr>
        <p:sp>
          <p:nvSpPr>
            <p:cNvPr id="4" name="矩形 3"/>
            <p:cNvSpPr/>
            <p:nvPr/>
          </p:nvSpPr>
          <p:spPr>
            <a:xfrm>
              <a:off x="0" y="765544"/>
              <a:ext cx="563526" cy="15948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发展阶段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380120"/>
              <a:ext cx="563526" cy="28936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第三代数据库系统的特征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数据库技术发展概述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数据库技术发展概述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6910" y="2443655"/>
            <a:ext cx="90967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数据库是</a:t>
            </a:r>
            <a:r>
              <a:rPr lang="zh-CN" altLang="en-US" sz="2800" dirty="0" smtClean="0">
                <a:solidFill>
                  <a:srgbClr val="FF0000"/>
                </a:solidFill>
              </a:rPr>
              <a:t>管理数据</a:t>
            </a:r>
            <a:r>
              <a:rPr lang="zh-CN" altLang="en-US" sz="2800" dirty="0" smtClean="0"/>
              <a:t>的技术，发展了以</a:t>
            </a:r>
            <a:r>
              <a:rPr lang="zh-CN" altLang="en-US" sz="2800" dirty="0" smtClean="0">
                <a:solidFill>
                  <a:srgbClr val="FF0000"/>
                </a:solidFill>
              </a:rPr>
              <a:t>数据建模</a:t>
            </a:r>
            <a:r>
              <a:rPr lang="zh-CN" altLang="en-US" sz="2800" dirty="0" smtClean="0"/>
              <a:t>和</a:t>
            </a:r>
            <a:r>
              <a:rPr lang="zh-CN" altLang="en-US" sz="2800" dirty="0" smtClean="0">
                <a:solidFill>
                  <a:srgbClr val="FF0000"/>
                </a:solidFill>
              </a:rPr>
              <a:t>数据库管理系统</a:t>
            </a:r>
            <a:r>
              <a:rPr lang="zh-CN" altLang="en-US" sz="2800" dirty="0" smtClean="0"/>
              <a:t>核心技术为主，内容丰富、领域宽广的一门学科，带动了一类巨大的软件产业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数据库管理系统（</a:t>
            </a:r>
            <a:r>
              <a:rPr lang="en-US" altLang="zh-CN" sz="2800" dirty="0" smtClean="0"/>
              <a:t>DBMS</a:t>
            </a:r>
            <a:r>
              <a:rPr lang="zh-CN" altLang="en-US" sz="2800" dirty="0" smtClean="0"/>
              <a:t>）产品及其相关工具和解决方案。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数据模型</a:t>
            </a:r>
            <a:r>
              <a:rPr lang="zh-CN" altLang="en-US" sz="2800" dirty="0" smtClean="0"/>
              <a:t>是数据库系统的核心和基础。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肘形连接符 11"/>
          <p:cNvCxnSpPr>
            <a:stCxn id="16" idx="1"/>
            <a:endCxn id="9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7" idx="1"/>
            <a:endCxn id="9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肘形连接符 19"/>
          <p:cNvCxnSpPr>
            <a:stCxn id="9" idx="3"/>
            <a:endCxn id="19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6115" y="174153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8.1.0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零、数据库技术发展概述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44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使用二维表格结构表达实体及实体间联系的数据模型是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网状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227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函数依赖与关键字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35025" y="2138093"/>
            <a:ext cx="10002190" cy="1515800"/>
            <a:chOff x="1135025" y="2138093"/>
            <a:chExt cx="10002190" cy="1515800"/>
          </a:xfrm>
        </p:grpSpPr>
        <p:sp>
          <p:nvSpPr>
            <p:cNvPr id="5" name="TextBox 4"/>
            <p:cNvSpPr txBox="1"/>
            <p:nvPr/>
          </p:nvSpPr>
          <p:spPr>
            <a:xfrm>
              <a:off x="1135025" y="2138093"/>
              <a:ext cx="10002190" cy="151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完全函数依赖</a:t>
              </a:r>
              <a:endPara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设</a:t>
              </a:r>
              <a:r>
                <a:rPr lang="en-US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R</a:t>
              </a:r>
              <a:r>
                <a:rPr lang="zh-CN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为任一给定关系，</a:t>
              </a:r>
              <a:r>
                <a:rPr lang="en-US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X</a:t>
              </a:r>
              <a:r>
                <a:rPr lang="zh-CN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、</a:t>
              </a:r>
              <a:r>
                <a:rPr lang="en-US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Y</a:t>
              </a:r>
              <a:r>
                <a:rPr lang="zh-CN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为其属性集，若</a:t>
              </a:r>
              <a:r>
                <a:rPr lang="en-US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X</a:t>
              </a:r>
              <a:r>
                <a:rPr lang="zh-CN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→</a:t>
              </a:r>
              <a:r>
                <a:rPr lang="en-US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Y</a:t>
              </a:r>
              <a:r>
                <a:rPr lang="zh-CN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，且对</a:t>
              </a:r>
              <a:r>
                <a:rPr lang="en-US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X</a:t>
              </a:r>
              <a:r>
                <a:rPr lang="zh-CN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中的任何真子集</a:t>
              </a:r>
              <a:r>
                <a:rPr lang="en-US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X</a:t>
              </a:r>
              <a:r>
                <a:rPr lang="en-US" altLang="zh-CN" sz="2400" baseline="300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’</a:t>
              </a:r>
              <a:r>
                <a:rPr lang="zh-CN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 ，</a:t>
              </a:r>
              <a:r>
                <a:rPr lang="zh-CN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都</a:t>
              </a:r>
              <a:r>
                <a:rPr lang="zh-CN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有</a:t>
              </a:r>
              <a:r>
                <a:rPr lang="en-US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X’</a:t>
              </a:r>
              <a:r>
                <a:rPr lang="zh-CN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→ </a:t>
              </a:r>
              <a:r>
                <a:rPr lang="en-US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Y</a:t>
              </a:r>
              <a:r>
                <a:rPr lang="zh-CN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，则称</a:t>
              </a:r>
              <a:r>
                <a:rPr lang="en-US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Y</a:t>
              </a:r>
              <a:r>
                <a:rPr lang="zh-CN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完全函数依赖于</a:t>
              </a:r>
              <a:r>
                <a:rPr lang="en-US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X</a:t>
              </a:r>
              <a:r>
                <a:rPr lang="zh-CN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。</a:t>
              </a:r>
              <a:endPara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flipH="1">
              <a:off x="2678333" y="3278311"/>
              <a:ext cx="96578" cy="1648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153681" y="3997659"/>
            <a:ext cx="7668733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SC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SNO,CNO,CTITLE,INAME,IPLACE,GRADE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SNO,CNO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→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 GRADE 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563526" cy="214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冗余和异常问题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2171758"/>
              <a:ext cx="563526" cy="21663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函数依赖与关键字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4359345"/>
              <a:ext cx="563526" cy="24986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范式与关系规范化过程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153681" y="4517971"/>
            <a:ext cx="6596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ea typeface="手札体-简粗体"/>
              </a:rPr>
              <a:t>（学号，课程号，课程名，授课老师，授课地址，成绩）</a:t>
            </a:r>
            <a:endParaRPr lang="zh-CN" altLang="en-US" sz="2000" dirty="0">
              <a:ea typeface="手札体-简粗体"/>
            </a:endParaRPr>
          </a:p>
        </p:txBody>
      </p:sp>
    </p:spTree>
    <p:extLst>
      <p:ext uri="{BB962C8B-B14F-4D97-AF65-F5344CB8AC3E}">
        <p14:creationId xmlns:p14="http://schemas.microsoft.com/office/powerpoint/2010/main" val="383604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函数依赖与关键字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部分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函数依赖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设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为任一给定关系，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X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Y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为其属性集，若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X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→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Y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，且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X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中存在一个真子集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X’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满足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X’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→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Y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则称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Y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部分函数依赖于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X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382206"/>
              </p:ext>
            </p:extLst>
          </p:nvPr>
        </p:nvGraphicFramePr>
        <p:xfrm>
          <a:off x="1597038" y="4058052"/>
          <a:ext cx="5356656" cy="18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552"/>
                <a:gridCol w="1785552"/>
                <a:gridCol w="1785552"/>
              </a:tblGrid>
              <a:tr h="4554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SSEX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55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55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sz="16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55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901003</a:t>
                      </a:r>
                      <a:endParaRPr lang="zh-CN" altLang="en-US" sz="16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赵月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336466" y="4377933"/>
            <a:ext cx="434871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 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SNO,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 SNAME 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→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 SSEX</a:t>
            </a: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SNO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 →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 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SSEX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8559209" y="3639553"/>
            <a:ext cx="2186561" cy="563252"/>
          </a:xfrm>
          <a:prstGeom prst="wedgeRoundRectCallout">
            <a:avLst>
              <a:gd name="adj1" fmla="val 35265"/>
              <a:gd name="adj2" fmla="val 11781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部分函数依赖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17" name="矩形 16"/>
            <p:cNvSpPr/>
            <p:nvPr/>
          </p:nvSpPr>
          <p:spPr>
            <a:xfrm>
              <a:off x="0" y="0"/>
              <a:ext cx="563526" cy="214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冗余和异常问题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2171758"/>
              <a:ext cx="563526" cy="21663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函数依赖与关键字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4359345"/>
              <a:ext cx="563526" cy="24986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范式与关系规范化过程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058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函数依赖与关键字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35025" y="2138093"/>
            <a:ext cx="10002190" cy="3888244"/>
            <a:chOff x="1135025" y="2138093"/>
            <a:chExt cx="10002190" cy="3888244"/>
          </a:xfrm>
        </p:grpSpPr>
        <p:sp>
          <p:nvSpPr>
            <p:cNvPr id="5" name="TextBox 4"/>
            <p:cNvSpPr txBox="1"/>
            <p:nvPr/>
          </p:nvSpPr>
          <p:spPr>
            <a:xfrm>
              <a:off x="1135025" y="2138093"/>
              <a:ext cx="10002190" cy="3888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传递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函数依赖</a:t>
              </a:r>
              <a:endPara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设</a:t>
              </a:r>
              <a:r>
                <a:rPr lang="en-US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R</a:t>
              </a:r>
              <a:r>
                <a:rPr lang="zh-CN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为任一给定关系</a:t>
              </a:r>
              <a:r>
                <a:rPr lang="zh-CN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，</a:t>
              </a:r>
              <a:r>
                <a:rPr lang="en-US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X</a:t>
              </a:r>
              <a:r>
                <a:rPr lang="zh-CN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、</a:t>
              </a:r>
              <a:r>
                <a:rPr lang="en-US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Y</a:t>
              </a:r>
              <a:r>
                <a:rPr lang="zh-CN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、</a:t>
              </a:r>
              <a:r>
                <a:rPr lang="en-US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Z</a:t>
              </a:r>
              <a:r>
                <a:rPr lang="zh-CN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为</a:t>
              </a:r>
              <a:r>
                <a:rPr lang="zh-CN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其不同属性子集，若</a:t>
              </a:r>
              <a:r>
                <a:rPr lang="en-US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X</a:t>
              </a:r>
              <a:r>
                <a:rPr lang="zh-CN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→</a:t>
              </a:r>
              <a:r>
                <a:rPr lang="en-US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Y</a:t>
              </a:r>
              <a:r>
                <a:rPr lang="zh-CN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，</a:t>
              </a:r>
              <a:r>
                <a:rPr lang="en-US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Y</a:t>
              </a:r>
              <a:r>
                <a:rPr lang="zh-CN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 →</a:t>
              </a:r>
              <a:r>
                <a:rPr lang="en-US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 </a:t>
              </a:r>
              <a:r>
                <a:rPr lang="en-US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X</a:t>
              </a:r>
              <a:r>
                <a:rPr lang="zh-CN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，</a:t>
              </a:r>
              <a:r>
                <a:rPr lang="en-US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Y</a:t>
              </a:r>
              <a:r>
                <a:rPr lang="zh-CN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→</a:t>
              </a:r>
              <a:r>
                <a:rPr lang="en-US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Z</a:t>
              </a:r>
              <a:r>
                <a:rPr lang="zh-CN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，则有</a:t>
              </a:r>
              <a:r>
                <a:rPr lang="en-US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X</a:t>
              </a:r>
              <a:r>
                <a:rPr lang="zh-CN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→</a:t>
              </a:r>
              <a:r>
                <a:rPr lang="en-US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Z</a:t>
              </a:r>
              <a:r>
                <a:rPr lang="zh-CN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，称为</a:t>
              </a:r>
              <a:r>
                <a:rPr lang="en-US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Z</a:t>
              </a:r>
              <a:r>
                <a:rPr lang="zh-CN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传递函数依赖于</a:t>
              </a:r>
              <a:r>
                <a:rPr lang="en-US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X</a:t>
              </a:r>
              <a:r>
                <a:rPr lang="zh-CN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。</a:t>
              </a:r>
              <a:endPara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en-US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BOOKS</a:t>
              </a: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（</a:t>
              </a:r>
              <a:r>
                <a:rPr lang="en-US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BNO,PNAME,PADDRESS</a:t>
              </a: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）</a:t>
              </a:r>
              <a:endPara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en-US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 </a:t>
              </a:r>
              <a:r>
                <a:rPr lang="en-US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  </a:t>
              </a: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（书号，出版社名，出版社地址）</a:t>
              </a: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en-US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BNO</a:t>
              </a:r>
              <a:r>
                <a:rPr lang="zh-CN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→</a:t>
              </a:r>
              <a:r>
                <a:rPr lang="en-US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PNAME</a:t>
              </a: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，</a:t>
              </a:r>
              <a:r>
                <a:rPr lang="en-US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PNAME</a:t>
              </a:r>
              <a:r>
                <a:rPr lang="zh-CN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→</a:t>
              </a:r>
              <a:r>
                <a:rPr lang="en-US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BNO  PNAME</a:t>
              </a:r>
              <a:r>
                <a:rPr lang="zh-CN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→</a:t>
              </a:r>
              <a:r>
                <a:rPr lang="en-US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PADDRESS</a:t>
              </a: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，</a:t>
              </a:r>
              <a:endPara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en-US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 </a:t>
              </a: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则</a:t>
              </a:r>
              <a:r>
                <a:rPr lang="en-US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PADDRESS</a:t>
              </a:r>
              <a:r>
                <a:rPr lang="zh-CN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传递函数依赖</a:t>
              </a:r>
              <a:r>
                <a:rPr lang="zh-CN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于</a:t>
              </a:r>
              <a:r>
                <a:rPr lang="en-US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BNO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 flipH="1">
              <a:off x="9536332" y="2813591"/>
              <a:ext cx="96578" cy="1648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3933378" y="5177199"/>
              <a:ext cx="96578" cy="1648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563526" cy="214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冗余和异常问题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2171758"/>
              <a:ext cx="563526" cy="21663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函数依赖与关键字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4359345"/>
              <a:ext cx="563526" cy="24986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范式与关系规范化过程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177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大范式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．第一范式</a:t>
            </a:r>
            <a:r>
              <a: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确保每列保持原子性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)</a:t>
            </a:r>
          </a:p>
          <a:p>
            <a:pPr>
              <a:lnSpc>
                <a:spcPts val="37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．第二范式</a:t>
            </a:r>
            <a:r>
              <a: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确保表中的每列都和主键相关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．第三范式</a:t>
            </a:r>
            <a:r>
              <a: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确保每列都和主键列直接相关</a:t>
            </a:r>
            <a:r>
              <a: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,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而不是间接相关</a:t>
            </a:r>
            <a:r>
              <a: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)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214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冗余和异常问题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171758"/>
              <a:ext cx="563526" cy="21663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函数依赖与关键字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59345"/>
              <a:ext cx="563526" cy="24986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范式与关系规范化过程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153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" y="-24003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4859338" y="2420938"/>
            <a:ext cx="1984375" cy="3016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三角形 15"/>
          <p:cNvSpPr/>
          <p:nvPr/>
        </p:nvSpPr>
        <p:spPr>
          <a:xfrm rot="5400000">
            <a:off x="2782888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8"/>
          <p:cNvSpPr txBox="1"/>
          <p:nvPr/>
        </p:nvSpPr>
        <p:spPr>
          <a:xfrm>
            <a:off x="3246438" y="2722563"/>
            <a:ext cx="5208587" cy="11080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THANK</a:t>
            </a:r>
            <a:r>
              <a:rPr lang="zh-CN" altLang="en-US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YOU</a:t>
            </a:r>
            <a:endParaRPr lang="zh-CN" altLang="en-US" sz="66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三角形 23"/>
          <p:cNvSpPr/>
          <p:nvPr/>
        </p:nvSpPr>
        <p:spPr>
          <a:xfrm rot="16200000">
            <a:off x="8763000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5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75" y="2403475"/>
            <a:ext cx="1300163" cy="319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1174899"/>
            <a:ext cx="563526" cy="4508202"/>
            <a:chOff x="0" y="765544"/>
            <a:chExt cx="563526" cy="4508202"/>
          </a:xfrm>
        </p:grpSpPr>
        <p:sp>
          <p:nvSpPr>
            <p:cNvPr id="4" name="矩形 3"/>
            <p:cNvSpPr/>
            <p:nvPr/>
          </p:nvSpPr>
          <p:spPr>
            <a:xfrm>
              <a:off x="0" y="765544"/>
              <a:ext cx="563526" cy="15948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发展阶段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380120"/>
              <a:ext cx="563526" cy="28936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第三代数据库系统的特征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数据库技术发展概述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数据库技术的发展阶段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085417" y="3391784"/>
            <a:ext cx="8355756" cy="28707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59426" y="2789475"/>
            <a:ext cx="250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第一代数据库系统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5210" y="4204080"/>
            <a:ext cx="1768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层次模型数据库管理系统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20" name="直接连接符 19"/>
          <p:cNvCxnSpPr>
            <a:endCxn id="18" idx="0"/>
          </p:cNvCxnSpPr>
          <p:nvPr/>
        </p:nvCxnSpPr>
        <p:spPr>
          <a:xfrm flipH="1">
            <a:off x="2299667" y="3636820"/>
            <a:ext cx="567275" cy="567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733746" y="3391784"/>
            <a:ext cx="285298" cy="285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2917958" y="3636819"/>
            <a:ext cx="590786" cy="567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84123" y="4211846"/>
            <a:ext cx="1770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网状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模型数据库管理系统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4" idx="1"/>
            <a:endCxn id="16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16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肘形连接符 27"/>
          <p:cNvCxnSpPr>
            <a:stCxn id="16" idx="3"/>
            <a:endCxn id="27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6115" y="174153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8.1.1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一、第一代数据库系统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210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1174899"/>
            <a:ext cx="563526" cy="4508202"/>
            <a:chOff x="0" y="765544"/>
            <a:chExt cx="563526" cy="4508202"/>
          </a:xfrm>
        </p:grpSpPr>
        <p:sp>
          <p:nvSpPr>
            <p:cNvPr id="4" name="矩形 3"/>
            <p:cNvSpPr/>
            <p:nvPr/>
          </p:nvSpPr>
          <p:spPr>
            <a:xfrm>
              <a:off x="0" y="765544"/>
              <a:ext cx="563526" cy="15948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发展阶段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380120"/>
              <a:ext cx="563526" cy="28936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第三代数据库系统的特征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数据库技术发展概述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数据库技术的发展阶段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085417" y="3391784"/>
            <a:ext cx="8355756" cy="28707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59426" y="2789475"/>
            <a:ext cx="250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第一代数据库系统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5210" y="4204080"/>
            <a:ext cx="1768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层次模型数据库管理系统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20" name="直接连接符 19"/>
          <p:cNvCxnSpPr>
            <a:endCxn id="18" idx="0"/>
          </p:cNvCxnSpPr>
          <p:nvPr/>
        </p:nvCxnSpPr>
        <p:spPr>
          <a:xfrm flipH="1">
            <a:off x="2299667" y="3636820"/>
            <a:ext cx="567275" cy="567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733746" y="3391784"/>
            <a:ext cx="285298" cy="285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2917958" y="3636819"/>
            <a:ext cx="590786" cy="567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84123" y="4211846"/>
            <a:ext cx="1770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网状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模型数据库管理系统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5" y="5082936"/>
            <a:ext cx="4004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       </a:t>
            </a:r>
            <a:endParaRPr lang="en-US" altLang="zh-CN" dirty="0" smtClean="0"/>
          </a:p>
          <a:p>
            <a:r>
              <a:rPr lang="zh-CN" altLang="en-US" dirty="0" smtClean="0"/>
              <a:t>据         层次模型                   网状模型</a:t>
            </a:r>
            <a:endParaRPr lang="en-US" altLang="zh-CN" dirty="0" smtClean="0"/>
          </a:p>
          <a:p>
            <a:r>
              <a:rPr lang="zh-CN" altLang="en-US" dirty="0" smtClean="0"/>
              <a:t>模  （网状模型的特例） </a:t>
            </a:r>
            <a:endParaRPr lang="en-US" altLang="zh-CN" dirty="0" smtClean="0"/>
          </a:p>
          <a:p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4" idx="1"/>
            <a:endCxn id="16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16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肘形连接符 27"/>
          <p:cNvCxnSpPr>
            <a:stCxn id="16" idx="3"/>
            <a:endCxn id="27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8.1.1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第一代数据库系统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552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2"/>
  <p:tag name="KSO_WM_UNIT_ID" val="diagram160061_4*m_i*1_2"/>
  <p:tag name="KSO_WM_UNIT_CLEAR" val="1"/>
  <p:tag name="KSO_WM_UNIT_LAYERLEVEL" val="1_1"/>
  <p:tag name="KSO_WM_DIAGRAM_GROUP_CODE" val="m1-1"/>
  <p:tag name="KSO_WM_UNIT_FILL_FORE_SCHEMECOLOR_INDEX" val="5"/>
  <p:tag name="KSO_WM_UNI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1_1"/>
  <p:tag name="KSO_WM_UNIT_ID" val="diagram160061_4*m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5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1"/>
  <p:tag name="KSO_WM_UNIT_ID" val="diagram160061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1"/>
  <p:tag name="KSO_WM_TEMPLATE_CATEGORY" val="diagram"/>
  <p:tag name="KSO_WM_TEMPLATE_INDEX" val="160061"/>
  <p:tag name="KSO_WM_UNIT_INDEX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</TotalTime>
  <Words>4437</Words>
  <Application>Microsoft Office PowerPoint</Application>
  <PresentationFormat>自定义</PresentationFormat>
  <Paragraphs>944</Paragraphs>
  <Slides>75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76" baseType="lpstr">
      <vt:lpstr>Office 主题</vt:lpstr>
      <vt:lpstr>数据库系统原理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2017考期会计基础</dc:title>
  <dc:creator>Microsoft Office 用户</dc:creator>
  <cp:lastModifiedBy>xt256.com</cp:lastModifiedBy>
  <cp:revision>479</cp:revision>
  <dcterms:created xsi:type="dcterms:W3CDTF">2017-03-21T09:44:00Z</dcterms:created>
  <dcterms:modified xsi:type="dcterms:W3CDTF">2019-07-04T10:49:36Z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