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7FA56-DA46-422B-BAB1-25059B9E84EE}" v="9" dt="2019-08-20T01:38:51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95" d="100"/>
          <a:sy n="95" d="100"/>
        </p:scale>
        <p:origin x="57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 Tingzhi" userId="3599e15b0216b3f0" providerId="LiveId" clId="{0887FA56-DA46-422B-BAB1-25059B9E84EE}"/>
    <pc:docChg chg="addSld delSld modSld">
      <pc:chgData name="Chang Tingzhi" userId="3599e15b0216b3f0" providerId="LiveId" clId="{0887FA56-DA46-422B-BAB1-25059B9E84EE}" dt="2019-08-20T01:38:51.304" v="8" actId="2696"/>
      <pc:docMkLst>
        <pc:docMk/>
      </pc:docMkLst>
      <pc:sldChg chg="modSp add del">
        <pc:chgData name="Chang Tingzhi" userId="3599e15b0216b3f0" providerId="LiveId" clId="{0887FA56-DA46-422B-BAB1-25059B9E84EE}" dt="2019-08-20T01:38:51.304" v="8" actId="2696"/>
        <pc:sldMkLst>
          <pc:docMk/>
          <pc:sldMk cId="47294580" sldId="260"/>
        </pc:sldMkLst>
        <pc:spChg chg="mod">
          <ac:chgData name="Chang Tingzhi" userId="3599e15b0216b3f0" providerId="LiveId" clId="{0887FA56-DA46-422B-BAB1-25059B9E84EE}" dt="2019-08-20T00:08:32.109" v="7" actId="20577"/>
          <ac:spMkLst>
            <pc:docMk/>
            <pc:sldMk cId="47294580" sldId="260"/>
            <ac:spMk id="2" creationId="{02C0B80C-BE70-4802-A286-77107F1095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6A9-22EE-40F4-89B5-07CDA9D06C81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4AE-A28A-4359-9920-689CC720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35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6A9-22EE-40F4-89B5-07CDA9D06C81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4AE-A28A-4359-9920-689CC720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6A9-22EE-40F4-89B5-07CDA9D06C81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4AE-A28A-4359-9920-689CC720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49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6A9-22EE-40F4-89B5-07CDA9D06C81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4AE-A28A-4359-9920-689CC720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2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6A9-22EE-40F4-89B5-07CDA9D06C81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4AE-A28A-4359-9920-689CC720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61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6A9-22EE-40F4-89B5-07CDA9D06C81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4AE-A28A-4359-9920-689CC720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6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6A9-22EE-40F4-89B5-07CDA9D06C81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4AE-A28A-4359-9920-689CC720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6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6A9-22EE-40F4-89B5-07CDA9D06C81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4AE-A28A-4359-9920-689CC720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8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6A9-22EE-40F4-89B5-07CDA9D06C81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4AE-A28A-4359-9920-689CC720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12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6A9-22EE-40F4-89B5-07CDA9D06C81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4AE-A28A-4359-9920-689CC720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3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6A9-22EE-40F4-89B5-07CDA9D06C81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4AE-A28A-4359-9920-689CC720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E26A9-22EE-40F4-89B5-07CDA9D06C81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74AE-A28A-4359-9920-689CC720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2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C1581-219B-4A5D-8F07-AB5A920F7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Short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394460-BBB5-4D85-81E4-A5B4B5243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Chang Tingzhi</a:t>
            </a:r>
          </a:p>
          <a:p>
            <a:r>
              <a:rPr lang="en-US" altLang="zh-CN" dirty="0"/>
              <a:t>2019.8.20</a:t>
            </a:r>
          </a:p>
        </p:txBody>
      </p:sp>
    </p:spTree>
    <p:extLst>
      <p:ext uri="{BB962C8B-B14F-4D97-AF65-F5344CB8AC3E}">
        <p14:creationId xmlns:p14="http://schemas.microsoft.com/office/powerpoint/2010/main" val="182791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A18E7-7ACF-43AB-B6DF-354F5652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4" y="351784"/>
            <a:ext cx="8570616" cy="1325563"/>
          </a:xfrm>
        </p:spPr>
        <p:txBody>
          <a:bodyPr/>
          <a:lstStyle/>
          <a:p>
            <a:r>
              <a:rPr lang="en-US" altLang="zh-CN" dirty="0"/>
              <a:t>Calculation and waveform generation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98EB3850-E68C-4EDC-8D8E-F9FC7F0AC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3" y="4095154"/>
            <a:ext cx="3631335" cy="2762846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266DD7-F509-45F1-9A25-2B066C3F5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266" y="4151299"/>
            <a:ext cx="3654062" cy="2736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5517EA-CCAF-4D17-A520-95CC5DD18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544" y="1300665"/>
            <a:ext cx="3685784" cy="27944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D66E1C-FAE9-4FC5-AB29-9E709AA38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3" y="1356810"/>
            <a:ext cx="3654062" cy="27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5369-96D0-4F6B-863B-10D4736B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Controlling results(LH experiment)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947543-8093-443A-9BAF-81BE8B906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57790"/>
            <a:ext cx="7564546" cy="50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</TotalTime>
  <Words>13</Words>
  <Application>Microsoft Office PowerPoint</Application>
  <PresentationFormat>全屏显示(4:3)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主题​​</vt:lpstr>
      <vt:lpstr>  Short Report</vt:lpstr>
      <vt:lpstr>Calculation and waveform generation</vt:lpstr>
      <vt:lpstr>Controlling results(LH experiment)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Short Report</dc:title>
  <dc:creator>Chang Tingzhi</dc:creator>
  <cp:lastModifiedBy>Chang Tingzhi</cp:lastModifiedBy>
  <cp:revision>6</cp:revision>
  <dcterms:created xsi:type="dcterms:W3CDTF">2019-08-19T08:15:33Z</dcterms:created>
  <dcterms:modified xsi:type="dcterms:W3CDTF">2019-08-20T01:38:52Z</dcterms:modified>
</cp:coreProperties>
</file>