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9" r:id="rId5"/>
    <p:sldId id="260" r:id="rId6"/>
    <p:sldId id="258" r:id="rId7"/>
    <p:sldId id="261" r:id="rId8"/>
    <p:sldId id="262" r:id="rId9"/>
    <p:sldId id="265" r:id="rId10"/>
    <p:sldId id="268" r:id="rId11"/>
    <p:sldId id="264" r:id="rId12"/>
    <p:sldId id="269" r:id="rId13"/>
    <p:sldId id="270" r:id="rId14"/>
    <p:sldId id="271" r:id="rId15"/>
    <p:sldId id="272" r:id="rId16"/>
    <p:sldId id="273" r:id="rId17"/>
    <p:sldId id="266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72143-7CB1-4D4A-BCB2-BB980B96D3E0}" v="5674" dt="2019-08-26T12:16:24.275"/>
    <p1510:client id="{29EDAFFB-E454-4D02-87B5-CED0844D6C2E}" v="889" dt="2019-08-27T01:10:15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 Tingzhi" userId="3599e15b0216b3f0" providerId="LiveId" clId="{29EDAFFB-E454-4D02-87B5-CED0844D6C2E}"/>
    <pc:docChg chg="undo custSel mod addSld delSld modSld">
      <pc:chgData name="Chang Tingzhi" userId="3599e15b0216b3f0" providerId="LiveId" clId="{29EDAFFB-E454-4D02-87B5-CED0844D6C2E}" dt="2019-08-27T01:10:15.091" v="880"/>
      <pc:docMkLst>
        <pc:docMk/>
      </pc:docMkLst>
      <pc:sldChg chg="addSp delSp modSp mod modTransition setBg setClrOvrMap">
        <pc:chgData name="Chang Tingzhi" userId="3599e15b0216b3f0" providerId="LiveId" clId="{29EDAFFB-E454-4D02-87B5-CED0844D6C2E}" dt="2019-08-27T01:10:15.091" v="880"/>
        <pc:sldMkLst>
          <pc:docMk/>
          <pc:sldMk cId="2310473866" sldId="256"/>
        </pc:sldMkLst>
        <pc:spChg chg="mod">
          <ac:chgData name="Chang Tingzhi" userId="3599e15b0216b3f0" providerId="LiveId" clId="{29EDAFFB-E454-4D02-87B5-CED0844D6C2E}" dt="2019-08-26T12:37:01.682" v="327" actId="26606"/>
          <ac:spMkLst>
            <pc:docMk/>
            <pc:sldMk cId="2310473866" sldId="256"/>
            <ac:spMk id="2" creationId="{FACE6610-C936-4638-A979-B8A054D1E395}"/>
          </ac:spMkLst>
        </pc:spChg>
        <pc:spChg chg="mod">
          <ac:chgData name="Chang Tingzhi" userId="3599e15b0216b3f0" providerId="LiveId" clId="{29EDAFFB-E454-4D02-87B5-CED0844D6C2E}" dt="2019-08-26T12:37:01.682" v="327" actId="26606"/>
          <ac:spMkLst>
            <pc:docMk/>
            <pc:sldMk cId="2310473866" sldId="256"/>
            <ac:spMk id="3" creationId="{350DD61E-3FB6-4DCB-A979-CBDBF060636F}"/>
          </ac:spMkLst>
        </pc:spChg>
        <pc:spChg chg="add del">
          <ac:chgData name="Chang Tingzhi" userId="3599e15b0216b3f0" providerId="LiveId" clId="{29EDAFFB-E454-4D02-87B5-CED0844D6C2E}" dt="2019-08-26T12:37:01.682" v="327" actId="26606"/>
          <ac:spMkLst>
            <pc:docMk/>
            <pc:sldMk cId="2310473866" sldId="256"/>
            <ac:spMk id="8" creationId="{2A8AA5BC-4F7A-4226-8F99-6D824B226A97}"/>
          </ac:spMkLst>
        </pc:spChg>
        <pc:spChg chg="add del">
          <ac:chgData name="Chang Tingzhi" userId="3599e15b0216b3f0" providerId="LiveId" clId="{29EDAFFB-E454-4D02-87B5-CED0844D6C2E}" dt="2019-08-26T12:37:01.682" v="327" actId="26606"/>
          <ac:spMkLst>
            <pc:docMk/>
            <pc:sldMk cId="2310473866" sldId="256"/>
            <ac:spMk id="10" creationId="{3E5445C6-DD42-4979-86FF-03730E8C6DB0}"/>
          </ac:spMkLst>
        </pc:spChg>
        <pc:cxnChg chg="add del">
          <ac:chgData name="Chang Tingzhi" userId="3599e15b0216b3f0" providerId="LiveId" clId="{29EDAFFB-E454-4D02-87B5-CED0844D6C2E}" dt="2019-08-26T12:37:01.682" v="327" actId="26606"/>
          <ac:cxnSpMkLst>
            <pc:docMk/>
            <pc:sldMk cId="2310473866" sldId="256"/>
            <ac:cxnSpMk id="12" creationId="{45000665-DFC7-417E-8FD7-516A0F15C975}"/>
          </ac:cxnSpMkLst>
        </pc:cxnChg>
      </pc:sldChg>
      <pc:sldChg chg="addSp delSp modSp">
        <pc:chgData name="Chang Tingzhi" userId="3599e15b0216b3f0" providerId="LiveId" clId="{29EDAFFB-E454-4D02-87B5-CED0844D6C2E}" dt="2019-08-26T12:38:39.450" v="351"/>
        <pc:sldMkLst>
          <pc:docMk/>
          <pc:sldMk cId="3148428822" sldId="257"/>
        </pc:sldMkLst>
        <pc:spChg chg="mod">
          <ac:chgData name="Chang Tingzhi" userId="3599e15b0216b3f0" providerId="LiveId" clId="{29EDAFFB-E454-4D02-87B5-CED0844D6C2E}" dt="2019-08-26T12:38:39.450" v="351"/>
          <ac:spMkLst>
            <pc:docMk/>
            <pc:sldMk cId="3148428822" sldId="257"/>
            <ac:spMk id="3" creationId="{BA7B54A6-59A3-4057-A21E-DFC7408FF68A}"/>
          </ac:spMkLst>
        </pc:spChg>
        <pc:spChg chg="add del mod">
          <ac:chgData name="Chang Tingzhi" userId="3599e15b0216b3f0" providerId="LiveId" clId="{29EDAFFB-E454-4D02-87B5-CED0844D6C2E}" dt="2019-08-26T12:33:23.582" v="297" actId="478"/>
          <ac:spMkLst>
            <pc:docMk/>
            <pc:sldMk cId="3148428822" sldId="257"/>
            <ac:spMk id="7" creationId="{96FA0089-8433-4F5B-80F9-62B04B2246F0}"/>
          </ac:spMkLst>
        </pc:spChg>
        <pc:spChg chg="add mod">
          <ac:chgData name="Chang Tingzhi" userId="3599e15b0216b3f0" providerId="LiveId" clId="{29EDAFFB-E454-4D02-87B5-CED0844D6C2E}" dt="2019-08-26T12:33:53.289" v="307" actId="1076"/>
          <ac:spMkLst>
            <pc:docMk/>
            <pc:sldMk cId="3148428822" sldId="257"/>
            <ac:spMk id="8" creationId="{E4077421-4F7D-40F9-84E8-8ACF1B9E1E6D}"/>
          </ac:spMkLst>
        </pc:spChg>
        <pc:picChg chg="add mod">
          <ac:chgData name="Chang Tingzhi" userId="3599e15b0216b3f0" providerId="LiveId" clId="{29EDAFFB-E454-4D02-87B5-CED0844D6C2E}" dt="2019-08-26T12:34:30.236" v="309" actId="1076"/>
          <ac:picMkLst>
            <pc:docMk/>
            <pc:sldMk cId="3148428822" sldId="257"/>
            <ac:picMk id="5" creationId="{ACC2224A-DBE0-4861-93CE-EBEDB0A84E19}"/>
          </ac:picMkLst>
        </pc:picChg>
        <pc:picChg chg="del">
          <ac:chgData name="Chang Tingzhi" userId="3599e15b0216b3f0" providerId="LiveId" clId="{29EDAFFB-E454-4D02-87B5-CED0844D6C2E}" dt="2019-08-26T12:18:15.227" v="0" actId="478"/>
          <ac:picMkLst>
            <pc:docMk/>
            <pc:sldMk cId="3148428822" sldId="257"/>
            <ac:picMk id="6" creationId="{E21E07A7-7E90-43AF-8046-6B7BBF62B09B}"/>
          </ac:picMkLst>
        </pc:picChg>
      </pc:sldChg>
      <pc:sldChg chg="modSp">
        <pc:chgData name="Chang Tingzhi" userId="3599e15b0216b3f0" providerId="LiveId" clId="{29EDAFFB-E454-4D02-87B5-CED0844D6C2E}" dt="2019-08-26T15:15:20.966" v="360" actId="27636"/>
        <pc:sldMkLst>
          <pc:docMk/>
          <pc:sldMk cId="1718985103" sldId="259"/>
        </pc:sldMkLst>
        <pc:spChg chg="mod">
          <ac:chgData name="Chang Tingzhi" userId="3599e15b0216b3f0" providerId="LiveId" clId="{29EDAFFB-E454-4D02-87B5-CED0844D6C2E}" dt="2019-08-26T15:15:20.966" v="360" actId="27636"/>
          <ac:spMkLst>
            <pc:docMk/>
            <pc:sldMk cId="1718985103" sldId="259"/>
            <ac:spMk id="23" creationId="{C6C57778-6033-483D-B1DF-0631ABFF7474}"/>
          </ac:spMkLst>
        </pc:spChg>
      </pc:sldChg>
      <pc:sldChg chg="modSp">
        <pc:chgData name="Chang Tingzhi" userId="3599e15b0216b3f0" providerId="LiveId" clId="{29EDAFFB-E454-4D02-87B5-CED0844D6C2E}" dt="2019-08-26T12:38:27.227" v="343"/>
        <pc:sldMkLst>
          <pc:docMk/>
          <pc:sldMk cId="623447446" sldId="262"/>
        </pc:sldMkLst>
        <pc:spChg chg="mod">
          <ac:chgData name="Chang Tingzhi" userId="3599e15b0216b3f0" providerId="LiveId" clId="{29EDAFFB-E454-4D02-87B5-CED0844D6C2E}" dt="2019-08-26T12:38:27.227" v="343"/>
          <ac:spMkLst>
            <pc:docMk/>
            <pc:sldMk cId="623447446" sldId="262"/>
            <ac:spMk id="3" creationId="{71E00052-72FD-49AC-B360-E9780D0E96FA}"/>
          </ac:spMkLst>
        </pc:spChg>
      </pc:sldChg>
      <pc:sldChg chg="addSp modSp">
        <pc:chgData name="Chang Tingzhi" userId="3599e15b0216b3f0" providerId="LiveId" clId="{29EDAFFB-E454-4D02-87B5-CED0844D6C2E}" dt="2019-08-27T00:24:33.742" v="673" actId="1076"/>
        <pc:sldMkLst>
          <pc:docMk/>
          <pc:sldMk cId="3351631735" sldId="265"/>
        </pc:sldMkLst>
        <pc:spChg chg="mod">
          <ac:chgData name="Chang Tingzhi" userId="3599e15b0216b3f0" providerId="LiveId" clId="{29EDAFFB-E454-4D02-87B5-CED0844D6C2E}" dt="2019-08-26T12:29:55.857" v="195" actId="20577"/>
          <ac:spMkLst>
            <pc:docMk/>
            <pc:sldMk cId="3351631735" sldId="265"/>
            <ac:spMk id="2" creationId="{2F0FEF7D-10DC-4015-8BAE-92E39AE0993C}"/>
          </ac:spMkLst>
        </pc:spChg>
        <pc:spChg chg="mod">
          <ac:chgData name="Chang Tingzhi" userId="3599e15b0216b3f0" providerId="LiveId" clId="{29EDAFFB-E454-4D02-87B5-CED0844D6C2E}" dt="2019-08-26T12:38:39.450" v="351"/>
          <ac:spMkLst>
            <pc:docMk/>
            <pc:sldMk cId="3351631735" sldId="265"/>
            <ac:spMk id="3" creationId="{4792C3AF-59F8-4B15-AFC5-42068DC0CEF0}"/>
          </ac:spMkLst>
        </pc:spChg>
        <pc:spChg chg="add mod">
          <ac:chgData name="Chang Tingzhi" userId="3599e15b0216b3f0" providerId="LiveId" clId="{29EDAFFB-E454-4D02-87B5-CED0844D6C2E}" dt="2019-08-27T00:24:33.742" v="673" actId="1076"/>
          <ac:spMkLst>
            <pc:docMk/>
            <pc:sldMk cId="3351631735" sldId="265"/>
            <ac:spMk id="4" creationId="{F0CBD302-B67F-46AF-90E4-4006B3A9306C}"/>
          </ac:spMkLst>
        </pc:spChg>
      </pc:sldChg>
      <pc:sldChg chg="modSp">
        <pc:chgData name="Chang Tingzhi" userId="3599e15b0216b3f0" providerId="LiveId" clId="{29EDAFFB-E454-4D02-87B5-CED0844D6C2E}" dt="2019-08-27T00:29:46.138" v="686" actId="20577"/>
        <pc:sldMkLst>
          <pc:docMk/>
          <pc:sldMk cId="2072170230" sldId="266"/>
        </pc:sldMkLst>
        <pc:spChg chg="mod">
          <ac:chgData name="Chang Tingzhi" userId="3599e15b0216b3f0" providerId="LiveId" clId="{29EDAFFB-E454-4D02-87B5-CED0844D6C2E}" dt="2019-08-27T00:29:46.138" v="686" actId="20577"/>
          <ac:spMkLst>
            <pc:docMk/>
            <pc:sldMk cId="2072170230" sldId="266"/>
            <ac:spMk id="3" creationId="{F8E7F00A-E514-411A-BC53-E61EA1445A32}"/>
          </ac:spMkLst>
        </pc:spChg>
      </pc:sldChg>
      <pc:sldChg chg="modSp">
        <pc:chgData name="Chang Tingzhi" userId="3599e15b0216b3f0" providerId="LiveId" clId="{29EDAFFB-E454-4D02-87B5-CED0844D6C2E}" dt="2019-08-27T01:06:36.051" v="879" actId="27636"/>
        <pc:sldMkLst>
          <pc:docMk/>
          <pc:sldMk cId="2652500696" sldId="268"/>
        </pc:sldMkLst>
        <pc:spChg chg="mod">
          <ac:chgData name="Chang Tingzhi" userId="3599e15b0216b3f0" providerId="LiveId" clId="{29EDAFFB-E454-4D02-87B5-CED0844D6C2E}" dt="2019-08-27T01:06:36.051" v="879" actId="27636"/>
          <ac:spMkLst>
            <pc:docMk/>
            <pc:sldMk cId="2652500696" sldId="268"/>
            <ac:spMk id="3" creationId="{4FC8FFAD-3CDF-4515-B0A8-2D2444A2EBE1}"/>
          </ac:spMkLst>
        </pc:spChg>
      </pc:sldChg>
      <pc:sldChg chg="modSp">
        <pc:chgData name="Chang Tingzhi" userId="3599e15b0216b3f0" providerId="LiveId" clId="{29EDAFFB-E454-4D02-87B5-CED0844D6C2E}" dt="2019-08-27T00:36:20.031" v="816" actId="20577"/>
        <pc:sldMkLst>
          <pc:docMk/>
          <pc:sldMk cId="3526414057" sldId="269"/>
        </pc:sldMkLst>
        <pc:spChg chg="mod">
          <ac:chgData name="Chang Tingzhi" userId="3599e15b0216b3f0" providerId="LiveId" clId="{29EDAFFB-E454-4D02-87B5-CED0844D6C2E}" dt="2019-08-27T00:36:20.031" v="816" actId="20577"/>
          <ac:spMkLst>
            <pc:docMk/>
            <pc:sldMk cId="3526414057" sldId="269"/>
            <ac:spMk id="9" creationId="{E5D62F54-A7B7-46DC-ABD9-1D511AD82FEB}"/>
          </ac:spMkLst>
        </pc:spChg>
      </pc:sldChg>
      <pc:sldChg chg="modSp">
        <pc:chgData name="Chang Tingzhi" userId="3599e15b0216b3f0" providerId="LiveId" clId="{29EDAFFB-E454-4D02-87B5-CED0844D6C2E}" dt="2019-08-27T00:37:20.694" v="869" actId="1076"/>
        <pc:sldMkLst>
          <pc:docMk/>
          <pc:sldMk cId="3519287970" sldId="270"/>
        </pc:sldMkLst>
        <pc:spChg chg="mod">
          <ac:chgData name="Chang Tingzhi" userId="3599e15b0216b3f0" providerId="LiveId" clId="{29EDAFFB-E454-4D02-87B5-CED0844D6C2E}" dt="2019-08-27T00:37:20.694" v="869" actId="1076"/>
          <ac:spMkLst>
            <pc:docMk/>
            <pc:sldMk cId="3519287970" sldId="270"/>
            <ac:spMk id="9" creationId="{18F85326-F4C9-4127-9E34-4970F73B10EF}"/>
          </ac:spMkLst>
        </pc:spChg>
      </pc:sldChg>
      <pc:sldChg chg="modSp">
        <pc:chgData name="Chang Tingzhi" userId="3599e15b0216b3f0" providerId="LiveId" clId="{29EDAFFB-E454-4D02-87B5-CED0844D6C2E}" dt="2019-08-26T15:43:13.197" v="362" actId="20577"/>
        <pc:sldMkLst>
          <pc:docMk/>
          <pc:sldMk cId="2360568613" sldId="271"/>
        </pc:sldMkLst>
        <pc:spChg chg="mod">
          <ac:chgData name="Chang Tingzhi" userId="3599e15b0216b3f0" providerId="LiveId" clId="{29EDAFFB-E454-4D02-87B5-CED0844D6C2E}" dt="2019-08-26T15:43:13.197" v="362" actId="20577"/>
          <ac:spMkLst>
            <pc:docMk/>
            <pc:sldMk cId="2360568613" sldId="271"/>
            <ac:spMk id="8" creationId="{DBC7F426-D9C8-44F0-9C94-729E060FDB21}"/>
          </ac:spMkLst>
        </pc:spChg>
      </pc:sldChg>
      <pc:sldChg chg="modSp">
        <pc:chgData name="Chang Tingzhi" userId="3599e15b0216b3f0" providerId="LiveId" clId="{29EDAFFB-E454-4D02-87B5-CED0844D6C2E}" dt="2019-08-26T15:43:06.481" v="361" actId="20577"/>
        <pc:sldMkLst>
          <pc:docMk/>
          <pc:sldMk cId="3923502364" sldId="272"/>
        </pc:sldMkLst>
        <pc:spChg chg="mod">
          <ac:chgData name="Chang Tingzhi" userId="3599e15b0216b3f0" providerId="LiveId" clId="{29EDAFFB-E454-4D02-87B5-CED0844D6C2E}" dt="2019-08-26T15:43:06.481" v="361" actId="20577"/>
          <ac:spMkLst>
            <pc:docMk/>
            <pc:sldMk cId="3923502364" sldId="272"/>
            <ac:spMk id="9" creationId="{99EB622F-2EAB-4537-A6E3-BBDBAEDB4820}"/>
          </ac:spMkLst>
        </pc:spChg>
      </pc:sldChg>
      <pc:sldChg chg="modSp">
        <pc:chgData name="Chang Tingzhi" userId="3599e15b0216b3f0" providerId="LiveId" clId="{29EDAFFB-E454-4D02-87B5-CED0844D6C2E}" dt="2019-08-27T00:31:40.929" v="748" actId="20577"/>
        <pc:sldMkLst>
          <pc:docMk/>
          <pc:sldMk cId="234457335" sldId="273"/>
        </pc:sldMkLst>
        <pc:spChg chg="mod">
          <ac:chgData name="Chang Tingzhi" userId="3599e15b0216b3f0" providerId="LiveId" clId="{29EDAFFB-E454-4D02-87B5-CED0844D6C2E}" dt="2019-08-27T00:31:40.929" v="748" actId="20577"/>
          <ac:spMkLst>
            <pc:docMk/>
            <pc:sldMk cId="234457335" sldId="273"/>
            <ac:spMk id="8" creationId="{19DEBEB6-7FB3-4A5B-9836-1697D4F3CBA7}"/>
          </ac:spMkLst>
        </pc:spChg>
      </pc:sldChg>
      <pc:sldChg chg="delSp modSp add del">
        <pc:chgData name="Chang Tingzhi" userId="3599e15b0216b3f0" providerId="LiveId" clId="{29EDAFFB-E454-4D02-87B5-CED0844D6C2E}" dt="2019-08-26T12:34:58.907" v="310" actId="2696"/>
        <pc:sldMkLst>
          <pc:docMk/>
          <pc:sldMk cId="773414788" sldId="274"/>
        </pc:sldMkLst>
        <pc:spChg chg="del">
          <ac:chgData name="Chang Tingzhi" userId="3599e15b0216b3f0" providerId="LiveId" clId="{29EDAFFB-E454-4D02-87B5-CED0844D6C2E}" dt="2019-08-26T12:20:52.877" v="19" actId="478"/>
          <ac:spMkLst>
            <pc:docMk/>
            <pc:sldMk cId="773414788" sldId="274"/>
            <ac:spMk id="2" creationId="{5C5A1BE2-02D6-4D62-849E-C2D7463AF145}"/>
          </ac:spMkLst>
        </pc:spChg>
        <pc:spChg chg="mod">
          <ac:chgData name="Chang Tingzhi" userId="3599e15b0216b3f0" providerId="LiveId" clId="{29EDAFFB-E454-4D02-87B5-CED0844D6C2E}" dt="2019-08-26T12:33:01.768" v="296" actId="20577"/>
          <ac:spMkLst>
            <pc:docMk/>
            <pc:sldMk cId="773414788" sldId="274"/>
            <ac:spMk id="3" creationId="{1C64EA36-F24E-4A35-A90C-49F83AC9318C}"/>
          </ac:spMkLst>
        </pc:spChg>
      </pc:sldChg>
      <pc:sldChg chg="add del">
        <pc:chgData name="Chang Tingzhi" userId="3599e15b0216b3f0" providerId="LiveId" clId="{29EDAFFB-E454-4D02-87B5-CED0844D6C2E}" dt="2019-08-27T00:52:13.388" v="870" actId="2696"/>
        <pc:sldMkLst>
          <pc:docMk/>
          <pc:sldMk cId="2263334580" sldId="274"/>
        </pc:sldMkLst>
      </pc:sldChg>
      <pc:sldChg chg="modSp add">
        <pc:chgData name="Chang Tingzhi" userId="3599e15b0216b3f0" providerId="LiveId" clId="{29EDAFFB-E454-4D02-87B5-CED0844D6C2E}" dt="2019-08-27T00:32:25.951" v="815" actId="20577"/>
        <pc:sldMkLst>
          <pc:docMk/>
          <pc:sldMk cId="754025936" sldId="275"/>
        </pc:sldMkLst>
        <pc:spChg chg="mod">
          <ac:chgData name="Chang Tingzhi" userId="3599e15b0216b3f0" providerId="LiveId" clId="{29EDAFFB-E454-4D02-87B5-CED0844D6C2E}" dt="2019-08-27T00:01:44.698" v="375" actId="20577"/>
          <ac:spMkLst>
            <pc:docMk/>
            <pc:sldMk cId="754025936" sldId="275"/>
            <ac:spMk id="2" creationId="{63CE394A-77D7-4D69-8B91-D98DE63EEAC8}"/>
          </ac:spMkLst>
        </pc:spChg>
        <pc:spChg chg="mod">
          <ac:chgData name="Chang Tingzhi" userId="3599e15b0216b3f0" providerId="LiveId" clId="{29EDAFFB-E454-4D02-87B5-CED0844D6C2E}" dt="2019-08-27T00:32:25.951" v="815" actId="20577"/>
          <ac:spMkLst>
            <pc:docMk/>
            <pc:sldMk cId="754025936" sldId="275"/>
            <ac:spMk id="3" creationId="{625A3750-2BC3-4462-B5B5-F034790B323C}"/>
          </ac:spMkLst>
        </pc:spChg>
      </pc:sldChg>
    </pc:docChg>
  </pc:docChgLst>
  <pc:docChgLst>
    <pc:chgData name="Chang Tingzhi" userId="3599e15b0216b3f0" providerId="LiveId" clId="{52172143-7CB1-4D4A-BCB2-BB980B96D3E0}"/>
    <pc:docChg chg="undo custSel addSld delSld modSld">
      <pc:chgData name="Chang Tingzhi" userId="3599e15b0216b3f0" providerId="LiveId" clId="{52172143-7CB1-4D4A-BCB2-BB980B96D3E0}" dt="2019-08-26T12:16:24.275" v="5669" actId="1076"/>
      <pc:docMkLst>
        <pc:docMk/>
      </pc:docMkLst>
      <pc:sldChg chg="addSp delSp modSp">
        <pc:chgData name="Chang Tingzhi" userId="3599e15b0216b3f0" providerId="LiveId" clId="{52172143-7CB1-4D4A-BCB2-BB980B96D3E0}" dt="2019-08-26T12:16:24.275" v="5669" actId="1076"/>
        <pc:sldMkLst>
          <pc:docMk/>
          <pc:sldMk cId="3148428822" sldId="257"/>
        </pc:sldMkLst>
        <pc:spChg chg="del mod">
          <ac:chgData name="Chang Tingzhi" userId="3599e15b0216b3f0" providerId="LiveId" clId="{52172143-7CB1-4D4A-BCB2-BB980B96D3E0}" dt="2019-08-26T11:02:25.464" v="5220" actId="478"/>
          <ac:spMkLst>
            <pc:docMk/>
            <pc:sldMk cId="3148428822" sldId="257"/>
            <ac:spMk id="4" creationId="{FA381F3C-DEBB-40CB-8369-4DBE7F386BCE}"/>
          </ac:spMkLst>
        </pc:spChg>
        <pc:picChg chg="add mod">
          <ac:chgData name="Chang Tingzhi" userId="3599e15b0216b3f0" providerId="LiveId" clId="{52172143-7CB1-4D4A-BCB2-BB980B96D3E0}" dt="2019-08-26T12:16:24.275" v="5669" actId="1076"/>
          <ac:picMkLst>
            <pc:docMk/>
            <pc:sldMk cId="3148428822" sldId="257"/>
            <ac:picMk id="6" creationId="{E21E07A7-7E90-43AF-8046-6B7BBF62B09B}"/>
          </ac:picMkLst>
        </pc:picChg>
      </pc:sldChg>
      <pc:sldChg chg="addSp delSp modSp">
        <pc:chgData name="Chang Tingzhi" userId="3599e15b0216b3f0" providerId="LiveId" clId="{52172143-7CB1-4D4A-BCB2-BB980B96D3E0}" dt="2019-08-26T04:33:57.293" v="3405" actId="14100"/>
        <pc:sldMkLst>
          <pc:docMk/>
          <pc:sldMk cId="3400227877" sldId="258"/>
        </pc:sldMkLst>
        <pc:spChg chg="mod">
          <ac:chgData name="Chang Tingzhi" userId="3599e15b0216b3f0" providerId="LiveId" clId="{52172143-7CB1-4D4A-BCB2-BB980B96D3E0}" dt="2019-08-26T03:45:47.493" v="1124" actId="20577"/>
          <ac:spMkLst>
            <pc:docMk/>
            <pc:sldMk cId="3400227877" sldId="258"/>
            <ac:spMk id="2" creationId="{3DA2DAE6-00C4-457E-9899-86DC5B02B90C}"/>
          </ac:spMkLst>
        </pc:spChg>
        <pc:spChg chg="add del mod">
          <ac:chgData name="Chang Tingzhi" userId="3599e15b0216b3f0" providerId="LiveId" clId="{52172143-7CB1-4D4A-BCB2-BB980B96D3E0}" dt="2019-08-26T04:33:41.885" v="3402" actId="931"/>
          <ac:spMkLst>
            <pc:docMk/>
            <pc:sldMk cId="3400227877" sldId="258"/>
            <ac:spMk id="4" creationId="{21DC292F-51A1-4E9C-81A4-F37308C8C5CE}"/>
          </ac:spMkLst>
        </pc:spChg>
        <pc:spChg chg="add del mod">
          <ac:chgData name="Chang Tingzhi" userId="3599e15b0216b3f0" providerId="LiveId" clId="{52172143-7CB1-4D4A-BCB2-BB980B96D3E0}" dt="2019-08-26T02:45:35.416" v="455" actId="931"/>
          <ac:spMkLst>
            <pc:docMk/>
            <pc:sldMk cId="3400227877" sldId="258"/>
            <ac:spMk id="7" creationId="{AA9324D4-9F67-4AED-B1E6-3D562C122A36}"/>
          </ac:spMkLst>
        </pc:spChg>
        <pc:picChg chg="del mod">
          <ac:chgData name="Chang Tingzhi" userId="3599e15b0216b3f0" providerId="LiveId" clId="{52172143-7CB1-4D4A-BCB2-BB980B96D3E0}" dt="2019-08-26T02:07:57.728" v="9" actId="478"/>
          <ac:picMkLst>
            <pc:docMk/>
            <pc:sldMk cId="3400227877" sldId="258"/>
            <ac:picMk id="5" creationId="{85926066-FF62-4002-9BF4-45638CB97060}"/>
          </ac:picMkLst>
        </pc:picChg>
        <pc:picChg chg="add mod">
          <ac:chgData name="Chang Tingzhi" userId="3599e15b0216b3f0" providerId="LiveId" clId="{52172143-7CB1-4D4A-BCB2-BB980B96D3E0}" dt="2019-08-26T04:33:57.293" v="3405" actId="14100"/>
          <ac:picMkLst>
            <pc:docMk/>
            <pc:sldMk cId="3400227877" sldId="258"/>
            <ac:picMk id="6" creationId="{C66392D1-DFF5-45C1-946A-F21E1A7DB2E5}"/>
          </ac:picMkLst>
        </pc:picChg>
        <pc:picChg chg="add del mod">
          <ac:chgData name="Chang Tingzhi" userId="3599e15b0216b3f0" providerId="LiveId" clId="{52172143-7CB1-4D4A-BCB2-BB980B96D3E0}" dt="2019-08-26T04:33:07.351" v="3401" actId="478"/>
          <ac:picMkLst>
            <pc:docMk/>
            <pc:sldMk cId="3400227877" sldId="258"/>
            <ac:picMk id="9" creationId="{8BCC45AA-B71B-451F-99EE-944F9C652FAF}"/>
          </ac:picMkLst>
        </pc:picChg>
      </pc:sldChg>
      <pc:sldChg chg="addSp delSp modSp">
        <pc:chgData name="Chang Tingzhi" userId="3599e15b0216b3f0" providerId="LiveId" clId="{52172143-7CB1-4D4A-BCB2-BB980B96D3E0}" dt="2019-08-26T04:21:04.419" v="3400" actId="27636"/>
        <pc:sldMkLst>
          <pc:docMk/>
          <pc:sldMk cId="1718985103" sldId="259"/>
        </pc:sldMkLst>
        <pc:spChg chg="add del mod">
          <ac:chgData name="Chang Tingzhi" userId="3599e15b0216b3f0" providerId="LiveId" clId="{52172143-7CB1-4D4A-BCB2-BB980B96D3E0}" dt="2019-08-26T04:16:56.559" v="2918" actId="478"/>
          <ac:spMkLst>
            <pc:docMk/>
            <pc:sldMk cId="1718985103" sldId="259"/>
            <ac:spMk id="22" creationId="{81E12F41-B7E1-4660-858C-F79D63944088}"/>
          </ac:spMkLst>
        </pc:spChg>
        <pc:spChg chg="add mod">
          <ac:chgData name="Chang Tingzhi" userId="3599e15b0216b3f0" providerId="LiveId" clId="{52172143-7CB1-4D4A-BCB2-BB980B96D3E0}" dt="2019-08-26T04:21:04.419" v="3400" actId="27636"/>
          <ac:spMkLst>
            <pc:docMk/>
            <pc:sldMk cId="1718985103" sldId="259"/>
            <ac:spMk id="23" creationId="{C6C57778-6033-483D-B1DF-0631ABFF7474}"/>
          </ac:spMkLst>
        </pc:spChg>
        <pc:picChg chg="del">
          <ac:chgData name="Chang Tingzhi" userId="3599e15b0216b3f0" providerId="LiveId" clId="{52172143-7CB1-4D4A-BCB2-BB980B96D3E0}" dt="2019-08-26T03:03:21.361" v="462" actId="478"/>
          <ac:picMkLst>
            <pc:docMk/>
            <pc:sldMk cId="1718985103" sldId="259"/>
            <ac:picMk id="6" creationId="{BC1862F9-8ED7-4FC7-828D-8F38E343C3F5}"/>
          </ac:picMkLst>
        </pc:picChg>
        <pc:picChg chg="del">
          <ac:chgData name="Chang Tingzhi" userId="3599e15b0216b3f0" providerId="LiveId" clId="{52172143-7CB1-4D4A-BCB2-BB980B96D3E0}" dt="2019-08-26T03:03:36.792" v="465" actId="478"/>
          <ac:picMkLst>
            <pc:docMk/>
            <pc:sldMk cId="1718985103" sldId="259"/>
            <ac:picMk id="9" creationId="{0BEE09BB-2B81-4309-B0A1-3A2149807FB5}"/>
          </ac:picMkLst>
        </pc:picChg>
        <pc:picChg chg="del">
          <ac:chgData name="Chang Tingzhi" userId="3599e15b0216b3f0" providerId="LiveId" clId="{52172143-7CB1-4D4A-BCB2-BB980B96D3E0}" dt="2019-08-26T03:03:40.550" v="466" actId="478"/>
          <ac:picMkLst>
            <pc:docMk/>
            <pc:sldMk cId="1718985103" sldId="259"/>
            <ac:picMk id="11" creationId="{C1A4C292-AF5E-47AB-8222-EDDAAECFF4DF}"/>
          </ac:picMkLst>
        </pc:picChg>
        <pc:picChg chg="add del mod">
          <ac:chgData name="Chang Tingzhi" userId="3599e15b0216b3f0" providerId="LiveId" clId="{52172143-7CB1-4D4A-BCB2-BB980B96D3E0}" dt="2019-08-26T03:08:59.575" v="474" actId="478"/>
          <ac:picMkLst>
            <pc:docMk/>
            <pc:sldMk cId="1718985103" sldId="259"/>
            <ac:picMk id="13" creationId="{AA1AFFDA-BE64-4CD8-8EA2-DABCCA88F4E6}"/>
          </ac:picMkLst>
        </pc:picChg>
        <pc:picChg chg="add mod">
          <ac:chgData name="Chang Tingzhi" userId="3599e15b0216b3f0" providerId="LiveId" clId="{52172143-7CB1-4D4A-BCB2-BB980B96D3E0}" dt="2019-08-26T03:12:31.844" v="510" actId="1076"/>
          <ac:picMkLst>
            <pc:docMk/>
            <pc:sldMk cId="1718985103" sldId="259"/>
            <ac:picMk id="15" creationId="{12343E46-0168-4251-B20D-EAFD9F8E6277}"/>
          </ac:picMkLst>
        </pc:picChg>
        <pc:picChg chg="add mod modCrop">
          <ac:chgData name="Chang Tingzhi" userId="3599e15b0216b3f0" providerId="LiveId" clId="{52172143-7CB1-4D4A-BCB2-BB980B96D3E0}" dt="2019-08-26T04:16:28.876" v="2914" actId="14100"/>
          <ac:picMkLst>
            <pc:docMk/>
            <pc:sldMk cId="1718985103" sldId="259"/>
            <ac:picMk id="17" creationId="{75192B2E-795C-4A79-911C-F3C15E896572}"/>
          </ac:picMkLst>
        </pc:picChg>
        <pc:picChg chg="add mod">
          <ac:chgData name="Chang Tingzhi" userId="3599e15b0216b3f0" providerId="LiveId" clId="{52172143-7CB1-4D4A-BCB2-BB980B96D3E0}" dt="2019-08-26T04:16:31.647" v="2915" actId="1076"/>
          <ac:picMkLst>
            <pc:docMk/>
            <pc:sldMk cId="1718985103" sldId="259"/>
            <ac:picMk id="19" creationId="{DA01CE41-EBC2-4DC0-845E-9F992D201FC9}"/>
          </ac:picMkLst>
        </pc:picChg>
        <pc:picChg chg="add mod">
          <ac:chgData name="Chang Tingzhi" userId="3599e15b0216b3f0" providerId="LiveId" clId="{52172143-7CB1-4D4A-BCB2-BB980B96D3E0}" dt="2019-08-26T04:16:34.019" v="2916" actId="1076"/>
          <ac:picMkLst>
            <pc:docMk/>
            <pc:sldMk cId="1718985103" sldId="259"/>
            <ac:picMk id="21" creationId="{C2944393-0848-4276-ABC8-C77ACE89A12C}"/>
          </ac:picMkLst>
        </pc:picChg>
      </pc:sldChg>
      <pc:sldChg chg="addSp modSp">
        <pc:chgData name="Chang Tingzhi" userId="3599e15b0216b3f0" providerId="LiveId" clId="{52172143-7CB1-4D4A-BCB2-BB980B96D3E0}" dt="2019-08-26T05:12:30.289" v="3413" actId="255"/>
        <pc:sldMkLst>
          <pc:docMk/>
          <pc:sldMk cId="1960096699" sldId="261"/>
        </pc:sldMkLst>
        <pc:spChg chg="mod">
          <ac:chgData name="Chang Tingzhi" userId="3599e15b0216b3f0" providerId="LiveId" clId="{52172143-7CB1-4D4A-BCB2-BB980B96D3E0}" dt="2019-08-26T05:12:30.289" v="3413" actId="255"/>
          <ac:spMkLst>
            <pc:docMk/>
            <pc:sldMk cId="1960096699" sldId="261"/>
            <ac:spMk id="5" creationId="{E38E8FDF-CE70-4E33-91B8-17958814A800}"/>
          </ac:spMkLst>
        </pc:spChg>
        <pc:spChg chg="mod">
          <ac:chgData name="Chang Tingzhi" userId="3599e15b0216b3f0" providerId="LiveId" clId="{52172143-7CB1-4D4A-BCB2-BB980B96D3E0}" dt="2019-08-26T03:49:27.798" v="1245" actId="164"/>
          <ac:spMkLst>
            <pc:docMk/>
            <pc:sldMk cId="1960096699" sldId="261"/>
            <ac:spMk id="11" creationId="{6974D50F-2318-4AB8-992A-1F95EF6D6E02}"/>
          </ac:spMkLst>
        </pc:spChg>
        <pc:spChg chg="mod">
          <ac:chgData name="Chang Tingzhi" userId="3599e15b0216b3f0" providerId="LiveId" clId="{52172143-7CB1-4D4A-BCB2-BB980B96D3E0}" dt="2019-08-26T03:49:27.798" v="1245" actId="164"/>
          <ac:spMkLst>
            <pc:docMk/>
            <pc:sldMk cId="1960096699" sldId="261"/>
            <ac:spMk id="12" creationId="{7431BE65-2C90-45C3-B86F-7A06AA60C986}"/>
          </ac:spMkLst>
        </pc:spChg>
        <pc:spChg chg="mod">
          <ac:chgData name="Chang Tingzhi" userId="3599e15b0216b3f0" providerId="LiveId" clId="{52172143-7CB1-4D4A-BCB2-BB980B96D3E0}" dt="2019-08-26T03:49:27.798" v="1245" actId="164"/>
          <ac:spMkLst>
            <pc:docMk/>
            <pc:sldMk cId="1960096699" sldId="261"/>
            <ac:spMk id="13" creationId="{94D2F18B-AB39-4348-8E6B-8AB02E9906CD}"/>
          </ac:spMkLst>
        </pc:spChg>
        <pc:spChg chg="mod">
          <ac:chgData name="Chang Tingzhi" userId="3599e15b0216b3f0" providerId="LiveId" clId="{52172143-7CB1-4D4A-BCB2-BB980B96D3E0}" dt="2019-08-26T03:49:44.913" v="1248" actId="164"/>
          <ac:spMkLst>
            <pc:docMk/>
            <pc:sldMk cId="1960096699" sldId="261"/>
            <ac:spMk id="16" creationId="{1C7BA4E3-53C5-4037-9C5D-B6389234AF9C}"/>
          </ac:spMkLst>
        </pc:spChg>
        <pc:grpChg chg="add mod">
          <ac:chgData name="Chang Tingzhi" userId="3599e15b0216b3f0" providerId="LiveId" clId="{52172143-7CB1-4D4A-BCB2-BB980B96D3E0}" dt="2019-08-26T03:49:48.730" v="1249" actId="1076"/>
          <ac:grpSpMkLst>
            <pc:docMk/>
            <pc:sldMk cId="1960096699" sldId="261"/>
            <ac:grpSpMk id="17" creationId="{E1352427-B7DB-4AE4-8C69-29D685FFAE6B}"/>
          </ac:grpSpMkLst>
        </pc:grpChg>
        <pc:grpChg chg="add mod">
          <ac:chgData name="Chang Tingzhi" userId="3599e15b0216b3f0" providerId="LiveId" clId="{52172143-7CB1-4D4A-BCB2-BB980B96D3E0}" dt="2019-08-26T03:49:44.913" v="1248" actId="164"/>
          <ac:grpSpMkLst>
            <pc:docMk/>
            <pc:sldMk cId="1960096699" sldId="261"/>
            <ac:grpSpMk id="18" creationId="{7E7D7889-1EE4-4EE0-B1CC-9913C6DF004A}"/>
          </ac:grpSpMkLst>
        </pc:grpChg>
        <pc:picChg chg="mod">
          <ac:chgData name="Chang Tingzhi" userId="3599e15b0216b3f0" providerId="LiveId" clId="{52172143-7CB1-4D4A-BCB2-BB980B96D3E0}" dt="2019-08-26T03:49:44.913" v="1248" actId="164"/>
          <ac:picMkLst>
            <pc:docMk/>
            <pc:sldMk cId="1960096699" sldId="261"/>
            <ac:picMk id="6" creationId="{E3EEAFAB-C4EA-4463-B051-7BF1BF5E520E}"/>
          </ac:picMkLst>
        </pc:picChg>
        <pc:picChg chg="mod">
          <ac:chgData name="Chang Tingzhi" userId="3599e15b0216b3f0" providerId="LiveId" clId="{52172143-7CB1-4D4A-BCB2-BB980B96D3E0}" dt="2019-08-26T03:49:27.798" v="1245" actId="164"/>
          <ac:picMkLst>
            <pc:docMk/>
            <pc:sldMk cId="1960096699" sldId="261"/>
            <ac:picMk id="7" creationId="{E0E46317-D696-42F7-AA19-B55F3703CB82}"/>
          </ac:picMkLst>
        </pc:picChg>
        <pc:cxnChg chg="mod">
          <ac:chgData name="Chang Tingzhi" userId="3599e15b0216b3f0" providerId="LiveId" clId="{52172143-7CB1-4D4A-BCB2-BB980B96D3E0}" dt="2019-08-26T03:49:27.798" v="1245" actId="164"/>
          <ac:cxnSpMkLst>
            <pc:docMk/>
            <pc:sldMk cId="1960096699" sldId="261"/>
            <ac:cxnSpMk id="8" creationId="{A9673870-0542-4C1D-82C4-8156A02A3537}"/>
          </ac:cxnSpMkLst>
        </pc:cxnChg>
        <pc:cxnChg chg="mod">
          <ac:chgData name="Chang Tingzhi" userId="3599e15b0216b3f0" providerId="LiveId" clId="{52172143-7CB1-4D4A-BCB2-BB980B96D3E0}" dt="2019-08-26T03:49:27.798" v="1245" actId="164"/>
          <ac:cxnSpMkLst>
            <pc:docMk/>
            <pc:sldMk cId="1960096699" sldId="261"/>
            <ac:cxnSpMk id="9" creationId="{EE36717F-9BBC-490A-80AB-D7813CA0731F}"/>
          </ac:cxnSpMkLst>
        </pc:cxnChg>
        <pc:cxnChg chg="mod">
          <ac:chgData name="Chang Tingzhi" userId="3599e15b0216b3f0" providerId="LiveId" clId="{52172143-7CB1-4D4A-BCB2-BB980B96D3E0}" dt="2019-08-26T03:49:27.798" v="1245" actId="164"/>
          <ac:cxnSpMkLst>
            <pc:docMk/>
            <pc:sldMk cId="1960096699" sldId="261"/>
            <ac:cxnSpMk id="10" creationId="{928CF038-7875-4523-B9F3-A727DB28EDD4}"/>
          </ac:cxnSpMkLst>
        </pc:cxnChg>
        <pc:cxnChg chg="mod">
          <ac:chgData name="Chang Tingzhi" userId="3599e15b0216b3f0" providerId="LiveId" clId="{52172143-7CB1-4D4A-BCB2-BB980B96D3E0}" dt="2019-08-26T03:49:44.913" v="1248" actId="164"/>
          <ac:cxnSpMkLst>
            <pc:docMk/>
            <pc:sldMk cId="1960096699" sldId="261"/>
            <ac:cxnSpMk id="14" creationId="{38263F81-5BE4-436B-A3E8-A8118615896F}"/>
          </ac:cxnSpMkLst>
        </pc:cxnChg>
        <pc:cxnChg chg="mod">
          <ac:chgData name="Chang Tingzhi" userId="3599e15b0216b3f0" providerId="LiveId" clId="{52172143-7CB1-4D4A-BCB2-BB980B96D3E0}" dt="2019-08-26T03:49:44.913" v="1248" actId="164"/>
          <ac:cxnSpMkLst>
            <pc:docMk/>
            <pc:sldMk cId="1960096699" sldId="261"/>
            <ac:cxnSpMk id="15" creationId="{F0DD6948-7788-4A5E-913E-36E5104F6652}"/>
          </ac:cxnSpMkLst>
        </pc:cxnChg>
      </pc:sldChg>
      <pc:sldChg chg="addSp modSp">
        <pc:chgData name="Chang Tingzhi" userId="3599e15b0216b3f0" providerId="LiveId" clId="{52172143-7CB1-4D4A-BCB2-BB980B96D3E0}" dt="2019-08-26T11:31:39.043" v="5653" actId="20577"/>
        <pc:sldMkLst>
          <pc:docMk/>
          <pc:sldMk cId="623447446" sldId="262"/>
        </pc:sldMkLst>
        <pc:spChg chg="mod">
          <ac:chgData name="Chang Tingzhi" userId="3599e15b0216b3f0" providerId="LiveId" clId="{52172143-7CB1-4D4A-BCB2-BB980B96D3E0}" dt="2019-08-26T11:31:39.043" v="5653" actId="20577"/>
          <ac:spMkLst>
            <pc:docMk/>
            <pc:sldMk cId="623447446" sldId="262"/>
            <ac:spMk id="3" creationId="{71E00052-72FD-49AC-B360-E9780D0E96FA}"/>
          </ac:spMkLst>
        </pc:spChg>
        <pc:picChg chg="add mod">
          <ac:chgData name="Chang Tingzhi" userId="3599e15b0216b3f0" providerId="LiveId" clId="{52172143-7CB1-4D4A-BCB2-BB980B96D3E0}" dt="2019-08-26T11:23:10.368" v="5474" actId="1076"/>
          <ac:picMkLst>
            <pc:docMk/>
            <pc:sldMk cId="623447446" sldId="262"/>
            <ac:picMk id="5" creationId="{596DCC8F-7F7A-494D-94D8-ADF2C147573E}"/>
          </ac:picMkLst>
        </pc:picChg>
      </pc:sldChg>
      <pc:sldChg chg="addSp delSp modSp">
        <pc:chgData name="Chang Tingzhi" userId="3599e15b0216b3f0" providerId="LiveId" clId="{52172143-7CB1-4D4A-BCB2-BB980B96D3E0}" dt="2019-08-26T03:59:59.747" v="1847" actId="20577"/>
        <pc:sldMkLst>
          <pc:docMk/>
          <pc:sldMk cId="993905175" sldId="264"/>
        </pc:sldMkLst>
        <pc:spChg chg="mod">
          <ac:chgData name="Chang Tingzhi" userId="3599e15b0216b3f0" providerId="LiveId" clId="{52172143-7CB1-4D4A-BCB2-BB980B96D3E0}" dt="2019-08-26T03:12:58.440" v="511" actId="20577"/>
          <ac:spMkLst>
            <pc:docMk/>
            <pc:sldMk cId="993905175" sldId="264"/>
            <ac:spMk id="2" creationId="{38FE5369-96D0-4F6B-863B-10D4736B7DC1}"/>
          </ac:spMkLst>
        </pc:spChg>
        <pc:spChg chg="add del mod">
          <ac:chgData name="Chang Tingzhi" userId="3599e15b0216b3f0" providerId="LiveId" clId="{52172143-7CB1-4D4A-BCB2-BB980B96D3E0}" dt="2019-08-26T03:45:34.424" v="1098"/>
          <ac:spMkLst>
            <pc:docMk/>
            <pc:sldMk cId="993905175" sldId="264"/>
            <ac:spMk id="3" creationId="{1BA7766C-E5EC-4071-97D5-3CC7524C2F3F}"/>
          </ac:spMkLst>
        </pc:spChg>
        <pc:spChg chg="add del mod">
          <ac:chgData name="Chang Tingzhi" userId="3599e15b0216b3f0" providerId="LiveId" clId="{52172143-7CB1-4D4A-BCB2-BB980B96D3E0}" dt="2019-08-26T03:46:41.185" v="1129"/>
          <ac:spMkLst>
            <pc:docMk/>
            <pc:sldMk cId="993905175" sldId="264"/>
            <ac:spMk id="7" creationId="{9EFB0B1A-D975-474D-AA14-80A22E3DCD23}"/>
          </ac:spMkLst>
        </pc:spChg>
        <pc:spChg chg="add del mod">
          <ac:chgData name="Chang Tingzhi" userId="3599e15b0216b3f0" providerId="LiveId" clId="{52172143-7CB1-4D4A-BCB2-BB980B96D3E0}" dt="2019-08-26T03:50:03.281" v="1251" actId="478"/>
          <ac:spMkLst>
            <pc:docMk/>
            <pc:sldMk cId="993905175" sldId="264"/>
            <ac:spMk id="8" creationId="{7DAD4536-6113-4DD0-AC0D-B5E6EB09BCF5}"/>
          </ac:spMkLst>
        </pc:spChg>
        <pc:spChg chg="add mod">
          <ac:chgData name="Chang Tingzhi" userId="3599e15b0216b3f0" providerId="LiveId" clId="{52172143-7CB1-4D4A-BCB2-BB980B96D3E0}" dt="2019-08-26T03:59:59.747" v="1847" actId="20577"/>
          <ac:spMkLst>
            <pc:docMk/>
            <pc:sldMk cId="993905175" sldId="264"/>
            <ac:spMk id="10" creationId="{9B90AA75-2FED-4A6D-901A-42F893485742}"/>
          </ac:spMkLst>
        </pc:spChg>
        <pc:picChg chg="mod">
          <ac:chgData name="Chang Tingzhi" userId="3599e15b0216b3f0" providerId="LiveId" clId="{52172143-7CB1-4D4A-BCB2-BB980B96D3E0}" dt="2019-08-26T03:36:58.858" v="695" actId="14100"/>
          <ac:picMkLst>
            <pc:docMk/>
            <pc:sldMk cId="993905175" sldId="264"/>
            <ac:picMk id="4" creationId="{27947543-8093-443A-9BAF-81BE8B9064FE}"/>
          </ac:picMkLst>
        </pc:picChg>
        <pc:picChg chg="add mod">
          <ac:chgData name="Chang Tingzhi" userId="3599e15b0216b3f0" providerId="LiveId" clId="{52172143-7CB1-4D4A-BCB2-BB980B96D3E0}" dt="2019-08-26T03:45:04.585" v="1093" actId="1076"/>
          <ac:picMkLst>
            <pc:docMk/>
            <pc:sldMk cId="993905175" sldId="264"/>
            <ac:picMk id="5" creationId="{3A8A92B0-F951-4AFA-9153-71E97B52BB23}"/>
          </ac:picMkLst>
        </pc:picChg>
        <pc:picChg chg="add mod">
          <ac:chgData name="Chang Tingzhi" userId="3599e15b0216b3f0" providerId="LiveId" clId="{52172143-7CB1-4D4A-BCB2-BB980B96D3E0}" dt="2019-08-26T03:45:06.065" v="1094" actId="1076"/>
          <ac:picMkLst>
            <pc:docMk/>
            <pc:sldMk cId="993905175" sldId="264"/>
            <ac:picMk id="6" creationId="{A68396D3-312A-4562-8B8A-76F3BAB5182A}"/>
          </ac:picMkLst>
        </pc:picChg>
      </pc:sldChg>
      <pc:sldChg chg="addSp delSp modSp">
        <pc:chgData name="Chang Tingzhi" userId="3599e15b0216b3f0" providerId="LiveId" clId="{52172143-7CB1-4D4A-BCB2-BB980B96D3E0}" dt="2019-08-26T03:44:26.453" v="1089" actId="20577"/>
        <pc:sldMkLst>
          <pc:docMk/>
          <pc:sldMk cId="3351631735" sldId="265"/>
        </pc:sldMkLst>
        <pc:spChg chg="mod">
          <ac:chgData name="Chang Tingzhi" userId="3599e15b0216b3f0" providerId="LiveId" clId="{52172143-7CB1-4D4A-BCB2-BB980B96D3E0}" dt="2019-08-26T03:32:16.041" v="599" actId="20577"/>
          <ac:spMkLst>
            <pc:docMk/>
            <pc:sldMk cId="3351631735" sldId="265"/>
            <ac:spMk id="2" creationId="{2F0FEF7D-10DC-4015-8BAE-92E39AE0993C}"/>
          </ac:spMkLst>
        </pc:spChg>
        <pc:spChg chg="mod">
          <ac:chgData name="Chang Tingzhi" userId="3599e15b0216b3f0" providerId="LiveId" clId="{52172143-7CB1-4D4A-BCB2-BB980B96D3E0}" dt="2019-08-26T03:44:26.453" v="1089" actId="20577"/>
          <ac:spMkLst>
            <pc:docMk/>
            <pc:sldMk cId="3351631735" sldId="265"/>
            <ac:spMk id="3" creationId="{4792C3AF-59F8-4B15-AFC5-42068DC0CEF0}"/>
          </ac:spMkLst>
        </pc:spChg>
        <pc:picChg chg="del">
          <ac:chgData name="Chang Tingzhi" userId="3599e15b0216b3f0" providerId="LiveId" clId="{52172143-7CB1-4D4A-BCB2-BB980B96D3E0}" dt="2019-08-26T02:10:17.601" v="21"/>
          <ac:picMkLst>
            <pc:docMk/>
            <pc:sldMk cId="3351631735" sldId="265"/>
            <ac:picMk id="4" creationId="{26160117-FF10-42EB-AA35-6AA5E3A6F587}"/>
          </ac:picMkLst>
        </pc:picChg>
        <pc:picChg chg="del mod">
          <ac:chgData name="Chang Tingzhi" userId="3599e15b0216b3f0" providerId="LiveId" clId="{52172143-7CB1-4D4A-BCB2-BB980B96D3E0}" dt="2019-08-26T02:10:17.601" v="21"/>
          <ac:picMkLst>
            <pc:docMk/>
            <pc:sldMk cId="3351631735" sldId="265"/>
            <ac:picMk id="5" creationId="{66D6D15C-3FBF-4E38-B88B-6F56EC1F9042}"/>
          </ac:picMkLst>
        </pc:picChg>
        <pc:picChg chg="mod">
          <ac:chgData name="Chang Tingzhi" userId="3599e15b0216b3f0" providerId="LiveId" clId="{52172143-7CB1-4D4A-BCB2-BB980B96D3E0}" dt="2019-08-26T03:33:44.770" v="648" actId="1076"/>
          <ac:picMkLst>
            <pc:docMk/>
            <pc:sldMk cId="3351631735" sldId="265"/>
            <ac:picMk id="6" creationId="{5E6B591D-6E9D-451E-B284-13844DA64498}"/>
          </ac:picMkLst>
        </pc:picChg>
        <pc:picChg chg="del mod">
          <ac:chgData name="Chang Tingzhi" userId="3599e15b0216b3f0" providerId="LiveId" clId="{52172143-7CB1-4D4A-BCB2-BB980B96D3E0}" dt="2019-08-26T03:31:33.331" v="590" actId="478"/>
          <ac:picMkLst>
            <pc:docMk/>
            <pc:sldMk cId="3351631735" sldId="265"/>
            <ac:picMk id="7" creationId="{CE4278F0-0229-4CF8-8EC1-66F7E3E17622}"/>
          </ac:picMkLst>
        </pc:picChg>
        <pc:picChg chg="add mod">
          <ac:chgData name="Chang Tingzhi" userId="3599e15b0216b3f0" providerId="LiveId" clId="{52172143-7CB1-4D4A-BCB2-BB980B96D3E0}" dt="2019-08-26T03:33:40.922" v="647" actId="1076"/>
          <ac:picMkLst>
            <pc:docMk/>
            <pc:sldMk cId="3351631735" sldId="265"/>
            <ac:picMk id="9" creationId="{7A2B5764-60BB-4291-943B-0D1E8C6F65F7}"/>
          </ac:picMkLst>
        </pc:picChg>
      </pc:sldChg>
      <pc:sldChg chg="modSp add">
        <pc:chgData name="Chang Tingzhi" userId="3599e15b0216b3f0" providerId="LiveId" clId="{52172143-7CB1-4D4A-BCB2-BB980B96D3E0}" dt="2019-08-26T10:51:00.303" v="5219" actId="20577"/>
        <pc:sldMkLst>
          <pc:docMk/>
          <pc:sldMk cId="2072170230" sldId="266"/>
        </pc:sldMkLst>
        <pc:spChg chg="mod">
          <ac:chgData name="Chang Tingzhi" userId="3599e15b0216b3f0" providerId="LiveId" clId="{52172143-7CB1-4D4A-BCB2-BB980B96D3E0}" dt="2019-08-26T02:15:41.165" v="52" actId="20577"/>
          <ac:spMkLst>
            <pc:docMk/>
            <pc:sldMk cId="2072170230" sldId="266"/>
            <ac:spMk id="2" creationId="{668568B8-6E6A-4C60-9A33-BAB9F71D7D71}"/>
          </ac:spMkLst>
        </pc:spChg>
        <pc:spChg chg="mod">
          <ac:chgData name="Chang Tingzhi" userId="3599e15b0216b3f0" providerId="LiveId" clId="{52172143-7CB1-4D4A-BCB2-BB980B96D3E0}" dt="2019-08-26T10:51:00.303" v="5219" actId="20577"/>
          <ac:spMkLst>
            <pc:docMk/>
            <pc:sldMk cId="2072170230" sldId="266"/>
            <ac:spMk id="3" creationId="{F8E7F00A-E514-411A-BC53-E61EA1445A32}"/>
          </ac:spMkLst>
        </pc:spChg>
      </pc:sldChg>
      <pc:sldChg chg="modSp add del">
        <pc:chgData name="Chang Tingzhi" userId="3599e15b0216b3f0" providerId="LiveId" clId="{52172143-7CB1-4D4A-BCB2-BB980B96D3E0}" dt="2019-08-26T03:12:22.181" v="508" actId="2696"/>
        <pc:sldMkLst>
          <pc:docMk/>
          <pc:sldMk cId="863858059" sldId="267"/>
        </pc:sldMkLst>
        <pc:spChg chg="mod">
          <ac:chgData name="Chang Tingzhi" userId="3599e15b0216b3f0" providerId="LiveId" clId="{52172143-7CB1-4D4A-BCB2-BB980B96D3E0}" dt="2019-08-26T03:04:08.974" v="473" actId="20577"/>
          <ac:spMkLst>
            <pc:docMk/>
            <pc:sldMk cId="863858059" sldId="267"/>
            <ac:spMk id="2" creationId="{E59683A4-4E8A-450A-8607-D65B5B801909}"/>
          </ac:spMkLst>
        </pc:spChg>
      </pc:sldChg>
      <pc:sldChg chg="addSp delSp modSp add del">
        <pc:chgData name="Chang Tingzhi" userId="3599e15b0216b3f0" providerId="LiveId" clId="{52172143-7CB1-4D4A-BCB2-BB980B96D3E0}" dt="2019-08-26T03:35:26.561" v="670" actId="2696"/>
        <pc:sldMkLst>
          <pc:docMk/>
          <pc:sldMk cId="1064559215" sldId="267"/>
        </pc:sldMkLst>
        <pc:spChg chg="mod">
          <ac:chgData name="Chang Tingzhi" userId="3599e15b0216b3f0" providerId="LiveId" clId="{52172143-7CB1-4D4A-BCB2-BB980B96D3E0}" dt="2019-08-26T03:32:43.554" v="626" actId="20577"/>
          <ac:spMkLst>
            <pc:docMk/>
            <pc:sldMk cId="1064559215" sldId="267"/>
            <ac:spMk id="2" creationId="{8AD93DE3-E950-4439-AD44-E6EB132E21B7}"/>
          </ac:spMkLst>
        </pc:spChg>
        <pc:spChg chg="del">
          <ac:chgData name="Chang Tingzhi" userId="3599e15b0216b3f0" providerId="LiveId" clId="{52172143-7CB1-4D4A-BCB2-BB980B96D3E0}" dt="2019-08-26T03:32:53.715" v="627" actId="931"/>
          <ac:spMkLst>
            <pc:docMk/>
            <pc:sldMk cId="1064559215" sldId="267"/>
            <ac:spMk id="3" creationId="{0A3A112F-D8ED-4104-8FB8-64B16CDF7E9C}"/>
          </ac:spMkLst>
        </pc:spChg>
        <pc:spChg chg="add del mod">
          <ac:chgData name="Chang Tingzhi" userId="3599e15b0216b3f0" providerId="LiveId" clId="{52172143-7CB1-4D4A-BCB2-BB980B96D3E0}" dt="2019-08-26T03:34:18.299" v="653" actId="478"/>
          <ac:spMkLst>
            <pc:docMk/>
            <pc:sldMk cId="1064559215" sldId="267"/>
            <ac:spMk id="8" creationId="{185F2E6D-12CF-4CAE-A4E8-7786B4E921CD}"/>
          </ac:spMkLst>
        </pc:spChg>
        <pc:spChg chg="add mod">
          <ac:chgData name="Chang Tingzhi" userId="3599e15b0216b3f0" providerId="LiveId" clId="{52172143-7CB1-4D4A-BCB2-BB980B96D3E0}" dt="2019-08-26T03:35:15.457" v="666"/>
          <ac:spMkLst>
            <pc:docMk/>
            <pc:sldMk cId="1064559215" sldId="267"/>
            <ac:spMk id="9" creationId="{4B9E759F-6671-4E6C-B88F-CACE0D9AC41C}"/>
          </ac:spMkLst>
        </pc:spChg>
        <pc:picChg chg="add del mod">
          <ac:chgData name="Chang Tingzhi" userId="3599e15b0216b3f0" providerId="LiveId" clId="{52172143-7CB1-4D4A-BCB2-BB980B96D3E0}" dt="2019-08-26T03:35:15.457" v="666"/>
          <ac:picMkLst>
            <pc:docMk/>
            <pc:sldMk cId="1064559215" sldId="267"/>
            <ac:picMk id="5" creationId="{1F37AFB9-B28E-4DFB-A5D9-BC9DD0502E11}"/>
          </ac:picMkLst>
        </pc:picChg>
        <pc:picChg chg="add del mod">
          <ac:chgData name="Chang Tingzhi" userId="3599e15b0216b3f0" providerId="LiveId" clId="{52172143-7CB1-4D4A-BCB2-BB980B96D3E0}" dt="2019-08-26T03:35:15.457" v="666"/>
          <ac:picMkLst>
            <pc:docMk/>
            <pc:sldMk cId="1064559215" sldId="267"/>
            <ac:picMk id="7" creationId="{D17CBDC3-E0C4-4706-B748-CCB06E1CEB3F}"/>
          </ac:picMkLst>
        </pc:picChg>
      </pc:sldChg>
      <pc:sldChg chg="addSp modSp add">
        <pc:chgData name="Chang Tingzhi" userId="3599e15b0216b3f0" providerId="LiveId" clId="{52172143-7CB1-4D4A-BCB2-BB980B96D3E0}" dt="2019-08-26T04:06:33.454" v="2204" actId="20577"/>
        <pc:sldMkLst>
          <pc:docMk/>
          <pc:sldMk cId="2652500696" sldId="268"/>
        </pc:sldMkLst>
        <pc:spChg chg="mod">
          <ac:chgData name="Chang Tingzhi" userId="3599e15b0216b3f0" providerId="LiveId" clId="{52172143-7CB1-4D4A-BCB2-BB980B96D3E0}" dt="2019-08-26T03:35:06.057" v="663"/>
          <ac:spMkLst>
            <pc:docMk/>
            <pc:sldMk cId="2652500696" sldId="268"/>
            <ac:spMk id="2" creationId="{FA4D3383-845B-4CAC-86DC-C6A78808FFBE}"/>
          </ac:spMkLst>
        </pc:spChg>
        <pc:spChg chg="mod">
          <ac:chgData name="Chang Tingzhi" userId="3599e15b0216b3f0" providerId="LiveId" clId="{52172143-7CB1-4D4A-BCB2-BB980B96D3E0}" dt="2019-08-26T04:06:33.454" v="2204" actId="20577"/>
          <ac:spMkLst>
            <pc:docMk/>
            <pc:sldMk cId="2652500696" sldId="268"/>
            <ac:spMk id="3" creationId="{4FC8FFAD-3CDF-4515-B0A8-2D2444A2EBE1}"/>
          </ac:spMkLst>
        </pc:spChg>
        <pc:picChg chg="add mod">
          <ac:chgData name="Chang Tingzhi" userId="3599e15b0216b3f0" providerId="LiveId" clId="{52172143-7CB1-4D4A-BCB2-BB980B96D3E0}" dt="2019-08-26T03:35:20.611" v="668" actId="1076"/>
          <ac:picMkLst>
            <pc:docMk/>
            <pc:sldMk cId="2652500696" sldId="268"/>
            <ac:picMk id="4" creationId="{7A3D9D47-9104-43B1-BA99-B6387C796595}"/>
          </ac:picMkLst>
        </pc:picChg>
        <pc:picChg chg="add mod">
          <ac:chgData name="Chang Tingzhi" userId="3599e15b0216b3f0" providerId="LiveId" clId="{52172143-7CB1-4D4A-BCB2-BB980B96D3E0}" dt="2019-08-26T03:35:23.306" v="669" actId="1076"/>
          <ac:picMkLst>
            <pc:docMk/>
            <pc:sldMk cId="2652500696" sldId="268"/>
            <ac:picMk id="5" creationId="{DB3D4ABD-E6D8-4953-88EC-BF289F74BE39}"/>
          </ac:picMkLst>
        </pc:picChg>
      </pc:sldChg>
      <pc:sldChg chg="delSp modSp add del">
        <pc:chgData name="Chang Tingzhi" userId="3599e15b0216b3f0" providerId="LiveId" clId="{52172143-7CB1-4D4A-BCB2-BB980B96D3E0}" dt="2019-08-26T03:34:47.581" v="661" actId="2696"/>
        <pc:sldMkLst>
          <pc:docMk/>
          <pc:sldMk cId="3270938529" sldId="268"/>
        </pc:sldMkLst>
        <pc:spChg chg="del mod">
          <ac:chgData name="Chang Tingzhi" userId="3599e15b0216b3f0" providerId="LiveId" clId="{52172143-7CB1-4D4A-BCB2-BB980B96D3E0}" dt="2019-08-26T03:34:33.085" v="657"/>
          <ac:spMkLst>
            <pc:docMk/>
            <pc:sldMk cId="3270938529" sldId="268"/>
            <ac:spMk id="3" creationId="{BDE01B5E-1E88-42D4-ABC2-453F4DA5B12F}"/>
          </ac:spMkLst>
        </pc:spChg>
      </pc:sldChg>
      <pc:sldChg chg="add del">
        <pc:chgData name="Chang Tingzhi" userId="3599e15b0216b3f0" providerId="LiveId" clId="{52172143-7CB1-4D4A-BCB2-BB980B96D3E0}" dt="2019-08-26T03:44:37.556" v="1091" actId="2696"/>
        <pc:sldMkLst>
          <pc:docMk/>
          <pc:sldMk cId="1135563867" sldId="269"/>
        </pc:sldMkLst>
      </pc:sldChg>
      <pc:sldChg chg="addSp delSp modSp add">
        <pc:chgData name="Chang Tingzhi" userId="3599e15b0216b3f0" providerId="LiveId" clId="{52172143-7CB1-4D4A-BCB2-BB980B96D3E0}" dt="2019-08-26T10:26:55.621" v="4114" actId="20577"/>
        <pc:sldMkLst>
          <pc:docMk/>
          <pc:sldMk cId="3526414057" sldId="269"/>
        </pc:sldMkLst>
        <pc:spChg chg="mod">
          <ac:chgData name="Chang Tingzhi" userId="3599e15b0216b3f0" providerId="LiveId" clId="{52172143-7CB1-4D4A-BCB2-BB980B96D3E0}" dt="2019-08-26T08:45:54.500" v="3456" actId="20577"/>
          <ac:spMkLst>
            <pc:docMk/>
            <pc:sldMk cId="3526414057" sldId="269"/>
            <ac:spMk id="2" creationId="{9453C3E3-DD46-4B7E-8672-43613DEDC907}"/>
          </ac:spMkLst>
        </pc:spChg>
        <pc:spChg chg="del">
          <ac:chgData name="Chang Tingzhi" userId="3599e15b0216b3f0" providerId="LiveId" clId="{52172143-7CB1-4D4A-BCB2-BB980B96D3E0}" dt="2019-08-26T08:46:12.916" v="3457" actId="931"/>
          <ac:spMkLst>
            <pc:docMk/>
            <pc:sldMk cId="3526414057" sldId="269"/>
            <ac:spMk id="3" creationId="{1D4E8D8F-2E25-4AB2-A213-DFA199EA82D7}"/>
          </ac:spMkLst>
        </pc:spChg>
        <pc:spChg chg="add mod">
          <ac:chgData name="Chang Tingzhi" userId="3599e15b0216b3f0" providerId="LiveId" clId="{52172143-7CB1-4D4A-BCB2-BB980B96D3E0}" dt="2019-08-26T10:18:13.076" v="3689" actId="20577"/>
          <ac:spMkLst>
            <pc:docMk/>
            <pc:sldMk cId="3526414057" sldId="269"/>
            <ac:spMk id="8" creationId="{C16C010A-BE05-4F64-B0F2-8329A07DFA01}"/>
          </ac:spMkLst>
        </pc:spChg>
        <pc:spChg chg="add mod">
          <ac:chgData name="Chang Tingzhi" userId="3599e15b0216b3f0" providerId="LiveId" clId="{52172143-7CB1-4D4A-BCB2-BB980B96D3E0}" dt="2019-08-26T10:26:55.621" v="4114" actId="20577"/>
          <ac:spMkLst>
            <pc:docMk/>
            <pc:sldMk cId="3526414057" sldId="269"/>
            <ac:spMk id="9" creationId="{E5D62F54-A7B7-46DC-ABD9-1D511AD82FEB}"/>
          </ac:spMkLst>
        </pc:spChg>
        <pc:picChg chg="add mod modCrop">
          <ac:chgData name="Chang Tingzhi" userId="3599e15b0216b3f0" providerId="LiveId" clId="{52172143-7CB1-4D4A-BCB2-BB980B96D3E0}" dt="2019-08-26T10:19:11.181" v="3691" actId="1076"/>
          <ac:picMkLst>
            <pc:docMk/>
            <pc:sldMk cId="3526414057" sldId="269"/>
            <ac:picMk id="5" creationId="{7748BB9B-4D07-4DA7-9650-460BBD2A675F}"/>
          </ac:picMkLst>
        </pc:picChg>
        <pc:picChg chg="add mod">
          <ac:chgData name="Chang Tingzhi" userId="3599e15b0216b3f0" providerId="LiveId" clId="{52172143-7CB1-4D4A-BCB2-BB980B96D3E0}" dt="2019-08-26T10:19:16.544" v="3693" actId="1076"/>
          <ac:picMkLst>
            <pc:docMk/>
            <pc:sldMk cId="3526414057" sldId="269"/>
            <ac:picMk id="7" creationId="{0DD2D5C4-0977-4D2F-B1D4-8534426DBFB6}"/>
          </ac:picMkLst>
        </pc:picChg>
      </pc:sldChg>
      <pc:sldChg chg="addSp delSp modSp add">
        <pc:chgData name="Chang Tingzhi" userId="3599e15b0216b3f0" providerId="LiveId" clId="{52172143-7CB1-4D4A-BCB2-BB980B96D3E0}" dt="2019-08-26T11:33:05.999" v="5667" actId="20577"/>
        <pc:sldMkLst>
          <pc:docMk/>
          <pc:sldMk cId="3519287970" sldId="270"/>
        </pc:sldMkLst>
        <pc:spChg chg="mod">
          <ac:chgData name="Chang Tingzhi" userId="3599e15b0216b3f0" providerId="LiveId" clId="{52172143-7CB1-4D4A-BCB2-BB980B96D3E0}" dt="2019-08-26T08:46:42.233" v="3486" actId="20577"/>
          <ac:spMkLst>
            <pc:docMk/>
            <pc:sldMk cId="3519287970" sldId="270"/>
            <ac:spMk id="2" creationId="{F4341606-EA87-4ADB-86FE-6C54FB7E9377}"/>
          </ac:spMkLst>
        </pc:spChg>
        <pc:spChg chg="del">
          <ac:chgData name="Chang Tingzhi" userId="3599e15b0216b3f0" providerId="LiveId" clId="{52172143-7CB1-4D4A-BCB2-BB980B96D3E0}" dt="2019-08-26T08:47:07.510" v="3487" actId="931"/>
          <ac:spMkLst>
            <pc:docMk/>
            <pc:sldMk cId="3519287970" sldId="270"/>
            <ac:spMk id="3" creationId="{7CE94630-003F-4F5B-8192-641730C812DD}"/>
          </ac:spMkLst>
        </pc:spChg>
        <pc:spChg chg="add mod">
          <ac:chgData name="Chang Tingzhi" userId="3599e15b0216b3f0" providerId="LiveId" clId="{52172143-7CB1-4D4A-BCB2-BB980B96D3E0}" dt="2019-08-26T10:17:25.541" v="3663" actId="1076"/>
          <ac:spMkLst>
            <pc:docMk/>
            <pc:sldMk cId="3519287970" sldId="270"/>
            <ac:spMk id="8" creationId="{D4E299D0-3170-4C5A-8D52-624852486F08}"/>
          </ac:spMkLst>
        </pc:spChg>
        <pc:spChg chg="add mod">
          <ac:chgData name="Chang Tingzhi" userId="3599e15b0216b3f0" providerId="LiveId" clId="{52172143-7CB1-4D4A-BCB2-BB980B96D3E0}" dt="2019-08-26T11:33:05.999" v="5667" actId="20577"/>
          <ac:spMkLst>
            <pc:docMk/>
            <pc:sldMk cId="3519287970" sldId="270"/>
            <ac:spMk id="9" creationId="{18F85326-F4C9-4127-9E34-4970F73B10EF}"/>
          </ac:spMkLst>
        </pc:spChg>
        <pc:picChg chg="add mod modCrop">
          <ac:chgData name="Chang Tingzhi" userId="3599e15b0216b3f0" providerId="LiveId" clId="{52172143-7CB1-4D4A-BCB2-BB980B96D3E0}" dt="2019-08-26T09:51:33.599" v="3582" actId="732"/>
          <ac:picMkLst>
            <pc:docMk/>
            <pc:sldMk cId="3519287970" sldId="270"/>
            <ac:picMk id="5" creationId="{A4C8FE9E-C290-4247-AE0D-452218DB03FE}"/>
          </ac:picMkLst>
        </pc:picChg>
        <pc:picChg chg="add mod modCrop">
          <ac:chgData name="Chang Tingzhi" userId="3599e15b0216b3f0" providerId="LiveId" clId="{52172143-7CB1-4D4A-BCB2-BB980B96D3E0}" dt="2019-08-26T10:11:32.684" v="3588" actId="1076"/>
          <ac:picMkLst>
            <pc:docMk/>
            <pc:sldMk cId="3519287970" sldId="270"/>
            <ac:picMk id="7" creationId="{2C945443-2257-4BCD-9559-C220480D5B58}"/>
          </ac:picMkLst>
        </pc:picChg>
      </pc:sldChg>
      <pc:sldChg chg="addSp delSp modSp add">
        <pc:chgData name="Chang Tingzhi" userId="3599e15b0216b3f0" providerId="LiveId" clId="{52172143-7CB1-4D4A-BCB2-BB980B96D3E0}" dt="2019-08-26T11:32:41.728" v="5657" actId="20577"/>
        <pc:sldMkLst>
          <pc:docMk/>
          <pc:sldMk cId="2360568613" sldId="271"/>
        </pc:sldMkLst>
        <pc:spChg chg="mod">
          <ac:chgData name="Chang Tingzhi" userId="3599e15b0216b3f0" providerId="LiveId" clId="{52172143-7CB1-4D4A-BCB2-BB980B96D3E0}" dt="2019-08-26T08:47:54" v="3517" actId="20577"/>
          <ac:spMkLst>
            <pc:docMk/>
            <pc:sldMk cId="2360568613" sldId="271"/>
            <ac:spMk id="2" creationId="{9355217A-0A7C-4B55-B394-F03181E2A8A0}"/>
          </ac:spMkLst>
        </pc:spChg>
        <pc:spChg chg="del">
          <ac:chgData name="Chang Tingzhi" userId="3599e15b0216b3f0" providerId="LiveId" clId="{52172143-7CB1-4D4A-BCB2-BB980B96D3E0}" dt="2019-08-26T08:48:09.792" v="3518" actId="931"/>
          <ac:spMkLst>
            <pc:docMk/>
            <pc:sldMk cId="2360568613" sldId="271"/>
            <ac:spMk id="3" creationId="{6F7F25CA-A530-46A0-A717-F8D849B5164C}"/>
          </ac:spMkLst>
        </pc:spChg>
        <pc:spChg chg="add mod">
          <ac:chgData name="Chang Tingzhi" userId="3599e15b0216b3f0" providerId="LiveId" clId="{52172143-7CB1-4D4A-BCB2-BB980B96D3E0}" dt="2019-08-26T11:32:41.728" v="5657" actId="20577"/>
          <ac:spMkLst>
            <pc:docMk/>
            <pc:sldMk cId="2360568613" sldId="271"/>
            <ac:spMk id="8" creationId="{DBC7F426-D9C8-44F0-9C94-729E060FDB21}"/>
          </ac:spMkLst>
        </pc:spChg>
        <pc:picChg chg="add mod modCrop">
          <ac:chgData name="Chang Tingzhi" userId="3599e15b0216b3f0" providerId="LiveId" clId="{52172143-7CB1-4D4A-BCB2-BB980B96D3E0}" dt="2019-08-26T10:12:06.606" v="3591" actId="732"/>
          <ac:picMkLst>
            <pc:docMk/>
            <pc:sldMk cId="2360568613" sldId="271"/>
            <ac:picMk id="5" creationId="{4D5F663B-34FE-44A2-9AD1-59986FFAD380}"/>
          </ac:picMkLst>
        </pc:picChg>
        <pc:picChg chg="add mod">
          <ac:chgData name="Chang Tingzhi" userId="3599e15b0216b3f0" providerId="LiveId" clId="{52172143-7CB1-4D4A-BCB2-BB980B96D3E0}" dt="2019-08-26T10:12:21.854" v="3593" actId="1076"/>
          <ac:picMkLst>
            <pc:docMk/>
            <pc:sldMk cId="2360568613" sldId="271"/>
            <ac:picMk id="7" creationId="{F3FD9080-CD01-4DC7-92FA-480C1825A7F7}"/>
          </ac:picMkLst>
        </pc:picChg>
      </pc:sldChg>
      <pc:sldChg chg="addSp delSp modSp add">
        <pc:chgData name="Chang Tingzhi" userId="3599e15b0216b3f0" providerId="LiveId" clId="{52172143-7CB1-4D4A-BCB2-BB980B96D3E0}" dt="2019-08-26T10:42:33.067" v="4838" actId="20577"/>
        <pc:sldMkLst>
          <pc:docMk/>
          <pc:sldMk cId="3923502364" sldId="272"/>
        </pc:sldMkLst>
        <pc:spChg chg="mod">
          <ac:chgData name="Chang Tingzhi" userId="3599e15b0216b3f0" providerId="LiveId" clId="{52172143-7CB1-4D4A-BCB2-BB980B96D3E0}" dt="2019-08-26T08:48:31.488" v="3547" actId="20577"/>
          <ac:spMkLst>
            <pc:docMk/>
            <pc:sldMk cId="3923502364" sldId="272"/>
            <ac:spMk id="2" creationId="{494B62F9-5B2A-4D9F-ACC9-27D535DBACA7}"/>
          </ac:spMkLst>
        </pc:spChg>
        <pc:spChg chg="del">
          <ac:chgData name="Chang Tingzhi" userId="3599e15b0216b3f0" providerId="LiveId" clId="{52172143-7CB1-4D4A-BCB2-BB980B96D3E0}" dt="2019-08-26T08:48:50.738" v="3548" actId="931"/>
          <ac:spMkLst>
            <pc:docMk/>
            <pc:sldMk cId="3923502364" sldId="272"/>
            <ac:spMk id="3" creationId="{E95C7384-ACC0-416F-98B6-5F3FA207FBEB}"/>
          </ac:spMkLst>
        </pc:spChg>
        <pc:spChg chg="add mod">
          <ac:chgData name="Chang Tingzhi" userId="3599e15b0216b3f0" providerId="LiveId" clId="{52172143-7CB1-4D4A-BCB2-BB980B96D3E0}" dt="2019-08-26T10:36:45.720" v="4570" actId="20577"/>
          <ac:spMkLst>
            <pc:docMk/>
            <pc:sldMk cId="3923502364" sldId="272"/>
            <ac:spMk id="8" creationId="{4AC130DC-21C5-497B-9448-B2C97851A3B9}"/>
          </ac:spMkLst>
        </pc:spChg>
        <pc:spChg chg="add mod">
          <ac:chgData name="Chang Tingzhi" userId="3599e15b0216b3f0" providerId="LiveId" clId="{52172143-7CB1-4D4A-BCB2-BB980B96D3E0}" dt="2019-08-26T10:42:33.067" v="4838" actId="20577"/>
          <ac:spMkLst>
            <pc:docMk/>
            <pc:sldMk cId="3923502364" sldId="272"/>
            <ac:spMk id="9" creationId="{99EB622F-2EAB-4537-A6E3-BBDBAEDB4820}"/>
          </ac:spMkLst>
        </pc:spChg>
        <pc:picChg chg="add mod modCrop">
          <ac:chgData name="Chang Tingzhi" userId="3599e15b0216b3f0" providerId="LiveId" clId="{52172143-7CB1-4D4A-BCB2-BB980B96D3E0}" dt="2019-08-26T10:12:47.078" v="3594" actId="732"/>
          <ac:picMkLst>
            <pc:docMk/>
            <pc:sldMk cId="3923502364" sldId="272"/>
            <ac:picMk id="5" creationId="{EFEE76F6-7679-4D7C-8859-08EC692D5555}"/>
          </ac:picMkLst>
        </pc:picChg>
        <pc:picChg chg="add mod">
          <ac:chgData name="Chang Tingzhi" userId="3599e15b0216b3f0" providerId="LiveId" clId="{52172143-7CB1-4D4A-BCB2-BB980B96D3E0}" dt="2019-08-26T10:13:13.462" v="3597" actId="1076"/>
          <ac:picMkLst>
            <pc:docMk/>
            <pc:sldMk cId="3923502364" sldId="272"/>
            <ac:picMk id="7" creationId="{3DD80059-B3F3-4C28-A9C8-6AE94592305A}"/>
          </ac:picMkLst>
        </pc:picChg>
      </pc:sldChg>
      <pc:sldChg chg="addSp delSp modSp add">
        <pc:chgData name="Chang Tingzhi" userId="3599e15b0216b3f0" providerId="LiveId" clId="{52172143-7CB1-4D4A-BCB2-BB980B96D3E0}" dt="2019-08-26T10:45:52.242" v="4956" actId="20577"/>
        <pc:sldMkLst>
          <pc:docMk/>
          <pc:sldMk cId="234457335" sldId="273"/>
        </pc:sldMkLst>
        <pc:spChg chg="mod">
          <ac:chgData name="Chang Tingzhi" userId="3599e15b0216b3f0" providerId="LiveId" clId="{52172143-7CB1-4D4A-BCB2-BB980B96D3E0}" dt="2019-08-26T08:49:46.761" v="3575" actId="20577"/>
          <ac:spMkLst>
            <pc:docMk/>
            <pc:sldMk cId="234457335" sldId="273"/>
            <ac:spMk id="2" creationId="{B11FAA25-E971-49A9-ADB0-1DC5C0E5357E}"/>
          </ac:spMkLst>
        </pc:spChg>
        <pc:spChg chg="del">
          <ac:chgData name="Chang Tingzhi" userId="3599e15b0216b3f0" providerId="LiveId" clId="{52172143-7CB1-4D4A-BCB2-BB980B96D3E0}" dt="2019-08-26T08:50:00.524" v="3576" actId="931"/>
          <ac:spMkLst>
            <pc:docMk/>
            <pc:sldMk cId="234457335" sldId="273"/>
            <ac:spMk id="3" creationId="{3D9E408D-2305-4324-A285-9C9029DBC6B7}"/>
          </ac:spMkLst>
        </pc:spChg>
        <pc:spChg chg="add mod">
          <ac:chgData name="Chang Tingzhi" userId="3599e15b0216b3f0" providerId="LiveId" clId="{52172143-7CB1-4D4A-BCB2-BB980B96D3E0}" dt="2019-08-26T10:45:52.242" v="4956" actId="20577"/>
          <ac:spMkLst>
            <pc:docMk/>
            <pc:sldMk cId="234457335" sldId="273"/>
            <ac:spMk id="8" creationId="{19DEBEB6-7FB3-4A5B-9836-1697D4F3CBA7}"/>
          </ac:spMkLst>
        </pc:spChg>
        <pc:picChg chg="add mod modCrop">
          <ac:chgData name="Chang Tingzhi" userId="3599e15b0216b3f0" providerId="LiveId" clId="{52172143-7CB1-4D4A-BCB2-BB980B96D3E0}" dt="2019-08-26T10:13:41.519" v="3598" actId="732"/>
          <ac:picMkLst>
            <pc:docMk/>
            <pc:sldMk cId="234457335" sldId="273"/>
            <ac:picMk id="5" creationId="{6EF614A1-1E3B-4406-9593-F4610455146E}"/>
          </ac:picMkLst>
        </pc:picChg>
        <pc:picChg chg="add mod">
          <ac:chgData name="Chang Tingzhi" userId="3599e15b0216b3f0" providerId="LiveId" clId="{52172143-7CB1-4D4A-BCB2-BB980B96D3E0}" dt="2019-08-26T10:14:00.415" v="3600" actId="1076"/>
          <ac:picMkLst>
            <pc:docMk/>
            <pc:sldMk cId="234457335" sldId="273"/>
            <ac:picMk id="7" creationId="{40020257-431B-4C9C-B0D5-14D5DD36EEB5}"/>
          </ac:picMkLst>
        </pc:picChg>
      </pc:sldChg>
      <pc:sldChg chg="add del">
        <pc:chgData name="Chang Tingzhi" userId="3599e15b0216b3f0" providerId="LiveId" clId="{52172143-7CB1-4D4A-BCB2-BB980B96D3E0}" dt="2019-08-26T10:10:59.147" v="3584" actId="2696"/>
        <pc:sldMkLst>
          <pc:docMk/>
          <pc:sldMk cId="2826504504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58663-20A5-42A0-BBB8-6012914CC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05228B-4810-4080-A235-F2941C41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95F06-BD9B-4565-A3A6-43B2963C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A65-7B53-419B-A5A5-0A2A7A548EEE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AD976-1457-4A92-B210-BAAC605D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EEC76-ADCF-41C4-B436-EEC67F61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8BE-3F1A-488A-8B3A-EBFFDE695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5E64E-609B-4605-8FF2-FC36D293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E570AF-D36C-45BA-A4CE-150F77696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ED8E2-290C-4E4E-94D2-4AD18517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A65-7B53-419B-A5A5-0A2A7A548EEE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F7160-6CB7-401A-943A-E6EFEB13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4B467-8B30-480C-A8CC-4A86B6C0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8BE-3F1A-488A-8B3A-EBFFDE695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9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40DE7E-8553-42CC-92F6-F8914FF3E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C9B79D-5888-447B-80AF-14BD16CDE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FEB4E-4413-4F83-BC62-8A1C08AC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A65-7B53-419B-A5A5-0A2A7A548EEE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22EFF-FE8A-4F3E-92F5-9EA91852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2FB7D-DF9E-4F2A-8CC3-807E35B2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8BE-3F1A-488A-8B3A-EBFFDE695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8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902AD-65C0-4DC0-B4DA-D6A505A3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B66B4-34A4-4B0C-9640-CA070EF1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A8DC2-DD94-419A-81E2-BAD1553C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A65-7B53-419B-A5A5-0A2A7A548EEE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743A4-B32F-4C9D-AEBB-F4AE7A45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7E9DF-9BA0-4B64-85A4-1D738F9A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8BE-3F1A-488A-8B3A-EBFFDE695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F95C2-C7C2-4324-8E38-182FF9D4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9D1D63-AC9D-4284-A0B6-BEFC5F303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935E6-1873-43DD-92D8-104A717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A65-7B53-419B-A5A5-0A2A7A548EEE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78AA9-4997-4A59-B93A-5C0094BB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45D84-DBC4-4D52-8BCD-E068DD35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8BE-3F1A-488A-8B3A-EBFFDE695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7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F9460-2C77-47C3-8098-0241346B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171D0-848B-410D-BF7F-B6C3D8B17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140B76-A91E-4FFC-B67B-FB23DB2CD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E291C-48B4-477C-9BC2-5EE56A53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A65-7B53-419B-A5A5-0A2A7A548EEE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36A40A-AF7D-4416-9C4C-A27BC215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FDE9C-6171-4BDB-B98A-2A0530C4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8BE-3F1A-488A-8B3A-EBFFDE695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4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FDABC-D52E-460B-B537-87877619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84276-317E-4E79-9759-88B0CD89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1FE7E-1AC3-41F8-9B7C-759D002D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8EDBA4-38E9-4E01-9003-A354C8A98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06E32D-B954-4E89-AB06-3005EB677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E5FBE5-FC44-46AE-80C8-16EDB292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A65-7B53-419B-A5A5-0A2A7A548EEE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B8654B-35CD-4707-AC20-333A1279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FDA545-9DD7-467A-AC9C-EB90B6FB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8BE-3F1A-488A-8B3A-EBFFDE695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052BE-1F06-4BF6-A432-98750870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00BF47-38D4-4F2B-9ED3-6C2A08D2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A65-7B53-419B-A5A5-0A2A7A548EEE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8A04DA-84AB-4F2F-8CE8-C7567BA9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A4C7F6-1905-4CFB-A335-03D498CD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8BE-3F1A-488A-8B3A-EBFFDE695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5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594CDE-4E1D-41DB-B4F7-BB614027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A65-7B53-419B-A5A5-0A2A7A548EEE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457EA2-7714-4AC7-992E-B059D42F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FFE850-5B84-4147-AD7E-EA1D7628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8BE-3F1A-488A-8B3A-EBFFDE695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1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79BDF-FAC1-4AE4-87E2-93A2C43E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759D2-F60B-45D3-9B38-C645F205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FA777E-29C5-4338-8FB0-17187382F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36011-E800-4621-9CB3-5D93EF9E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A65-7B53-419B-A5A5-0A2A7A548EEE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CBCD1-1F6E-4157-835C-0A8097E3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1C406-82FE-4E41-BE26-EC2AD708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8BE-3F1A-488A-8B3A-EBFFDE695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8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E24A7-A014-4850-9AF5-5377CA3C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187D11-0E9C-458C-A1BA-78BBEF0A2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126572-975D-484A-8E85-0F858A077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2E2B9-B992-4ECF-B4D4-B252DF2A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A65-7B53-419B-A5A5-0A2A7A548EEE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9BC9B7-3B41-48F0-B55F-39C591A9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3176B-3FD3-4ABE-8592-EA6DE1A8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8BE-3F1A-488A-8B3A-EBFFDE695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15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87D68D-2A6E-4913-B11B-41AB2D0B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E0441-B46C-438B-B72B-128F661B6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E1B3C-541A-4316-8044-97F4EFE9C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7A65-7B53-419B-A5A5-0A2A7A548EEE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590DF-FF34-4DA5-AB7F-38096E9D3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8DFE5-B464-4A8E-83E1-4BD47F206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D8BE-3F1A-488A-8B3A-EBFFDE695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5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E6610-C936-4638-A979-B8A054D1E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Development of Plasma Feedback Control System in TST-2 Spherical Tokamak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DD61E-3FB6-4DCB-A979-CBDBF0606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1504"/>
            <a:ext cx="9144000" cy="1426296"/>
          </a:xfrm>
        </p:spPr>
        <p:txBody>
          <a:bodyPr/>
          <a:lstStyle/>
          <a:p>
            <a:r>
              <a:rPr lang="en-US" altLang="zh-CN"/>
              <a:t>Chang Tingzhi</a:t>
            </a:r>
          </a:p>
          <a:p>
            <a:r>
              <a:rPr lang="en-US" altLang="zh-CN"/>
              <a:t>2019. 8.27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4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6"/>
    </mc:Choice>
    <mc:Fallback xmlns="">
      <p:transition spd="slow" advTm="26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D3383-845B-4CAC-86DC-C6A78808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Calculation results (OH)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8FFAD-3CDF-4515-B0A8-2D2444A2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22" y="5166640"/>
            <a:ext cx="11173678" cy="13687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Improvement of TF calculation helps to improve R calculation</a:t>
            </a:r>
          </a:p>
          <a:p>
            <a:r>
              <a:rPr lang="en-US" altLang="zh-CN" dirty="0"/>
              <a:t>Calculation less accurate when signal changes quickly or signal is weak</a:t>
            </a:r>
          </a:p>
          <a:p>
            <a:r>
              <a:rPr lang="en-US" altLang="zh-CN" dirty="0"/>
              <a:t>Arduino calculation is slow, may not be able to control Ohmic discharge</a:t>
            </a:r>
          </a:p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A3D9D47-9104-43B1-BA99-B6387C796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22" y="1489754"/>
            <a:ext cx="4469495" cy="33882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3D4ABD-E6D8-4953-88EC-BF289F74B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95" y="1489754"/>
            <a:ext cx="4486799" cy="33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0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5369-96D0-4F6B-863B-10D4736B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Controlling results (LH experiment)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947543-8093-443A-9BAF-81BE8B906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6986"/>
            <a:ext cx="5708455" cy="3792701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8A92B0-F951-4AFA-9153-71E97B52B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711" y="1448534"/>
            <a:ext cx="2466323" cy="18764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8396D3-312A-4562-8B8A-76F3BAB51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63" y="3331420"/>
            <a:ext cx="2583017" cy="1934184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9B90AA75-2FED-4A6D-901A-42F893485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452740"/>
            <a:ext cx="11077049" cy="1405260"/>
          </a:xfrm>
        </p:spPr>
        <p:txBody>
          <a:bodyPr>
            <a:normAutofit/>
          </a:bodyPr>
          <a:lstStyle/>
          <a:p>
            <a:r>
              <a:rPr lang="en-US" altLang="zh-CN" dirty="0"/>
              <a:t>Plasma position was controlled at the target with an maximum error of about 2 cm, stability was improved by adjusting PI parameters</a:t>
            </a:r>
          </a:p>
          <a:p>
            <a:r>
              <a:rPr lang="en-US" altLang="zh-CN" dirty="0"/>
              <a:t>The speed of Arduino is enough to control LH discharge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90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3C3E3-DD46-4B7E-8672-43613DED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Scan: z target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48BB9B-4D07-4DA7-9650-460BBD2A6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75"/>
          <a:stretch/>
        </p:blipFill>
        <p:spPr>
          <a:xfrm>
            <a:off x="855484" y="1690688"/>
            <a:ext cx="6019800" cy="389575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D2D5C4-0977-4D2F-B1D4-8534426DB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420" y="1607344"/>
            <a:ext cx="3352825" cy="40624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6C010A-BE05-4F64-B0F2-8329A07DFA01}"/>
              </a:ext>
            </a:extLst>
          </p:cNvPr>
          <p:cNvSpPr txBox="1"/>
          <p:nvPr/>
        </p:nvSpPr>
        <p:spPr>
          <a:xfrm>
            <a:off x="7451692" y="903180"/>
            <a:ext cx="411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 target [m]:</a:t>
            </a:r>
          </a:p>
          <a:p>
            <a:r>
              <a:rPr lang="en-US" altLang="zh-CN" dirty="0"/>
              <a:t>—— 0.04   </a:t>
            </a:r>
            <a:r>
              <a:rPr lang="en-US" altLang="zh-CN" dirty="0">
                <a:solidFill>
                  <a:srgbClr val="FF0000"/>
                </a:solidFill>
              </a:rPr>
              <a:t>—— 0.02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9">
            <a:extLst>
              <a:ext uri="{FF2B5EF4-FFF2-40B4-BE49-F238E27FC236}">
                <a16:creationId xmlns:a16="http://schemas.microsoft.com/office/drawing/2014/main" id="{E5D62F54-A7B7-46DC-ABD9-1D511AD82FEB}"/>
              </a:ext>
            </a:extLst>
          </p:cNvPr>
          <p:cNvSpPr txBox="1">
            <a:spLocks/>
          </p:cNvSpPr>
          <p:nvPr/>
        </p:nvSpPr>
        <p:spPr>
          <a:xfrm>
            <a:off x="855484" y="5793913"/>
            <a:ext cx="11077049" cy="1118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Changing z target didn’t show a big influence on plasma confinement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41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41606-EA87-4ADB-86FE-6C54FB7E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scan: R target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C8FE9E-C290-4247-AE0D-452218DB0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52"/>
          <a:stretch/>
        </p:blipFill>
        <p:spPr>
          <a:xfrm>
            <a:off x="838201" y="1690688"/>
            <a:ext cx="6039434" cy="390527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945443-2257-4BCD-9559-C220480D5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5"/>
          <a:stretch/>
        </p:blipFill>
        <p:spPr>
          <a:xfrm>
            <a:off x="7037311" y="1641499"/>
            <a:ext cx="3424263" cy="41362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E299D0-3170-4C5A-8D52-624852486F08}"/>
              </a:ext>
            </a:extLst>
          </p:cNvPr>
          <p:cNvSpPr txBox="1"/>
          <p:nvPr/>
        </p:nvSpPr>
        <p:spPr>
          <a:xfrm>
            <a:off x="7455446" y="869521"/>
            <a:ext cx="411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 target [m]:</a:t>
            </a:r>
          </a:p>
          <a:p>
            <a:r>
              <a:rPr lang="en-US" altLang="zh-CN" dirty="0"/>
              <a:t>—— 0.31   </a:t>
            </a:r>
            <a:r>
              <a:rPr lang="en-US" altLang="zh-CN" dirty="0">
                <a:solidFill>
                  <a:srgbClr val="FF0000"/>
                </a:solidFill>
              </a:rPr>
              <a:t>—— 0.32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chemeClr val="accent1"/>
                </a:solidFill>
              </a:rPr>
              <a:t>—— 0.33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9">
            <a:extLst>
              <a:ext uri="{FF2B5EF4-FFF2-40B4-BE49-F238E27FC236}">
                <a16:creationId xmlns:a16="http://schemas.microsoft.com/office/drawing/2014/main" id="{18F85326-F4C9-4127-9E34-4970F73B10EF}"/>
              </a:ext>
            </a:extLst>
          </p:cNvPr>
          <p:cNvSpPr txBox="1">
            <a:spLocks/>
          </p:cNvSpPr>
          <p:nvPr/>
        </p:nvSpPr>
        <p:spPr>
          <a:xfrm>
            <a:off x="754507" y="5850011"/>
            <a:ext cx="11077049" cy="1118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Plasma showed a sensitive reaction of R position, when R target is bigger, plasma current is more easy to break up (when the target is set to 0.33), optimum R target is around 0.32m,</a:t>
            </a:r>
          </a:p>
          <a:p>
            <a:r>
              <a:rPr lang="en-US" altLang="zh-CN" dirty="0"/>
              <a:t>less oscillation helps to improve current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28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5217A-0A7C-4B55-B394-F03181E2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scan: </a:t>
            </a:r>
            <a:r>
              <a:rPr lang="en-US" altLang="zh-CN" dirty="0" err="1"/>
              <a:t>B_t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5F663B-34FE-44A2-9AD1-59986FFAD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06"/>
          <a:stretch/>
        </p:blipFill>
        <p:spPr>
          <a:xfrm>
            <a:off x="838200" y="1690688"/>
            <a:ext cx="6022605" cy="389575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FD9080-CD01-4DC7-92FA-480C1825A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01" y="1637628"/>
            <a:ext cx="3395687" cy="4110068"/>
          </a:xfrm>
          <a:prstGeom prst="rect">
            <a:avLst/>
          </a:prstGeom>
        </p:spPr>
      </p:pic>
      <p:sp>
        <p:nvSpPr>
          <p:cNvPr id="8" name="内容占位符 9">
            <a:extLst>
              <a:ext uri="{FF2B5EF4-FFF2-40B4-BE49-F238E27FC236}">
                <a16:creationId xmlns:a16="http://schemas.microsoft.com/office/drawing/2014/main" id="{DBC7F426-D9C8-44F0-9C94-729E060FDB21}"/>
              </a:ext>
            </a:extLst>
          </p:cNvPr>
          <p:cNvSpPr txBox="1">
            <a:spLocks/>
          </p:cNvSpPr>
          <p:nvPr/>
        </p:nvSpPr>
        <p:spPr>
          <a:xfrm>
            <a:off x="838200" y="5793913"/>
            <a:ext cx="11077049" cy="1118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Bigger toroidal field shows improvement of confinement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6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B62F9-5B2A-4D9F-ACC9-27D535DB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scan: LH power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EE76F6-7679-4D7C-8859-08EC692D5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33"/>
          <a:stretch/>
        </p:blipFill>
        <p:spPr>
          <a:xfrm>
            <a:off x="838200" y="1690688"/>
            <a:ext cx="6056264" cy="390051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D80059-B3F3-4C28-A9C8-6AE945923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84" y="1634590"/>
            <a:ext cx="3381400" cy="4133880"/>
          </a:xfrm>
          <a:prstGeom prst="rect">
            <a:avLst/>
          </a:prstGeom>
        </p:spPr>
      </p:pic>
      <p:sp>
        <p:nvSpPr>
          <p:cNvPr id="8" name="内容占位符 9">
            <a:extLst>
              <a:ext uri="{FF2B5EF4-FFF2-40B4-BE49-F238E27FC236}">
                <a16:creationId xmlns:a16="http://schemas.microsoft.com/office/drawing/2014/main" id="{4AC130DC-21C5-497B-9448-B2C97851A3B9}"/>
              </a:ext>
            </a:extLst>
          </p:cNvPr>
          <p:cNvSpPr txBox="1">
            <a:spLocks/>
          </p:cNvSpPr>
          <p:nvPr/>
        </p:nvSpPr>
        <p:spPr>
          <a:xfrm>
            <a:off x="855484" y="5793913"/>
            <a:ext cx="11077049" cy="1118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内容占位符 9">
            <a:extLst>
              <a:ext uri="{FF2B5EF4-FFF2-40B4-BE49-F238E27FC236}">
                <a16:creationId xmlns:a16="http://schemas.microsoft.com/office/drawing/2014/main" id="{99EB622F-2EAB-4537-A6E3-BBDBAEDB4820}"/>
              </a:ext>
            </a:extLst>
          </p:cNvPr>
          <p:cNvSpPr txBox="1">
            <a:spLocks/>
          </p:cNvSpPr>
          <p:nvPr/>
        </p:nvSpPr>
        <p:spPr>
          <a:xfrm>
            <a:off x="838200" y="5793913"/>
            <a:ext cx="11077049" cy="1118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bigger LH power drives bigger current, but the current dropped faster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50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FAA25-E971-49A9-ADB0-1DC5C0E5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scan: antenna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F614A1-1E3B-4406-9593-F46104551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75"/>
          <a:stretch/>
        </p:blipFill>
        <p:spPr>
          <a:xfrm>
            <a:off x="838201" y="1690688"/>
            <a:ext cx="6039434" cy="388146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020257-431B-4C9C-B0D5-14D5DD36E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90" y="1640696"/>
            <a:ext cx="3433788" cy="4081492"/>
          </a:xfrm>
          <a:prstGeom prst="rect">
            <a:avLst/>
          </a:prstGeom>
        </p:spPr>
      </p:pic>
      <p:sp>
        <p:nvSpPr>
          <p:cNvPr id="8" name="内容占位符 9">
            <a:extLst>
              <a:ext uri="{FF2B5EF4-FFF2-40B4-BE49-F238E27FC236}">
                <a16:creationId xmlns:a16="http://schemas.microsoft.com/office/drawing/2014/main" id="{19DEBEB6-7FB3-4A5B-9836-1697D4F3CBA7}"/>
              </a:ext>
            </a:extLst>
          </p:cNvPr>
          <p:cNvSpPr txBox="1">
            <a:spLocks/>
          </p:cNvSpPr>
          <p:nvPr/>
        </p:nvSpPr>
        <p:spPr>
          <a:xfrm>
            <a:off x="838200" y="5793913"/>
            <a:ext cx="11077049" cy="1118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Top launched antenna is able to drive bigger plasma current (after the current established), the feedback control is sensitive to initial position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5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568B8-6E6A-4C60-9A33-BAB9F71D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7F00A-E514-411A-BC53-E61EA1445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744"/>
            <a:ext cx="10515600" cy="505761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 plasma feedback control system was developed in TST-2 successfully to help control the plasma position in two dimensions, R &amp; Z position can be maintained automatically by the controller</a:t>
            </a:r>
          </a:p>
          <a:p>
            <a:r>
              <a:rPr lang="en-US" altLang="zh-CN" dirty="0"/>
              <a:t>Calculation of plasma position in R direction is with an error of 1cm but can be improved with more accurate TF offset. Calculation of Z position is better than R, within an error of about 0.5 cm</a:t>
            </a:r>
          </a:p>
          <a:p>
            <a:r>
              <a:rPr lang="en-US" altLang="zh-CN" dirty="0"/>
              <a:t>Controlling on LH experiment shows a stable control of plasma position within an error of 2 cm to the target in both direction</a:t>
            </a:r>
          </a:p>
          <a:p>
            <a:r>
              <a:rPr lang="en-US" altLang="zh-CN" dirty="0"/>
              <a:t>Parameter scan shows an optimum R position around 0.32m in LH discharge, the increase of toroidal field, LH power, and using of top launched antenna helps to increase plasma current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170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E394A-77D7-4D69-8B91-D98DE63E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A3750-2BC3-4462-B5B5-F034790B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convergence is now is very slow and showed some oscillations, which is sensitive to the initial position more experiment is needed to adjust the P &amp; I parameters</a:t>
            </a:r>
          </a:p>
          <a:p>
            <a:r>
              <a:rPr lang="en-US" altLang="zh-CN" dirty="0"/>
              <a:t>The processing speed of controller is enough for LH experiment but may not be enough for OH experiment. Therefore we consider to use more powerful controller like FPGAs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0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88994-1F09-45E3-BCCE-07A8714E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B54A6-59A3-4057-A21E-DFC7408FF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834680"/>
          </a:xfrm>
        </p:spPr>
        <p:txBody>
          <a:bodyPr>
            <a:normAutofit/>
          </a:bodyPr>
          <a:lstStyle/>
          <a:p>
            <a:r>
              <a:rPr lang="en-US" altLang="zh-CN" dirty="0"/>
              <a:t>In TST-2, PF3 and H coil are used to control the horizontal and vertical position of plasma</a:t>
            </a:r>
          </a:p>
          <a:p>
            <a:r>
              <a:rPr lang="en-US" altLang="zh-CN" dirty="0"/>
              <a:t>The current waveform of coils is controlled by sending preprogrammed signals to the IGBTs. The waveform is adjusted manually.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94B824-D947-4C97-8B2D-D4D8015FE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273" y="910550"/>
            <a:ext cx="3565302" cy="51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2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9A83C-A6E5-428E-AC9C-9A0E630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D12020-205A-4E6D-89AD-26EC38BAEA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14960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feedback control system serves to control the plasma position automatically according to a real-time calculation of plasma position, which helps to get a more stable plasma position especially during a long-lasting discharge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BA3B09-8961-4DAF-8459-16379361D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58" y="3389730"/>
            <a:ext cx="6668741" cy="32435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D7B64B-ED26-4D7F-80B1-72F141E6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79" y="3854186"/>
            <a:ext cx="3233761" cy="23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2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53818-8B72-4BA2-8379-8978AC5D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Sketch of Control System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2343E46-0168-4251-B20D-EAFD9F8E6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5" y="365125"/>
            <a:ext cx="9102058" cy="458927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5192B2E-795C-4A79-911C-F3C15E8965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7" b="17808"/>
          <a:stretch/>
        </p:blipFill>
        <p:spPr>
          <a:xfrm>
            <a:off x="8341768" y="124235"/>
            <a:ext cx="3626564" cy="192883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A01CE41-EBC2-4DC0-845E-9F992D201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557" y="2293956"/>
            <a:ext cx="2571775" cy="192883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2944393-0848-4276-ABC8-C77ACE89A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557" y="4463677"/>
            <a:ext cx="2598700" cy="1949025"/>
          </a:xfrm>
          <a:prstGeom prst="rect">
            <a:avLst/>
          </a:prstGeom>
        </p:spPr>
      </p:pic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C6C57778-6033-483D-B1DF-0631ABFF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81" y="4863709"/>
            <a:ext cx="8329501" cy="182319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In idle time, controller works to communicate and calculate signal offsets due to integrator offsets. </a:t>
            </a:r>
          </a:p>
          <a:p>
            <a:r>
              <a:rPr lang="en-US" altLang="zh-CN" dirty="0"/>
              <a:t>Preprogrammed waves and all calibration coefficients can be sent by TCP communication</a:t>
            </a:r>
          </a:p>
          <a:p>
            <a:r>
              <a:rPr lang="en-US" altLang="zh-CN" dirty="0"/>
              <a:t>When trigger comes in, trigger flag is set by interrupt, the controller will enter controlling process in next loop</a:t>
            </a:r>
          </a:p>
        </p:txBody>
      </p:sp>
    </p:spTree>
    <p:extLst>
      <p:ext uri="{BB962C8B-B14F-4D97-AF65-F5344CB8AC3E}">
        <p14:creationId xmlns:p14="http://schemas.microsoft.com/office/powerpoint/2010/main" val="171898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EB0BF-D0DC-46C1-8DCC-3759FEF5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IGBT circuit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52C54-B653-456F-AD5E-F41D3BF1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H coil control (current flows two direction: H bridge)</a:t>
            </a:r>
          </a:p>
          <a:p>
            <a:pPr lvl="1"/>
            <a:r>
              <a:rPr lang="en-US" altLang="zh-CN" dirty="0"/>
              <a:t>Group1: S1 &amp; S4 (PWM)</a:t>
            </a:r>
          </a:p>
          <a:p>
            <a:pPr lvl="1"/>
            <a:r>
              <a:rPr lang="en-US" altLang="zh-CN" dirty="0"/>
              <a:t>Group2: S2 &amp; S3 (PWM)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PF3 coil control</a:t>
            </a:r>
          </a:p>
          <a:p>
            <a:pPr lvl="1"/>
            <a:r>
              <a:rPr lang="en-US" altLang="zh-CN" dirty="0"/>
              <a:t>S0 (PWM)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D0E97E-351D-481E-8DFE-8126E2EB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603" y="1300162"/>
            <a:ext cx="5656718" cy="32803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02B789-64EE-44AA-91CF-E1DF5F1BB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03" y="4582857"/>
            <a:ext cx="4006319" cy="17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2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2DAE6-00C4-457E-9899-86DC5B02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Position Control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66392D1-DFF5-45C1-946A-F21E1A7DB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6" y="1073817"/>
            <a:ext cx="9516059" cy="5740716"/>
          </a:xfrm>
        </p:spPr>
      </p:pic>
    </p:spTree>
    <p:extLst>
      <p:ext uri="{BB962C8B-B14F-4D97-AF65-F5344CB8AC3E}">
        <p14:creationId xmlns:p14="http://schemas.microsoft.com/office/powerpoint/2010/main" val="340022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97529-8E39-4680-88DC-1B02F994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Plasma position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38E8FDF-CE70-4E33-91B8-17958814A8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585" y="1690688"/>
                <a:ext cx="5828601" cy="46856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Z position: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Fitting of seven magnetic flux in a vertical line, take the position of the minimum value as central z position of plasma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R position: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take the middle of central and outboard flux loop, with a calibration term by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zh-CN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den>
                        </m:f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38E8FDF-CE70-4E33-91B8-17958814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5" y="1690688"/>
                <a:ext cx="5828601" cy="4685695"/>
              </a:xfrm>
              <a:prstGeom prst="rect">
                <a:avLst/>
              </a:prstGeom>
              <a:blipFill>
                <a:blip r:embed="rId2"/>
                <a:stretch>
                  <a:fillRect l="-1883" t="-2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E1352427-B7DB-4AE4-8C69-29D685FFAE6B}"/>
              </a:ext>
            </a:extLst>
          </p:cNvPr>
          <p:cNvGrpSpPr/>
          <p:nvPr/>
        </p:nvGrpSpPr>
        <p:grpSpPr>
          <a:xfrm>
            <a:off x="7054124" y="4033535"/>
            <a:ext cx="3290887" cy="2206145"/>
            <a:chOff x="7029570" y="4110218"/>
            <a:chExt cx="3290887" cy="220614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0E46317-D696-42F7-AA19-B55F3703C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9570" y="4110218"/>
              <a:ext cx="3290887" cy="2102386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9673870-0542-4C1D-82C4-8156A02A3537}"/>
                </a:ext>
              </a:extLst>
            </p:cNvPr>
            <p:cNvCxnSpPr>
              <a:cxnSpLocks/>
            </p:cNvCxnSpPr>
            <p:nvPr/>
          </p:nvCxnSpPr>
          <p:spPr>
            <a:xfrm>
              <a:off x="7342055" y="5115712"/>
              <a:ext cx="22821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E36717F-9BBC-490A-80AB-D7813CA073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24214" y="5113152"/>
              <a:ext cx="557252" cy="594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28CF038-7875-4523-B9F3-A727DB28EDD4}"/>
                </a:ext>
              </a:extLst>
            </p:cNvPr>
            <p:cNvCxnSpPr/>
            <p:nvPr/>
          </p:nvCxnSpPr>
          <p:spPr>
            <a:xfrm>
              <a:off x="9624213" y="5113151"/>
              <a:ext cx="0" cy="899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974D50F-2318-4AB8-992A-1F95EF6D6E02}"/>
                    </a:ext>
                  </a:extLst>
                </p:cNvPr>
                <p:cNvSpPr txBox="1"/>
                <p:nvPr/>
              </p:nvSpPr>
              <p:spPr>
                <a:xfrm>
                  <a:off x="7681593" y="6032529"/>
                  <a:ext cx="20746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974D50F-2318-4AB8-992A-1F95EF6D6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593" y="6032529"/>
                  <a:ext cx="207469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431BE65-2C90-45C3-B86F-7A06AA60C986}"/>
                    </a:ext>
                  </a:extLst>
                </p:cNvPr>
                <p:cNvSpPr txBox="1"/>
                <p:nvPr/>
              </p:nvSpPr>
              <p:spPr>
                <a:xfrm>
                  <a:off x="10043492" y="6054753"/>
                  <a:ext cx="20746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431BE65-2C90-45C3-B86F-7A06AA60C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3492" y="6054753"/>
                  <a:ext cx="207469" cy="261610"/>
                </a:xfrm>
                <a:prstGeom prst="rect">
                  <a:avLst/>
                </a:prstGeom>
                <a:blipFill>
                  <a:blip r:embed="rId5"/>
                  <a:stretch>
                    <a:fillRect r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4D2F18B-AB39-4348-8E6B-8AB02E9906CD}"/>
                    </a:ext>
                  </a:extLst>
                </p:cNvPr>
                <p:cNvSpPr txBox="1"/>
                <p:nvPr/>
              </p:nvSpPr>
              <p:spPr>
                <a:xfrm>
                  <a:off x="9473254" y="6041802"/>
                  <a:ext cx="20746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4D2F18B-AB39-4348-8E6B-8AB02E990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254" y="6041802"/>
                  <a:ext cx="207469" cy="253916"/>
                </a:xfrm>
                <a:prstGeom prst="rect">
                  <a:avLst/>
                </a:prstGeom>
                <a:blipFill>
                  <a:blip r:embed="rId6"/>
                  <a:stretch>
                    <a:fillRect r="-7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E7D7889-1EE4-4EE0-B1CC-9913C6DF004A}"/>
              </a:ext>
            </a:extLst>
          </p:cNvPr>
          <p:cNvGrpSpPr/>
          <p:nvPr/>
        </p:nvGrpSpPr>
        <p:grpSpPr>
          <a:xfrm>
            <a:off x="6956605" y="1761512"/>
            <a:ext cx="3224861" cy="2054381"/>
            <a:chOff x="6956605" y="1761512"/>
            <a:chExt cx="3224861" cy="205438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3EEAFAB-C4EA-4463-B051-7BF1BF5E5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56605" y="1761512"/>
              <a:ext cx="3224861" cy="1905000"/>
            </a:xfrm>
            <a:prstGeom prst="rect">
              <a:avLst/>
            </a:prstGeom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8263F81-5BE4-436B-A3E8-A8118615896F}"/>
                </a:ext>
              </a:extLst>
            </p:cNvPr>
            <p:cNvCxnSpPr>
              <a:cxnSpLocks/>
            </p:cNvCxnSpPr>
            <p:nvPr/>
          </p:nvCxnSpPr>
          <p:spPr>
            <a:xfrm>
              <a:off x="7342055" y="3204949"/>
              <a:ext cx="13575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0DD6948-7788-4A5E-913E-36E5104F6652}"/>
                </a:ext>
              </a:extLst>
            </p:cNvPr>
            <p:cNvCxnSpPr/>
            <p:nvPr/>
          </p:nvCxnSpPr>
          <p:spPr>
            <a:xfrm>
              <a:off x="8699568" y="3204949"/>
              <a:ext cx="0" cy="2535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C7BA4E3-53C5-4037-9C5D-B6389234AF9C}"/>
                    </a:ext>
                  </a:extLst>
                </p:cNvPr>
                <p:cNvSpPr txBox="1"/>
                <p:nvPr/>
              </p:nvSpPr>
              <p:spPr>
                <a:xfrm>
                  <a:off x="8558478" y="3554283"/>
                  <a:ext cx="20746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C7BA4E3-53C5-4037-9C5D-B6389234A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478" y="3554283"/>
                  <a:ext cx="207469" cy="261610"/>
                </a:xfrm>
                <a:prstGeom prst="rect">
                  <a:avLst/>
                </a:prstGeom>
                <a:blipFill>
                  <a:blip r:embed="rId8"/>
                  <a:stretch>
                    <a:fillRect r="-7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009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39B88-4BF9-4369-8C3D-79B7AD39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Feedback control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E00052-72FD-49AC-B360-E9780D0E9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363351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PI control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Tuning</a:t>
                </a:r>
              </a:p>
              <a:p>
                <a:pPr lvl="1"/>
                <a:r>
                  <a:rPr lang="en-US" altLang="zh-CN" dirty="0"/>
                  <a:t>Increase of P coefficient shows an increase of oscillation but the system reacts faster</a:t>
                </a:r>
              </a:p>
              <a:p>
                <a:pPr lvl="1"/>
                <a:r>
                  <a:rPr lang="en-US" altLang="zh-CN" dirty="0"/>
                  <a:t>Increase of I coefficient accelerates convergence, but may cause the overshot at the beginning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E00052-72FD-49AC-B360-E9780D0E9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363351" cy="4351338"/>
              </a:xfrm>
              <a:blipFill>
                <a:blip r:embed="rId2"/>
                <a:stretch>
                  <a:fillRect l="-1407" t="-2521" r="-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96DCC8F-7F7A-494D-94D8-ADF2C1475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00" y="1027906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4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FEF7D-10DC-4015-8BAE-92E39AE0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Calculation results (LH)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C3AF-59F8-4B15-AFC5-42068DC0C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768" y="5267617"/>
            <a:ext cx="10327032" cy="1449641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A systematic error generally within 1cm (get better when applied noise reduce, TF offset calibration may not be accurate)</a:t>
            </a:r>
          </a:p>
          <a:p>
            <a:r>
              <a:rPr lang="en-US" altLang="zh-CN" dirty="0"/>
              <a:t>Z calculation is more accurate than R due to TF offset in R calculation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6B591D-6E9D-451E-B284-13844DA64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31" y="1470843"/>
            <a:ext cx="4633029" cy="35126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2B5764-60BB-4291-943B-0D1E8C6F6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8590"/>
            <a:ext cx="4633029" cy="34849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CBD302-B67F-46AF-90E4-4006B3A9306C}"/>
              </a:ext>
            </a:extLst>
          </p:cNvPr>
          <p:cNvSpPr txBox="1"/>
          <p:nvPr/>
        </p:nvSpPr>
        <p:spPr>
          <a:xfrm>
            <a:off x="7360080" y="1021014"/>
            <a:ext cx="375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+++ controller results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3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2121</TotalTime>
  <Words>755</Words>
  <Application>Microsoft Office PowerPoint</Application>
  <PresentationFormat>宽屏</PresentationFormat>
  <Paragraphs>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Development of Plasma Feedback Control System in TST-2 Spherical Tokamak</vt:lpstr>
      <vt:lpstr>Introduction</vt:lpstr>
      <vt:lpstr>Introduction</vt:lpstr>
      <vt:lpstr>Sketch of Control System</vt:lpstr>
      <vt:lpstr>IGBT circuit</vt:lpstr>
      <vt:lpstr>Position Control</vt:lpstr>
      <vt:lpstr>Plasma position calculation</vt:lpstr>
      <vt:lpstr>Feedback control</vt:lpstr>
      <vt:lpstr>Calculation results (LH)</vt:lpstr>
      <vt:lpstr>Calculation results (OH)</vt:lpstr>
      <vt:lpstr>Controlling results (LH experiment)</vt:lpstr>
      <vt:lpstr>Parameter Scan: z target</vt:lpstr>
      <vt:lpstr>Parameter scan: R target</vt:lpstr>
      <vt:lpstr>Parameter scan: B_t</vt:lpstr>
      <vt:lpstr>Parameter scan: LH power</vt:lpstr>
      <vt:lpstr>Parameter scan: antenna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Plasma Feedback Control System in TST-2 Spherical Tokamak</dc:title>
  <dc:creator>Chang Tingzhi</dc:creator>
  <cp:lastModifiedBy>Chang Tingzhi</cp:lastModifiedBy>
  <cp:revision>10</cp:revision>
  <dcterms:created xsi:type="dcterms:W3CDTF">2019-08-25T12:16:55Z</dcterms:created>
  <dcterms:modified xsi:type="dcterms:W3CDTF">2019-08-29T05:02:49Z</dcterms:modified>
</cp:coreProperties>
</file>