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5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8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1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5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4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0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4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6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0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3128-6B2F-4E1B-8CDA-E6AA3E44DC33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6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baywoodselfstorageboatstalls.com/communities/7/000/001/347/467/images/2678055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779" y="1754449"/>
            <a:ext cx="2099353" cy="209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62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</dc:creator>
  <cp:lastModifiedBy>Tyler</cp:lastModifiedBy>
  <cp:revision>3</cp:revision>
  <dcterms:created xsi:type="dcterms:W3CDTF">2015-03-02T05:10:16Z</dcterms:created>
  <dcterms:modified xsi:type="dcterms:W3CDTF">2015-08-09T19:17:36Z</dcterms:modified>
</cp:coreProperties>
</file>