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328" r:id="rId3"/>
    <p:sldId id="330" r:id="rId4"/>
    <p:sldId id="33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AA626-0C72-497C-A56E-0F448AB40F1D}" v="15" dt="2020-12-06T07:25:24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승배" userId="8e5a5293-7469-44e9-a3e0-8bdb67ff28b4" providerId="ADAL" clId="{BB8AA626-0C72-497C-A56E-0F448AB40F1D}"/>
    <pc:docChg chg="undo custSel addSld delSld modSld">
      <pc:chgData name="전승배" userId="8e5a5293-7469-44e9-a3e0-8bdb67ff28b4" providerId="ADAL" clId="{BB8AA626-0C72-497C-A56E-0F448AB40F1D}" dt="2020-12-06T07:25:24.412" v="294"/>
      <pc:docMkLst>
        <pc:docMk/>
      </pc:docMkLst>
      <pc:sldChg chg="new del">
        <pc:chgData name="전승배" userId="8e5a5293-7469-44e9-a3e0-8bdb67ff28b4" providerId="ADAL" clId="{BB8AA626-0C72-497C-A56E-0F448AB40F1D}" dt="2020-12-06T05:44:12.911" v="2" actId="2696"/>
        <pc:sldMkLst>
          <pc:docMk/>
          <pc:sldMk cId="3043650568" sldId="256"/>
        </pc:sldMkLst>
      </pc:sldChg>
      <pc:sldChg chg="addSp modSp new mod modNotesTx">
        <pc:chgData name="전승배" userId="8e5a5293-7469-44e9-a3e0-8bdb67ff28b4" providerId="ADAL" clId="{BB8AA626-0C72-497C-A56E-0F448AB40F1D}" dt="2020-12-06T07:22:07.198" v="232" actId="20577"/>
        <pc:sldMkLst>
          <pc:docMk/>
          <pc:sldMk cId="1508772906" sldId="257"/>
        </pc:sldMkLst>
        <pc:picChg chg="add mod">
          <ac:chgData name="전승배" userId="8e5a5293-7469-44e9-a3e0-8bdb67ff28b4" providerId="ADAL" clId="{BB8AA626-0C72-497C-A56E-0F448AB40F1D}" dt="2020-12-06T05:53:59.557" v="8" actId="1076"/>
          <ac:picMkLst>
            <pc:docMk/>
            <pc:sldMk cId="1508772906" sldId="257"/>
            <ac:picMk id="3" creationId="{86D7B835-36B1-4357-956B-CAF1C6288262}"/>
          </ac:picMkLst>
        </pc:picChg>
      </pc:sldChg>
      <pc:sldChg chg="add modNotesTx">
        <pc:chgData name="전승배" userId="8e5a5293-7469-44e9-a3e0-8bdb67ff28b4" providerId="ADAL" clId="{BB8AA626-0C72-497C-A56E-0F448AB40F1D}" dt="2020-12-06T07:22:39.051" v="286" actId="20577"/>
        <pc:sldMkLst>
          <pc:docMk/>
          <pc:sldMk cId="4132130628" sldId="328"/>
        </pc:sldMkLst>
      </pc:sldChg>
      <pc:sldChg chg="add">
        <pc:chgData name="전승배" userId="8e5a5293-7469-44e9-a3e0-8bdb67ff28b4" providerId="ADAL" clId="{BB8AA626-0C72-497C-A56E-0F448AB40F1D}" dt="2020-12-06T06:20:38.839" v="9"/>
        <pc:sldMkLst>
          <pc:docMk/>
          <pc:sldMk cId="2928449480" sldId="330"/>
        </pc:sldMkLst>
      </pc:sldChg>
      <pc:sldChg chg="addSp delSp modSp new mod modNotesTx">
        <pc:chgData name="전승배" userId="8e5a5293-7469-44e9-a3e0-8bdb67ff28b4" providerId="ADAL" clId="{BB8AA626-0C72-497C-A56E-0F448AB40F1D}" dt="2020-12-06T07:25:24.412" v="294"/>
        <pc:sldMkLst>
          <pc:docMk/>
          <pc:sldMk cId="1174235546" sldId="331"/>
        </pc:sldMkLst>
        <pc:spChg chg="add del">
          <ac:chgData name="전승배" userId="8e5a5293-7469-44e9-a3e0-8bdb67ff28b4" providerId="ADAL" clId="{BB8AA626-0C72-497C-A56E-0F448AB40F1D}" dt="2020-12-06T07:15:02.499" v="14"/>
          <ac:spMkLst>
            <pc:docMk/>
            <pc:sldMk cId="1174235546" sldId="331"/>
            <ac:spMk id="2" creationId="{E137479D-B050-4832-8F41-7C20283D341D}"/>
          </ac:spMkLst>
        </pc:spChg>
        <pc:spChg chg="add del mod">
          <ac:chgData name="전승배" userId="8e5a5293-7469-44e9-a3e0-8bdb67ff28b4" providerId="ADAL" clId="{BB8AA626-0C72-497C-A56E-0F448AB40F1D}" dt="2020-12-06T07:16:38.801" v="16" actId="21"/>
          <ac:spMkLst>
            <pc:docMk/>
            <pc:sldMk cId="1174235546" sldId="331"/>
            <ac:spMk id="3" creationId="{6A9F564B-A541-4C3B-9A8D-E72765E8FA87}"/>
          </ac:spMkLst>
        </pc:spChg>
        <pc:spChg chg="add del mod">
          <ac:chgData name="전승배" userId="8e5a5293-7469-44e9-a3e0-8bdb67ff28b4" providerId="ADAL" clId="{BB8AA626-0C72-497C-A56E-0F448AB40F1D}" dt="2020-12-06T07:17:32.733" v="72" actId="21"/>
          <ac:spMkLst>
            <pc:docMk/>
            <pc:sldMk cId="1174235546" sldId="331"/>
            <ac:spMk id="4" creationId="{C83005EE-2EEA-4D10-BEA2-38D4784108DC}"/>
          </ac:spMkLst>
        </pc:spChg>
        <pc:picChg chg="add del mod">
          <ac:chgData name="전승배" userId="8e5a5293-7469-44e9-a3e0-8bdb67ff28b4" providerId="ADAL" clId="{BB8AA626-0C72-497C-A56E-0F448AB40F1D}" dt="2020-12-06T07:24:41.160" v="289" actId="478"/>
          <ac:picMkLst>
            <pc:docMk/>
            <pc:sldMk cId="1174235546" sldId="331"/>
            <ac:picMk id="6" creationId="{A708BDA4-072F-4F21-8A0E-B708E3FC01BC}"/>
          </ac:picMkLst>
        </pc:picChg>
        <pc:picChg chg="add del mod">
          <ac:chgData name="전승배" userId="8e5a5293-7469-44e9-a3e0-8bdb67ff28b4" providerId="ADAL" clId="{BB8AA626-0C72-497C-A56E-0F448AB40F1D}" dt="2020-12-06T07:25:00.655" v="293" actId="22"/>
          <ac:picMkLst>
            <pc:docMk/>
            <pc:sldMk cId="1174235546" sldId="331"/>
            <ac:picMk id="8" creationId="{90A21C53-0E04-4907-88C1-E4D7CBBB63EF}"/>
          </ac:picMkLst>
        </pc:picChg>
        <pc:picChg chg="add mod">
          <ac:chgData name="전승배" userId="8e5a5293-7469-44e9-a3e0-8bdb67ff28b4" providerId="ADAL" clId="{BB8AA626-0C72-497C-A56E-0F448AB40F1D}" dt="2020-12-06T07:25:24.412" v="294"/>
          <ac:picMkLst>
            <pc:docMk/>
            <pc:sldMk cId="1174235546" sldId="331"/>
            <ac:picMk id="10" creationId="{FCDE2D59-846C-4C57-9F62-ACC6A994A387}"/>
          </ac:picMkLst>
        </pc:picChg>
      </pc:sldChg>
      <pc:sldChg chg="new del">
        <pc:chgData name="전승배" userId="8e5a5293-7469-44e9-a3e0-8bdb67ff28b4" providerId="ADAL" clId="{BB8AA626-0C72-497C-A56E-0F448AB40F1D}" dt="2020-12-06T06:21:52.960" v="11" actId="680"/>
        <pc:sldMkLst>
          <pc:docMk/>
          <pc:sldMk cId="3647197973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2CBCA-FB2D-444F-99A7-C71C460B6431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60DB8-E2C8-4AD0-8FD1-44D427309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39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/>
              <a:t>기본 구조</a:t>
            </a:r>
            <a:endParaRPr lang="en-US" altLang="ko-KR" dirty="0"/>
          </a:p>
          <a:p>
            <a:r>
              <a:rPr lang="ko-KR" altLang="en-US" dirty="0"/>
              <a:t>게이트</a:t>
            </a:r>
            <a:endParaRPr lang="en-US" altLang="ko-KR" dirty="0"/>
          </a:p>
          <a:p>
            <a:r>
              <a:rPr lang="ko-KR" altLang="en-US" dirty="0" err="1"/>
              <a:t>시그모이드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하이퍼볼릭</a:t>
            </a:r>
            <a:r>
              <a:rPr lang="ko-KR" altLang="en-US" dirty="0"/>
              <a:t> 탄젠트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0DB8-E2C8-4AD0-8FD1-44D427309A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94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Vanishing gradient problem</a:t>
            </a:r>
          </a:p>
          <a:p>
            <a:r>
              <a:rPr lang="en-US" altLang="ko-KR" dirty="0"/>
              <a:t>Tanh &gt; sigmoid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0DB8-E2C8-4AD0-8FD1-44D427309A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78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4lstm_model.Rmd -&gt; </a:t>
            </a:r>
            <a:r>
              <a:rPr lang="ko-KR" altLang="en-US" dirty="0"/>
              <a:t>모델 </a:t>
            </a:r>
            <a:r>
              <a:rPr lang="ko-KR" altLang="en-US" dirty="0" err="1"/>
              <a:t>여러개</a:t>
            </a:r>
            <a:r>
              <a:rPr lang="ko-KR" altLang="en-US" dirty="0"/>
              <a:t> </a:t>
            </a:r>
            <a:r>
              <a:rPr lang="en-US" altLang="ko-KR" dirty="0"/>
              <a:t>R: list python : tuple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0DB8-E2C8-4AD0-8FD1-44D427309A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3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82001-4E9B-4E01-B4CE-58946FC4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44B91-823C-452B-A267-E0634067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B0C1-EF39-47B0-BDB3-DE6B238C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B09-ED90-4BC9-940C-8984D379D05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B6476-B375-47FB-B115-31E2C463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31726-4A76-45E6-9117-F314136B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893A-969A-4C5F-A768-33E6D511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2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A482A-20EE-4398-85F8-18C50747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23B0F8-29CF-4FEE-8269-06A984DC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B832C-D333-481B-B596-3302806E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B09-ED90-4BC9-940C-8984D379D05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E2BDD-5D15-4BDD-B1E3-2984CCE0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2650-4775-448B-B829-063C45CA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893A-969A-4C5F-A768-33E6D511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1C43A-17C3-4725-A735-A9B188A85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15927-1861-4A67-A76C-3275C068C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FA1E3-4CFA-48CD-A4F6-7ED4487B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B09-ED90-4BC9-940C-8984D379D05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3A228-51B0-4D15-87B7-39D07AE1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87F8C-FDA0-4072-8539-B3294CDC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893A-969A-4C5F-A768-33E6D511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0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750BB-D84B-432D-A421-E3B16496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B15A44-5A46-474B-9286-C55B8F071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C9151-A8F4-4F81-8279-8A11F9A6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B09-ED90-4BC9-940C-8984D379D05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60223-AE54-4A9A-BF78-F19D90C6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B72EC-B2FF-4881-8552-11503A34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893A-969A-4C5F-A768-33E6D511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07936-6074-4813-9007-547426CA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24581-0AFD-4BDB-A01C-6F70ED07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A0F08-A4AB-47FF-B70E-B8ACFC25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B09-ED90-4BC9-940C-8984D379D05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F7BAC-316C-4AA8-99D2-3007C6FC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B1819-6F26-44FB-9B7E-688FF169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893A-969A-4C5F-A768-33E6D511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1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A4B67-E769-4B93-8F6A-A6C14763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2A587-A091-475C-9D5E-12A45EF4F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6D73D-8537-4ED6-ABD2-98B7D84E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F12DF8-5836-47BE-930B-1B67A0FA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B09-ED90-4BC9-940C-8984D379D05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3A6330-1487-4088-A617-65252B8D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7EE804-44B9-4591-9463-58F3B1C8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893A-969A-4C5F-A768-33E6D511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E1313-6B09-4EEA-8703-4B3B5186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0F060-BA5C-4B9D-8088-DA52908B1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8EDF4-1A47-435A-991D-9BBA109B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A86076-28BF-46B4-934A-FB63969D9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BC169-1478-41CE-B636-8762E6D20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1D6BD2-59B4-47F3-A3D5-2556764C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B09-ED90-4BC9-940C-8984D379D05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CC9523-7EDD-49F4-B590-1751234B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CF3C66-84C2-4A9F-8B4E-6A1170B8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893A-969A-4C5F-A768-33E6D511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4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D9906-377C-42AF-9E28-C8A2A3FE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0CCC3-CC8E-44C0-99B4-A224ECCA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B09-ED90-4BC9-940C-8984D379D05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2994E8-0A0B-4331-A0D9-98810503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46E7B4-FC81-4284-B60F-74AC08F6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893A-969A-4C5F-A768-33E6D511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9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D2F861-874A-45FE-9A5F-395738C3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B09-ED90-4BC9-940C-8984D379D05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58F5FA-0FB8-448E-A29E-FB503D76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7E478-95A3-4D1B-82B5-DA5DA9FE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893A-969A-4C5F-A768-33E6D511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2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5F124-A771-4E18-AE85-911D6CC1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CB705-62A8-4916-9281-4EADA492E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8EDBD-20A9-4FB3-B7E7-E0EB154E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67FD36-4FDA-46E8-9D7E-B127FBC1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B09-ED90-4BC9-940C-8984D379D05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CA76DB-101A-45CC-88FD-3ABA26AC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FFF7F-83D7-447B-B5D1-55F2DEE7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893A-969A-4C5F-A768-33E6D511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1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2D6BA-9E6E-49F0-B51B-51D4F1B5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2081EE-1DF2-4416-AD4E-443309C20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E3120-7DFC-420B-AD06-A48C70508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315D93-F95B-4847-8904-E78FD9DE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36B09-ED90-4BC9-940C-8984D379D05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8DF1F-6E66-4580-A72B-3DE0ABCA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0AB496-AC05-46EE-A6F5-93C1BA17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893A-969A-4C5F-A768-33E6D511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0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D7F1D-4BC3-4D77-852B-9B2D7C00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0B18F2-83C3-4237-B64A-2DF9A8F99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07E03-FCBA-46A9-BC31-91E16CA1E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36B09-ED90-4BC9-940C-8984D379D05D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EE199-FA57-483B-869D-6897A962A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C46FD-188D-43EE-AAFA-596B6BDDB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893A-969A-4C5F-A768-33E6D5112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8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D7B835-36B1-4357-956B-CAF1C6288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33" y="879769"/>
            <a:ext cx="7687733" cy="50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7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7FFFC2-C094-4677-B850-95568E78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19" y="1692306"/>
            <a:ext cx="4127270" cy="24147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615FC8-1D00-4C3A-8CAB-68A06575E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699" y="1999881"/>
            <a:ext cx="3795908" cy="409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A40439-33B2-40B7-896B-988282C7B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700" y="2808907"/>
            <a:ext cx="3795908" cy="7574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894D1E-1BF5-405F-AEEC-20005DF8C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219" y="4190762"/>
            <a:ext cx="4541676" cy="14137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DC3561-D8C7-46C6-945D-681B35204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253" y="5750972"/>
            <a:ext cx="6200775" cy="93345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14F84B9-9A30-4BF3-A8BC-A9D3E9C25088}"/>
              </a:ext>
            </a:extLst>
          </p:cNvPr>
          <p:cNvCxnSpPr/>
          <p:nvPr/>
        </p:nvCxnSpPr>
        <p:spPr>
          <a:xfrm flipV="1">
            <a:off x="4332855" y="860462"/>
            <a:ext cx="3526291" cy="25853"/>
          </a:xfrm>
          <a:prstGeom prst="line">
            <a:avLst/>
          </a:prstGeom>
          <a:ln w="3175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E44285DE-AB29-4D7E-B17D-6F24D8BF347B}"/>
              </a:ext>
            </a:extLst>
          </p:cNvPr>
          <p:cNvSpPr>
            <a:spLocks noGrp="1"/>
          </p:cNvSpPr>
          <p:nvPr/>
        </p:nvSpPr>
        <p:spPr>
          <a:xfrm>
            <a:off x="2126745" y="943188"/>
            <a:ext cx="7886700" cy="67786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800" b="1" dirty="0">
                <a:latin typeface="아리따-돋움(TTF)-Medium"/>
                <a:ea typeface="아리따-돋움(TTF)-Medium"/>
                <a:cs typeface="+mj-cs"/>
              </a:rPr>
              <a:t>Recurrent Neural Network (RNN)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46CDE0-4495-4367-B80E-F359E5A779B8}"/>
              </a:ext>
            </a:extLst>
          </p:cNvPr>
          <p:cNvSpPr txBox="1"/>
          <p:nvPr/>
        </p:nvSpPr>
        <p:spPr>
          <a:xfrm>
            <a:off x="6486700" y="2409806"/>
            <a:ext cx="85472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(T &gt; t)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1E8848-CFE0-40DD-9395-7DCC6D1B98C3}"/>
              </a:ext>
            </a:extLst>
          </p:cNvPr>
          <p:cNvSpPr txBox="1"/>
          <p:nvPr/>
        </p:nvSpPr>
        <p:spPr>
          <a:xfrm>
            <a:off x="10225250" y="2020176"/>
            <a:ext cx="4523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4289AB-915D-4F19-BEC0-EB4EBB757F29}"/>
              </a:ext>
            </a:extLst>
          </p:cNvPr>
          <p:cNvSpPr txBox="1"/>
          <p:nvPr/>
        </p:nvSpPr>
        <p:spPr>
          <a:xfrm>
            <a:off x="10225250" y="3002990"/>
            <a:ext cx="4523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8FBA-3364-4330-B0F8-5FEAF75C4F6B}"/>
              </a:ext>
            </a:extLst>
          </p:cNvPr>
          <p:cNvSpPr txBox="1"/>
          <p:nvPr/>
        </p:nvSpPr>
        <p:spPr>
          <a:xfrm>
            <a:off x="6854748" y="4712986"/>
            <a:ext cx="4523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305D0-3159-486F-B721-EA6BA3FAD019}"/>
              </a:ext>
            </a:extLst>
          </p:cNvPr>
          <p:cNvSpPr txBox="1"/>
          <p:nvPr/>
        </p:nvSpPr>
        <p:spPr>
          <a:xfrm>
            <a:off x="8469027" y="6033031"/>
            <a:ext cx="4523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(4)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1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F46CDE0-4495-4367-B80E-F359E5A779B8}"/>
              </a:ext>
            </a:extLst>
          </p:cNvPr>
          <p:cNvSpPr txBox="1"/>
          <p:nvPr/>
        </p:nvSpPr>
        <p:spPr>
          <a:xfrm>
            <a:off x="6486700" y="2409806"/>
            <a:ext cx="85472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(T &gt; t)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1E8848-CFE0-40DD-9395-7DCC6D1B98C3}"/>
              </a:ext>
            </a:extLst>
          </p:cNvPr>
          <p:cNvSpPr txBox="1"/>
          <p:nvPr/>
        </p:nvSpPr>
        <p:spPr>
          <a:xfrm>
            <a:off x="8581505" y="2020176"/>
            <a:ext cx="4523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4289AB-915D-4F19-BEC0-EB4EBB757F29}"/>
              </a:ext>
            </a:extLst>
          </p:cNvPr>
          <p:cNvSpPr txBox="1"/>
          <p:nvPr/>
        </p:nvSpPr>
        <p:spPr>
          <a:xfrm>
            <a:off x="10013445" y="2943282"/>
            <a:ext cx="4523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8FBA-3364-4330-B0F8-5FEAF75C4F6B}"/>
              </a:ext>
            </a:extLst>
          </p:cNvPr>
          <p:cNvSpPr txBox="1"/>
          <p:nvPr/>
        </p:nvSpPr>
        <p:spPr>
          <a:xfrm>
            <a:off x="6854748" y="4794852"/>
            <a:ext cx="4523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C305D0-3159-486F-B721-EA6BA3FAD019}"/>
              </a:ext>
            </a:extLst>
          </p:cNvPr>
          <p:cNvSpPr txBox="1"/>
          <p:nvPr/>
        </p:nvSpPr>
        <p:spPr>
          <a:xfrm>
            <a:off x="4340125" y="5850544"/>
            <a:ext cx="45236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(4)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32A30D-6A08-481E-9D49-76558AAFEA08}"/>
              </a:ext>
            </a:extLst>
          </p:cNvPr>
          <p:cNvCxnSpPr/>
          <p:nvPr/>
        </p:nvCxnSpPr>
        <p:spPr>
          <a:xfrm flipV="1">
            <a:off x="4332855" y="860462"/>
            <a:ext cx="3526291" cy="25853"/>
          </a:xfrm>
          <a:prstGeom prst="line">
            <a:avLst/>
          </a:prstGeom>
          <a:ln w="3175">
            <a:solidFill>
              <a:srgbClr val="7979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75C0E089-FBC0-4C87-AF91-D07CD86DE437}"/>
              </a:ext>
            </a:extLst>
          </p:cNvPr>
          <p:cNvSpPr>
            <a:spLocks noGrp="1"/>
          </p:cNvSpPr>
          <p:nvPr/>
        </p:nvSpPr>
        <p:spPr>
          <a:xfrm>
            <a:off x="2126745" y="943188"/>
            <a:ext cx="7886700" cy="67786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ko-KR" sz="2800" b="1" dirty="0">
                <a:latin typeface="아리따-돋움(TTF)-Medium"/>
                <a:ea typeface="아리따-돋움(TTF)-Medium"/>
                <a:cs typeface="+mj-cs"/>
              </a:rPr>
              <a:t>Long Short-Term Memory (LSTM)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84F9D53-A063-4A51-A4AA-FFA68A20C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46" y="1677924"/>
            <a:ext cx="3836251" cy="24534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4E4FDF8-89E7-4648-BBE2-F08C5DB94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75" y="2014077"/>
            <a:ext cx="2115330" cy="3957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FA9910-77B3-43A1-87C0-B6790568D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75" y="2812301"/>
            <a:ext cx="3547270" cy="6312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B6E9E3-BA06-4691-90B9-78961C386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252" y="4631857"/>
            <a:ext cx="4586496" cy="695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CCFB67-8A85-4D0F-9F0D-F33BDA5EC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7602" y="5547256"/>
            <a:ext cx="20193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4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CDE2D59-846C-4C57-9F62-ACC6A994A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3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77</Words>
  <Application>Microsoft Office PowerPoint</Application>
  <PresentationFormat>와이드스크린</PresentationFormat>
  <Paragraphs>22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아리따-돋움(TTF)-Medium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전승배</dc:creator>
  <cp:lastModifiedBy>전승배</cp:lastModifiedBy>
  <cp:revision>1</cp:revision>
  <dcterms:created xsi:type="dcterms:W3CDTF">2020-12-06T05:44:00Z</dcterms:created>
  <dcterms:modified xsi:type="dcterms:W3CDTF">2020-12-06T07:25:28Z</dcterms:modified>
</cp:coreProperties>
</file>