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3"/>
    <p:restoredTop sz="95775"/>
  </p:normalViewPr>
  <p:slideViewPr>
    <p:cSldViewPr snapToGrid="0" snapToObjects="1">
      <p:cViewPr varScale="1">
        <p:scale>
          <a:sx n="96" d="100"/>
          <a:sy n="96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wiki.apache.org/confluence/display/OPENWHISK/OpenWhisk+Project+Wik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9830-A849-B747-BA96-73DC6E3CB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HPSC Community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82C5C-8D29-3D49-B0DF-88A289F67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Tariq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3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F727-BA08-5546-86B3-2464734F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serverless?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CBE1-EC39-574E-9B26-52647CFA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Cloud service</a:t>
            </a:r>
          </a:p>
          <a:p>
            <a:r>
              <a:rPr lang="en-US" dirty="0"/>
              <a:t>Cloud Service providers – (business trend)</a:t>
            </a:r>
          </a:p>
          <a:p>
            <a:pPr lvl="1"/>
            <a:r>
              <a:rPr lang="en-US" dirty="0"/>
              <a:t>Renting out physical machines!</a:t>
            </a:r>
          </a:p>
          <a:p>
            <a:pPr lvl="2"/>
            <a:r>
              <a:rPr lang="en-US" sz="1600" dirty="0"/>
              <a:t>Virtual Machines</a:t>
            </a:r>
          </a:p>
          <a:p>
            <a:pPr lvl="3"/>
            <a:r>
              <a:rPr lang="en-US" sz="1600" dirty="0"/>
              <a:t>Containers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Resource multiplexing!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/>
              <a:t>serverless! </a:t>
            </a:r>
          </a:p>
          <a:p>
            <a:r>
              <a:rPr lang="en-US" dirty="0"/>
              <a:t>Serverless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Deploy code</a:t>
            </a:r>
          </a:p>
          <a:p>
            <a:pPr lvl="1"/>
            <a:r>
              <a:rPr lang="en-US" dirty="0"/>
              <a:t>You are done!</a:t>
            </a:r>
          </a:p>
          <a:p>
            <a:r>
              <a:rPr lang="en-US" dirty="0"/>
              <a:t>Why serverless?</a:t>
            </a:r>
          </a:p>
          <a:p>
            <a:pPr lvl="1"/>
            <a:r>
              <a:rPr lang="en-US" dirty="0"/>
              <a:t>No scale-up issues</a:t>
            </a:r>
          </a:p>
          <a:p>
            <a:pPr lvl="1"/>
            <a:r>
              <a:rPr lang="en-US" dirty="0"/>
              <a:t>No need for over-provisioning</a:t>
            </a:r>
          </a:p>
          <a:p>
            <a:pPr lvl="1"/>
            <a:r>
              <a:rPr lang="en-US" dirty="0"/>
              <a:t>Pay what you use!</a:t>
            </a:r>
          </a:p>
        </p:txBody>
      </p:sp>
    </p:spTree>
    <p:extLst>
      <p:ext uri="{BB962C8B-B14F-4D97-AF65-F5344CB8AC3E}">
        <p14:creationId xmlns:p14="http://schemas.microsoft.com/office/powerpoint/2010/main" val="129807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79EE-3179-0D48-ACDD-84A024E6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B31B-4EF4-3D4E-9869-8C9914F1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5944455"/>
          </a:xfrm>
        </p:spPr>
        <p:txBody>
          <a:bodyPr>
            <a:normAutofit/>
          </a:bodyPr>
          <a:lstStyle/>
          <a:p>
            <a:r>
              <a:rPr lang="en-US" dirty="0"/>
              <a:t>Containers or </a:t>
            </a:r>
            <a:r>
              <a:rPr lang="en-US" dirty="0" err="1"/>
              <a:t>VirtualMachines</a:t>
            </a:r>
            <a:endParaRPr lang="en-US" dirty="0"/>
          </a:p>
          <a:p>
            <a:pPr lvl="1"/>
            <a:r>
              <a:rPr lang="en-US" dirty="0"/>
              <a:t>Cold Starts</a:t>
            </a:r>
          </a:p>
          <a:p>
            <a:r>
              <a:rPr lang="en-US" dirty="0"/>
              <a:t>Stateless Functions</a:t>
            </a:r>
          </a:p>
          <a:p>
            <a:pPr lvl="1"/>
            <a:r>
              <a:rPr lang="en-US" dirty="0"/>
              <a:t>Can not maintain state</a:t>
            </a:r>
          </a:p>
          <a:p>
            <a:pPr lvl="1"/>
            <a:r>
              <a:rPr lang="en-US" dirty="0"/>
              <a:t>Can not be addressed at runtime</a:t>
            </a:r>
          </a:p>
          <a:p>
            <a:r>
              <a:rPr lang="en-US" dirty="0"/>
              <a:t>Limited running times</a:t>
            </a:r>
          </a:p>
          <a:p>
            <a:pPr lvl="1"/>
            <a:r>
              <a:rPr lang="en-US" dirty="0"/>
              <a:t>Hard limit on running-time</a:t>
            </a:r>
          </a:p>
          <a:p>
            <a:r>
              <a:rPr lang="en-US" dirty="0"/>
              <a:t>Industry offerings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Google Cloud Functions</a:t>
            </a:r>
          </a:p>
          <a:p>
            <a:pPr lvl="1"/>
            <a:r>
              <a:rPr lang="en-US" dirty="0"/>
              <a:t>IBM Cloud Functions</a:t>
            </a:r>
          </a:p>
          <a:p>
            <a:pPr lvl="1"/>
            <a:r>
              <a:rPr lang="en-US" dirty="0"/>
              <a:t>Azure Function Apps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OpenWhisk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9334-F7AF-D648-B9BD-CCE2D8A6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OpenWhisk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F0A-0137-6F47-9B13-405CBFF6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by the folks at IBM</a:t>
            </a:r>
          </a:p>
          <a:p>
            <a:r>
              <a:rPr lang="en-US" dirty="0"/>
              <a:t>This project started in 2016</a:t>
            </a:r>
          </a:p>
          <a:p>
            <a:r>
              <a:rPr lang="en-US" dirty="0"/>
              <a:t># of contributors: 224</a:t>
            </a:r>
          </a:p>
          <a:p>
            <a:r>
              <a:rPr lang="en-US" dirty="0"/>
              <a:t>Built on top of other open-source projects</a:t>
            </a:r>
          </a:p>
          <a:p>
            <a:pPr lvl="1"/>
            <a:r>
              <a:rPr lang="en-US" dirty="0"/>
              <a:t>Nginx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CouchDB</a:t>
            </a:r>
          </a:p>
          <a:p>
            <a:pPr lvl="1"/>
            <a:r>
              <a:rPr lang="en-US" dirty="0"/>
              <a:t>Docker</a:t>
            </a:r>
          </a:p>
          <a:p>
            <a:r>
              <a:rPr lang="en-US" dirty="0"/>
              <a:t>Deployments</a:t>
            </a:r>
          </a:p>
          <a:p>
            <a:pPr lvl="1"/>
            <a:r>
              <a:rPr lang="en-US" dirty="0"/>
              <a:t>Docker-compose</a:t>
            </a:r>
          </a:p>
          <a:p>
            <a:pPr lvl="1"/>
            <a:r>
              <a:rPr lang="en-US" dirty="0" err="1"/>
              <a:t>Kube</a:t>
            </a:r>
            <a:r>
              <a:rPr lang="en-US" dirty="0"/>
              <a:t>-deploy</a:t>
            </a:r>
          </a:p>
          <a:p>
            <a:pPr lvl="1"/>
            <a:r>
              <a:rPr lang="en-US" dirty="0"/>
              <a:t>Vagrant </a:t>
            </a:r>
          </a:p>
          <a:p>
            <a:pPr lvl="1"/>
            <a:r>
              <a:rPr lang="en-US" dirty="0"/>
              <a:t>Mac/Ubuntu Servers</a:t>
            </a:r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EA8058-A6E0-9849-BCEB-C09CF832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70" y="5212246"/>
            <a:ext cx="1612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3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9334-F7AF-D648-B9BD-CCE2D8A6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OpenWhisk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F0A-0137-6F47-9B13-405CBFF6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46841"/>
            <a:ext cx="6281873" cy="6337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one release (incubating)!</a:t>
            </a:r>
          </a:p>
          <a:p>
            <a:pPr lvl="1"/>
            <a:r>
              <a:rPr lang="en-US" dirty="0"/>
              <a:t>Fall 2018</a:t>
            </a:r>
          </a:p>
          <a:p>
            <a:r>
              <a:rPr lang="en-US" dirty="0"/>
              <a:t>First stable release planned for this fall</a:t>
            </a:r>
          </a:p>
          <a:p>
            <a:r>
              <a:rPr lang="en-US" dirty="0"/>
              <a:t># of commits for far: 2.6k</a:t>
            </a:r>
          </a:p>
          <a:p>
            <a:r>
              <a:rPr lang="en-US" dirty="0"/>
              <a:t>Want to contribute?</a:t>
            </a:r>
          </a:p>
          <a:p>
            <a:pPr lvl="1"/>
            <a:r>
              <a:rPr lang="en-US" dirty="0"/>
              <a:t>Sign ICLA </a:t>
            </a:r>
          </a:p>
          <a:p>
            <a:pPr lvl="1"/>
            <a:r>
              <a:rPr lang="en-US" dirty="0"/>
              <a:t>Introduce yourself to the community (Slack, mailing list)</a:t>
            </a:r>
          </a:p>
          <a:p>
            <a:pPr lvl="1"/>
            <a:r>
              <a:rPr lang="en-US" dirty="0"/>
              <a:t>Pick an issue &amp; let the project members know you are working on it!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Issue can’t be assigned to people not part of the project</a:t>
            </a:r>
          </a:p>
          <a:p>
            <a:r>
              <a:rPr lang="en-US" dirty="0"/>
              <a:t>The project maintains a </a:t>
            </a:r>
            <a:r>
              <a:rPr lang="en-US" b="1" dirty="0">
                <a:hlinkClick r:id="rId2"/>
              </a:rPr>
              <a:t>Confluence Wiki</a:t>
            </a:r>
            <a:r>
              <a:rPr lang="en-US" dirty="0"/>
              <a:t> site</a:t>
            </a:r>
          </a:p>
          <a:p>
            <a:pPr lvl="1"/>
            <a:r>
              <a:rPr lang="en-US" dirty="0"/>
              <a:t>share thoughts &amp; design proposals</a:t>
            </a:r>
          </a:p>
          <a:p>
            <a:pPr lvl="1"/>
            <a:r>
              <a:rPr lang="en-US" dirty="0"/>
              <a:t>Events &amp; tech talks (mailing list)</a:t>
            </a:r>
          </a:p>
          <a:p>
            <a:r>
              <a:rPr lang="en-US" dirty="0"/>
              <a:t>Recent Achievements</a:t>
            </a:r>
          </a:p>
          <a:p>
            <a:pPr lvl="1"/>
            <a:r>
              <a:rPr lang="en-US" dirty="0"/>
              <a:t>the team behind the framework raised VC funding to ensure the project continues to grow (2017) </a:t>
            </a:r>
          </a:p>
          <a:p>
            <a:pPr lvl="1"/>
            <a:r>
              <a:rPr lang="en-US" dirty="0"/>
              <a:t>became an Apache Software Foundation (ASF) Top-Level-Project (July, 2019)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58DAA1-0599-3443-891F-AFA39C3F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70" y="5212246"/>
            <a:ext cx="1612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D57D-8F88-AC4A-9D3A-9B729E5C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8F1A-4560-F140-BE50-F6F89390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</a:t>
            </a:r>
          </a:p>
          <a:p>
            <a:pPr lvl="1"/>
            <a:r>
              <a:rPr lang="en-US" dirty="0"/>
              <a:t>better error message for unsupported kind #4616</a:t>
            </a:r>
          </a:p>
          <a:p>
            <a:r>
              <a:rPr lang="en-US" dirty="0"/>
              <a:t>Easy first issue!</a:t>
            </a:r>
          </a:p>
          <a:p>
            <a:pPr lvl="1"/>
            <a:r>
              <a:rPr lang="en-US" dirty="0"/>
              <a:t>Took only 10-20 minutes to fix!</a:t>
            </a:r>
          </a:p>
          <a:p>
            <a:pPr lvl="1"/>
            <a:r>
              <a:rPr lang="en-US" dirty="0"/>
              <a:t>20+ hours! For merge …</a:t>
            </a:r>
          </a:p>
          <a:p>
            <a:pPr lvl="2"/>
            <a:r>
              <a:rPr lang="en-US" dirty="0"/>
              <a:t>Had to rewrite a test-case</a:t>
            </a:r>
          </a:p>
          <a:p>
            <a:pPr lvl="2"/>
            <a:r>
              <a:rPr lang="en-US" dirty="0"/>
              <a:t>Took in some proposed structural changes</a:t>
            </a:r>
          </a:p>
          <a:p>
            <a:pPr lvl="1"/>
            <a:endParaRPr lang="en-US" dirty="0"/>
          </a:p>
          <a:p>
            <a:r>
              <a:rPr lang="en-US" dirty="0"/>
              <a:t>looking for a more meaningful contribution after this!</a:t>
            </a:r>
          </a:p>
          <a:p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579DE45-C0A2-9F46-AA23-2B702769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70" y="5212246"/>
            <a:ext cx="1612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1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D57D-8F88-AC4A-9D3A-9B729E5C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say … </a:t>
            </a:r>
            <a:br>
              <a:rPr lang="en-US" dirty="0"/>
            </a:br>
            <a:r>
              <a:rPr lang="en-US" dirty="0"/>
              <a:t>felt good!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6AF64-FEF0-1645-9B8B-68D82691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84C77E-7743-E542-92DB-D0BAC1A6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42" y="178746"/>
            <a:ext cx="6580681" cy="635035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504630E-73BA-0440-A0BF-46F045AE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70" y="5212246"/>
            <a:ext cx="1612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726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313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HPSC Community Project</vt:lpstr>
      <vt:lpstr>What is serverless?</vt:lpstr>
      <vt:lpstr>Serverless framework</vt:lpstr>
      <vt:lpstr>Apache OpenWhisk</vt:lpstr>
      <vt:lpstr>Apache OpenWhisk</vt:lpstr>
      <vt:lpstr>Contribution</vt:lpstr>
      <vt:lpstr>must say …  felt good!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HPSC Community Project</dc:title>
  <dc:creator>Ali Raza Tariq</dc:creator>
  <cp:lastModifiedBy>Ali Raza Tariq</cp:lastModifiedBy>
  <cp:revision>5</cp:revision>
  <dcterms:created xsi:type="dcterms:W3CDTF">2019-11-14T23:46:21Z</dcterms:created>
  <dcterms:modified xsi:type="dcterms:W3CDTF">2019-11-15T16:51:24Z</dcterms:modified>
</cp:coreProperties>
</file>