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66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0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1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4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2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8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4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64B8-E8BC-47FD-AAB1-73442FF448F4}" type="datetimeFigureOut">
              <a:rPr lang="en-IN" smtClean="0"/>
              <a:t>08-02-2017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DB41-F9A0-4795-B63C-4A9755A50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Binary Files and File Format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176" y="5877272"/>
            <a:ext cx="2624336" cy="625624"/>
          </a:xfrm>
        </p:spPr>
        <p:txBody>
          <a:bodyPr>
            <a:noAutofit/>
          </a:bodyPr>
          <a:lstStyle/>
          <a:p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Varsha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G.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Maragi</a:t>
            </a:r>
            <a:endParaRPr lang="en-IN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27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ASCII </a:t>
            </a:r>
            <a:r>
              <a:rPr lang="en-IN" dirty="0" err="1" smtClean="0"/>
              <a:t>vs</a:t>
            </a:r>
            <a:r>
              <a:rPr lang="en-IN" dirty="0" smtClean="0"/>
              <a:t> Binary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ASCII files are the text files</a:t>
            </a:r>
          </a:p>
          <a:p>
            <a:r>
              <a:rPr lang="en-IN" dirty="0" smtClean="0"/>
              <a:t>Each character is ASCII coded</a:t>
            </a:r>
          </a:p>
          <a:p>
            <a:r>
              <a:rPr lang="en-IN" dirty="0" smtClean="0"/>
              <a:t>Binary files are a stream of 0’s and 1’s grouped as bytes.</a:t>
            </a:r>
          </a:p>
          <a:p>
            <a:r>
              <a:rPr lang="en-IN" dirty="0" smtClean="0"/>
              <a:t>ASCII files are special kinds of binary files</a:t>
            </a:r>
          </a:p>
          <a:p>
            <a:r>
              <a:rPr lang="en-IN" dirty="0" smtClean="0"/>
              <a:t>They are 7-bit encoding stored in a byte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5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ASCII code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171495" cy="385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9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Editors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Provide an abstraction to the process of encoding</a:t>
            </a:r>
          </a:p>
          <a:p>
            <a:r>
              <a:rPr lang="en-IN" dirty="0" smtClean="0"/>
              <a:t>New line character represents the end of the line </a:t>
            </a:r>
          </a:p>
          <a:p>
            <a:r>
              <a:rPr lang="en-IN" dirty="0" smtClean="0"/>
              <a:t>End of file-Some editors force you to end with new line or they themselves append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02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use binary at all?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you type in a character it is represented as an ASCII code.</a:t>
            </a:r>
          </a:p>
          <a:p>
            <a:r>
              <a:rPr lang="en-IN" dirty="0" smtClean="0"/>
              <a:t>Ex: 100000-consumes 6 bytes.</a:t>
            </a:r>
          </a:p>
          <a:p>
            <a:r>
              <a:rPr lang="en-IN" dirty="0" smtClean="0"/>
              <a:t>However binary is 4 bytes</a:t>
            </a:r>
          </a:p>
          <a:p>
            <a:r>
              <a:rPr lang="en-IN" dirty="0" smtClean="0"/>
              <a:t>Binary is more compact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image,video</a:t>
            </a:r>
            <a:r>
              <a:rPr lang="en-IN" dirty="0" smtClean="0"/>
              <a:t> or audio(any digital file) this is important.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06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and Write to binary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Write to binary file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x = 123;   </a:t>
            </a:r>
          </a:p>
          <a:p>
            <a:pPr lvl="1"/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outfile</a:t>
            </a:r>
            <a:r>
              <a:rPr lang="en-IN" dirty="0" smtClean="0"/>
              <a:t>; </a:t>
            </a:r>
          </a:p>
          <a:p>
            <a:pPr lvl="1"/>
            <a:r>
              <a:rPr lang="en-IN" dirty="0" err="1" smtClean="0"/>
              <a:t>outfile.open</a:t>
            </a:r>
            <a:r>
              <a:rPr lang="en-IN" dirty="0" smtClean="0"/>
              <a:t>(“</a:t>
            </a:r>
            <a:r>
              <a:rPr lang="en-IN" dirty="0" smtClean="0"/>
              <a:t>abc</a:t>
            </a:r>
            <a:r>
              <a:rPr lang="en-IN" dirty="0" smtClean="0"/>
              <a:t>.dat</a:t>
            </a:r>
            <a:r>
              <a:rPr lang="en-IN" dirty="0" smtClean="0"/>
              <a:t>", </a:t>
            </a:r>
            <a:r>
              <a:rPr lang="en-IN" dirty="0" err="1" smtClean="0"/>
              <a:t>ios</a:t>
            </a:r>
            <a:r>
              <a:rPr lang="en-IN" dirty="0" smtClean="0"/>
              <a:t>::binary | </a:t>
            </a:r>
            <a:r>
              <a:rPr lang="en-IN" dirty="0" err="1" smtClean="0"/>
              <a:t>ios</a:t>
            </a:r>
            <a:r>
              <a:rPr lang="en-IN" dirty="0" smtClean="0"/>
              <a:t>::out);</a:t>
            </a:r>
          </a:p>
          <a:p>
            <a:pPr lvl="1"/>
            <a:r>
              <a:rPr lang="en-IN" dirty="0" err="1" smtClean="0"/>
              <a:t>outfile.write</a:t>
            </a:r>
            <a:r>
              <a:rPr lang="en-IN" dirty="0" smtClean="0"/>
              <a:t>(&amp;x,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));</a:t>
            </a:r>
          </a:p>
          <a:p>
            <a:r>
              <a:rPr lang="en-IN" dirty="0" smtClean="0"/>
              <a:t>Read from binary file</a:t>
            </a:r>
          </a:p>
          <a:p>
            <a:r>
              <a:rPr lang="en-IN" dirty="0" err="1"/>
              <a:t>int</a:t>
            </a:r>
            <a:r>
              <a:rPr lang="en-IN" dirty="0"/>
              <a:t> x; 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 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infile.open</a:t>
            </a:r>
            <a:r>
              <a:rPr lang="en-IN" dirty="0" smtClean="0"/>
              <a:t>(“</a:t>
            </a:r>
            <a:r>
              <a:rPr lang="en-IN" dirty="0" smtClean="0"/>
              <a:t>xyz</a:t>
            </a:r>
            <a:r>
              <a:rPr lang="en-IN" dirty="0" smtClean="0"/>
              <a:t>.dat</a:t>
            </a:r>
            <a:r>
              <a:rPr lang="en-IN" dirty="0"/>
              <a:t>", </a:t>
            </a:r>
            <a:r>
              <a:rPr lang="en-IN" dirty="0" err="1"/>
              <a:t>ios</a:t>
            </a:r>
            <a:r>
              <a:rPr lang="en-IN" dirty="0"/>
              <a:t>::binary | </a:t>
            </a:r>
            <a:r>
              <a:rPr lang="en-IN" dirty="0" err="1"/>
              <a:t>ios</a:t>
            </a:r>
            <a:r>
              <a:rPr lang="en-IN" dirty="0"/>
              <a:t>::in) 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infile.read</a:t>
            </a:r>
            <a:r>
              <a:rPr lang="en-IN" dirty="0"/>
              <a:t>(&amp;x, 7);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1979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Various file format(JPEG,TIFF,PDF)</a:t>
            </a:r>
          </a:p>
          <a:p>
            <a:r>
              <a:rPr lang="en-IN" dirty="0" smtClean="0"/>
              <a:t>Determines how information is encoded.</a:t>
            </a:r>
          </a:p>
          <a:p>
            <a:r>
              <a:rPr lang="en-IN" dirty="0" smtClean="0"/>
              <a:t>File header-Contains metadata about the file(Ex: Image file-</a:t>
            </a:r>
            <a:r>
              <a:rPr lang="en-IN" dirty="0" err="1" smtClean="0"/>
              <a:t>format,size,resolution</a:t>
            </a:r>
            <a:r>
              <a:rPr lang="en-IN" dirty="0" smtClean="0"/>
              <a:t>)</a:t>
            </a:r>
          </a:p>
          <a:p>
            <a:r>
              <a:rPr lang="en-IN" dirty="0" smtClean="0"/>
              <a:t>TIFF-Tagged Image File Format (images)</a:t>
            </a:r>
          </a:p>
        </p:txBody>
      </p:sp>
    </p:spTree>
    <p:extLst>
      <p:ext uri="{BB962C8B-B14F-4D97-AF65-F5344CB8AC3E}">
        <p14:creationId xmlns:p14="http://schemas.microsoft.com/office/powerpoint/2010/main" val="17991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TIFF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98477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03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184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Binary Files and File Format</vt:lpstr>
      <vt:lpstr>ASCII vs Binary Files</vt:lpstr>
      <vt:lpstr>Table of ASCII code</vt:lpstr>
      <vt:lpstr>Text Editors</vt:lpstr>
      <vt:lpstr>Why use binary at all?</vt:lpstr>
      <vt:lpstr>Read and Write to binary file</vt:lpstr>
      <vt:lpstr>File format</vt:lpstr>
      <vt:lpstr>TIFF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g</dc:creator>
  <cp:lastModifiedBy>varsha g</cp:lastModifiedBy>
  <cp:revision>13</cp:revision>
  <dcterms:created xsi:type="dcterms:W3CDTF">2017-02-08T09:05:24Z</dcterms:created>
  <dcterms:modified xsi:type="dcterms:W3CDTF">2017-02-08T23:14:54Z</dcterms:modified>
</cp:coreProperties>
</file>