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1" d="100"/>
          <a:sy n="81" d="100"/>
        </p:scale>
        <p:origin x="46"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97D6-637D-4A92-BA17-DA67C8E329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862090-DE8B-419C-8E25-6A3DBBE10D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0B0804-6241-46F7-88EA-A5811523BB38}"/>
              </a:ext>
            </a:extLst>
          </p:cNvPr>
          <p:cNvSpPr>
            <a:spLocks noGrp="1"/>
          </p:cNvSpPr>
          <p:nvPr>
            <p:ph type="dt" sz="half" idx="10"/>
          </p:nvPr>
        </p:nvSpPr>
        <p:spPr/>
        <p:txBody>
          <a:bodyPr/>
          <a:lstStyle/>
          <a:p>
            <a:fld id="{87AE14D4-151E-4063-A8CB-AC9205B5F84B}" type="datetimeFigureOut">
              <a:rPr lang="en-US" smtClean="0"/>
              <a:t>4/3/2022</a:t>
            </a:fld>
            <a:endParaRPr lang="en-US"/>
          </a:p>
        </p:txBody>
      </p:sp>
      <p:sp>
        <p:nvSpPr>
          <p:cNvPr id="5" name="Footer Placeholder 4">
            <a:extLst>
              <a:ext uri="{FF2B5EF4-FFF2-40B4-BE49-F238E27FC236}">
                <a16:creationId xmlns:a16="http://schemas.microsoft.com/office/drawing/2014/main" id="{E8824AF5-7DE3-4330-8998-DA7240E9FA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2CBD3A-37BA-4D0F-868E-797E49D02AF5}"/>
              </a:ext>
            </a:extLst>
          </p:cNvPr>
          <p:cNvSpPr>
            <a:spLocks noGrp="1"/>
          </p:cNvSpPr>
          <p:nvPr>
            <p:ph type="sldNum" sz="quarter" idx="12"/>
          </p:nvPr>
        </p:nvSpPr>
        <p:spPr/>
        <p:txBody>
          <a:bodyPr/>
          <a:lstStyle/>
          <a:p>
            <a:fld id="{1C81FBCD-77BB-44C8-B694-9D14B59DE540}" type="slidenum">
              <a:rPr lang="en-US" smtClean="0"/>
              <a:t>‹#›</a:t>
            </a:fld>
            <a:endParaRPr lang="en-US"/>
          </a:p>
        </p:txBody>
      </p:sp>
    </p:spTree>
    <p:extLst>
      <p:ext uri="{BB962C8B-B14F-4D97-AF65-F5344CB8AC3E}">
        <p14:creationId xmlns:p14="http://schemas.microsoft.com/office/powerpoint/2010/main" val="4046861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97B41-C1EB-4FEF-B2F3-7DB3A1C33B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8AD534-BA90-4D1B-BCA1-9D2413F148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51D5EC-1D8F-47C3-8DBC-F2375865EC06}"/>
              </a:ext>
            </a:extLst>
          </p:cNvPr>
          <p:cNvSpPr>
            <a:spLocks noGrp="1"/>
          </p:cNvSpPr>
          <p:nvPr>
            <p:ph type="dt" sz="half" idx="10"/>
          </p:nvPr>
        </p:nvSpPr>
        <p:spPr/>
        <p:txBody>
          <a:bodyPr/>
          <a:lstStyle/>
          <a:p>
            <a:fld id="{87AE14D4-151E-4063-A8CB-AC9205B5F84B}" type="datetimeFigureOut">
              <a:rPr lang="en-US" smtClean="0"/>
              <a:t>4/3/2022</a:t>
            </a:fld>
            <a:endParaRPr lang="en-US"/>
          </a:p>
        </p:txBody>
      </p:sp>
      <p:sp>
        <p:nvSpPr>
          <p:cNvPr id="5" name="Footer Placeholder 4">
            <a:extLst>
              <a:ext uri="{FF2B5EF4-FFF2-40B4-BE49-F238E27FC236}">
                <a16:creationId xmlns:a16="http://schemas.microsoft.com/office/drawing/2014/main" id="{BFF69D3A-311A-4840-8E9E-40BC31615D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80395-9EBB-44DA-BB49-A56929678531}"/>
              </a:ext>
            </a:extLst>
          </p:cNvPr>
          <p:cNvSpPr>
            <a:spLocks noGrp="1"/>
          </p:cNvSpPr>
          <p:nvPr>
            <p:ph type="sldNum" sz="quarter" idx="12"/>
          </p:nvPr>
        </p:nvSpPr>
        <p:spPr/>
        <p:txBody>
          <a:bodyPr/>
          <a:lstStyle/>
          <a:p>
            <a:fld id="{1C81FBCD-77BB-44C8-B694-9D14B59DE540}" type="slidenum">
              <a:rPr lang="en-US" smtClean="0"/>
              <a:t>‹#›</a:t>
            </a:fld>
            <a:endParaRPr lang="en-US"/>
          </a:p>
        </p:txBody>
      </p:sp>
    </p:spTree>
    <p:extLst>
      <p:ext uri="{BB962C8B-B14F-4D97-AF65-F5344CB8AC3E}">
        <p14:creationId xmlns:p14="http://schemas.microsoft.com/office/powerpoint/2010/main" val="4227607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B1A04B-B1FA-418F-9FC5-AD4E145D83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0772E1-8D90-44A8-AC10-DD8B75729C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B676A7-91E8-4BA3-9559-8DD0CFEC5308}"/>
              </a:ext>
            </a:extLst>
          </p:cNvPr>
          <p:cNvSpPr>
            <a:spLocks noGrp="1"/>
          </p:cNvSpPr>
          <p:nvPr>
            <p:ph type="dt" sz="half" idx="10"/>
          </p:nvPr>
        </p:nvSpPr>
        <p:spPr/>
        <p:txBody>
          <a:bodyPr/>
          <a:lstStyle/>
          <a:p>
            <a:fld id="{87AE14D4-151E-4063-A8CB-AC9205B5F84B}" type="datetimeFigureOut">
              <a:rPr lang="en-US" smtClean="0"/>
              <a:t>4/3/2022</a:t>
            </a:fld>
            <a:endParaRPr lang="en-US"/>
          </a:p>
        </p:txBody>
      </p:sp>
      <p:sp>
        <p:nvSpPr>
          <p:cNvPr id="5" name="Footer Placeholder 4">
            <a:extLst>
              <a:ext uri="{FF2B5EF4-FFF2-40B4-BE49-F238E27FC236}">
                <a16:creationId xmlns:a16="http://schemas.microsoft.com/office/drawing/2014/main" id="{A5D522BC-1C55-4B73-B813-67A3C9FD1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5DB861-E944-4A95-8C53-D60563223337}"/>
              </a:ext>
            </a:extLst>
          </p:cNvPr>
          <p:cNvSpPr>
            <a:spLocks noGrp="1"/>
          </p:cNvSpPr>
          <p:nvPr>
            <p:ph type="sldNum" sz="quarter" idx="12"/>
          </p:nvPr>
        </p:nvSpPr>
        <p:spPr/>
        <p:txBody>
          <a:bodyPr/>
          <a:lstStyle/>
          <a:p>
            <a:fld id="{1C81FBCD-77BB-44C8-B694-9D14B59DE540}" type="slidenum">
              <a:rPr lang="en-US" smtClean="0"/>
              <a:t>‹#›</a:t>
            </a:fld>
            <a:endParaRPr lang="en-US"/>
          </a:p>
        </p:txBody>
      </p:sp>
    </p:spTree>
    <p:extLst>
      <p:ext uri="{BB962C8B-B14F-4D97-AF65-F5344CB8AC3E}">
        <p14:creationId xmlns:p14="http://schemas.microsoft.com/office/powerpoint/2010/main" val="3213990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4A60-09CB-431C-9500-7FACEC4302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37F00B-4EFB-4245-80E1-214A8A40BA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842AB9-B725-4D2B-852F-E1802013EBDA}"/>
              </a:ext>
            </a:extLst>
          </p:cNvPr>
          <p:cNvSpPr>
            <a:spLocks noGrp="1"/>
          </p:cNvSpPr>
          <p:nvPr>
            <p:ph type="dt" sz="half" idx="10"/>
          </p:nvPr>
        </p:nvSpPr>
        <p:spPr/>
        <p:txBody>
          <a:bodyPr/>
          <a:lstStyle/>
          <a:p>
            <a:fld id="{87AE14D4-151E-4063-A8CB-AC9205B5F84B}" type="datetimeFigureOut">
              <a:rPr lang="en-US" smtClean="0"/>
              <a:t>4/3/2022</a:t>
            </a:fld>
            <a:endParaRPr lang="en-US"/>
          </a:p>
        </p:txBody>
      </p:sp>
      <p:sp>
        <p:nvSpPr>
          <p:cNvPr id="5" name="Footer Placeholder 4">
            <a:extLst>
              <a:ext uri="{FF2B5EF4-FFF2-40B4-BE49-F238E27FC236}">
                <a16:creationId xmlns:a16="http://schemas.microsoft.com/office/drawing/2014/main" id="{2FFFD5A1-7B00-40EB-B253-309165EEB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146B6E-9F70-44F8-BDF5-0A249013895B}"/>
              </a:ext>
            </a:extLst>
          </p:cNvPr>
          <p:cNvSpPr>
            <a:spLocks noGrp="1"/>
          </p:cNvSpPr>
          <p:nvPr>
            <p:ph type="sldNum" sz="quarter" idx="12"/>
          </p:nvPr>
        </p:nvSpPr>
        <p:spPr/>
        <p:txBody>
          <a:bodyPr/>
          <a:lstStyle/>
          <a:p>
            <a:fld id="{1C81FBCD-77BB-44C8-B694-9D14B59DE540}" type="slidenum">
              <a:rPr lang="en-US" smtClean="0"/>
              <a:t>‹#›</a:t>
            </a:fld>
            <a:endParaRPr lang="en-US"/>
          </a:p>
        </p:txBody>
      </p:sp>
    </p:spTree>
    <p:extLst>
      <p:ext uri="{BB962C8B-B14F-4D97-AF65-F5344CB8AC3E}">
        <p14:creationId xmlns:p14="http://schemas.microsoft.com/office/powerpoint/2010/main" val="3711745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2F421-BE65-48C8-94F5-36F6B34573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A8E87C-717C-45B2-AE12-77DBB76B7E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A928DA-9B8E-4F4C-BB4F-A59BA2F9D87E}"/>
              </a:ext>
            </a:extLst>
          </p:cNvPr>
          <p:cNvSpPr>
            <a:spLocks noGrp="1"/>
          </p:cNvSpPr>
          <p:nvPr>
            <p:ph type="dt" sz="half" idx="10"/>
          </p:nvPr>
        </p:nvSpPr>
        <p:spPr/>
        <p:txBody>
          <a:bodyPr/>
          <a:lstStyle/>
          <a:p>
            <a:fld id="{87AE14D4-151E-4063-A8CB-AC9205B5F84B}" type="datetimeFigureOut">
              <a:rPr lang="en-US" smtClean="0"/>
              <a:t>4/3/2022</a:t>
            </a:fld>
            <a:endParaRPr lang="en-US"/>
          </a:p>
        </p:txBody>
      </p:sp>
      <p:sp>
        <p:nvSpPr>
          <p:cNvPr id="5" name="Footer Placeholder 4">
            <a:extLst>
              <a:ext uri="{FF2B5EF4-FFF2-40B4-BE49-F238E27FC236}">
                <a16:creationId xmlns:a16="http://schemas.microsoft.com/office/drawing/2014/main" id="{D36ACBD3-0C46-428E-A02A-27C31C6717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0DFCC9-A59A-4CBE-95D3-967B10716C6B}"/>
              </a:ext>
            </a:extLst>
          </p:cNvPr>
          <p:cNvSpPr>
            <a:spLocks noGrp="1"/>
          </p:cNvSpPr>
          <p:nvPr>
            <p:ph type="sldNum" sz="quarter" idx="12"/>
          </p:nvPr>
        </p:nvSpPr>
        <p:spPr/>
        <p:txBody>
          <a:bodyPr/>
          <a:lstStyle/>
          <a:p>
            <a:fld id="{1C81FBCD-77BB-44C8-B694-9D14B59DE540}" type="slidenum">
              <a:rPr lang="en-US" smtClean="0"/>
              <a:t>‹#›</a:t>
            </a:fld>
            <a:endParaRPr lang="en-US"/>
          </a:p>
        </p:txBody>
      </p:sp>
    </p:spTree>
    <p:extLst>
      <p:ext uri="{BB962C8B-B14F-4D97-AF65-F5344CB8AC3E}">
        <p14:creationId xmlns:p14="http://schemas.microsoft.com/office/powerpoint/2010/main" val="413938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3C91-6F24-4921-A569-DC00D36ACF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351786-D398-4E45-8031-9F26D788F6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CA5CFB-0024-4F5F-A108-C6659D662F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69E387-4C03-4DEC-B161-5C92B52B4F80}"/>
              </a:ext>
            </a:extLst>
          </p:cNvPr>
          <p:cNvSpPr>
            <a:spLocks noGrp="1"/>
          </p:cNvSpPr>
          <p:nvPr>
            <p:ph type="dt" sz="half" idx="10"/>
          </p:nvPr>
        </p:nvSpPr>
        <p:spPr/>
        <p:txBody>
          <a:bodyPr/>
          <a:lstStyle/>
          <a:p>
            <a:fld id="{87AE14D4-151E-4063-A8CB-AC9205B5F84B}" type="datetimeFigureOut">
              <a:rPr lang="en-US" smtClean="0"/>
              <a:t>4/3/2022</a:t>
            </a:fld>
            <a:endParaRPr lang="en-US"/>
          </a:p>
        </p:txBody>
      </p:sp>
      <p:sp>
        <p:nvSpPr>
          <p:cNvPr id="6" name="Footer Placeholder 5">
            <a:extLst>
              <a:ext uri="{FF2B5EF4-FFF2-40B4-BE49-F238E27FC236}">
                <a16:creationId xmlns:a16="http://schemas.microsoft.com/office/drawing/2014/main" id="{4F0230A3-D2D2-4E21-B3DE-632B42A54A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7B07A4-784D-4E32-9B0E-4F1765ADDF35}"/>
              </a:ext>
            </a:extLst>
          </p:cNvPr>
          <p:cNvSpPr>
            <a:spLocks noGrp="1"/>
          </p:cNvSpPr>
          <p:nvPr>
            <p:ph type="sldNum" sz="quarter" idx="12"/>
          </p:nvPr>
        </p:nvSpPr>
        <p:spPr/>
        <p:txBody>
          <a:bodyPr/>
          <a:lstStyle/>
          <a:p>
            <a:fld id="{1C81FBCD-77BB-44C8-B694-9D14B59DE540}" type="slidenum">
              <a:rPr lang="en-US" smtClean="0"/>
              <a:t>‹#›</a:t>
            </a:fld>
            <a:endParaRPr lang="en-US"/>
          </a:p>
        </p:txBody>
      </p:sp>
    </p:spTree>
    <p:extLst>
      <p:ext uri="{BB962C8B-B14F-4D97-AF65-F5344CB8AC3E}">
        <p14:creationId xmlns:p14="http://schemas.microsoft.com/office/powerpoint/2010/main" val="312514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757CA-45AB-43E1-BD1C-18B631F82D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1465BF-1223-4B69-BC47-0CD1654259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BBA4B2-1980-4675-8A83-0AF0C9509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E0A5AE-D8C3-49B4-BCA9-74C9045306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1391DA-C901-41A5-B427-17B7AD8529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24B092-7EA3-456A-A58B-6B4595FE4E2C}"/>
              </a:ext>
            </a:extLst>
          </p:cNvPr>
          <p:cNvSpPr>
            <a:spLocks noGrp="1"/>
          </p:cNvSpPr>
          <p:nvPr>
            <p:ph type="dt" sz="half" idx="10"/>
          </p:nvPr>
        </p:nvSpPr>
        <p:spPr/>
        <p:txBody>
          <a:bodyPr/>
          <a:lstStyle/>
          <a:p>
            <a:fld id="{87AE14D4-151E-4063-A8CB-AC9205B5F84B}" type="datetimeFigureOut">
              <a:rPr lang="en-US" smtClean="0"/>
              <a:t>4/3/2022</a:t>
            </a:fld>
            <a:endParaRPr lang="en-US"/>
          </a:p>
        </p:txBody>
      </p:sp>
      <p:sp>
        <p:nvSpPr>
          <p:cNvPr id="8" name="Footer Placeholder 7">
            <a:extLst>
              <a:ext uri="{FF2B5EF4-FFF2-40B4-BE49-F238E27FC236}">
                <a16:creationId xmlns:a16="http://schemas.microsoft.com/office/drawing/2014/main" id="{E2D7D9F3-2F04-4D1E-9044-DFC72573DE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759C50-91D7-4286-B8B4-3ACDE6A01280}"/>
              </a:ext>
            </a:extLst>
          </p:cNvPr>
          <p:cNvSpPr>
            <a:spLocks noGrp="1"/>
          </p:cNvSpPr>
          <p:nvPr>
            <p:ph type="sldNum" sz="quarter" idx="12"/>
          </p:nvPr>
        </p:nvSpPr>
        <p:spPr/>
        <p:txBody>
          <a:bodyPr/>
          <a:lstStyle/>
          <a:p>
            <a:fld id="{1C81FBCD-77BB-44C8-B694-9D14B59DE540}" type="slidenum">
              <a:rPr lang="en-US" smtClean="0"/>
              <a:t>‹#›</a:t>
            </a:fld>
            <a:endParaRPr lang="en-US"/>
          </a:p>
        </p:txBody>
      </p:sp>
    </p:spTree>
    <p:extLst>
      <p:ext uri="{BB962C8B-B14F-4D97-AF65-F5344CB8AC3E}">
        <p14:creationId xmlns:p14="http://schemas.microsoft.com/office/powerpoint/2010/main" val="2099829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09F12-F5DF-4C47-ADA5-A84B8EFEEF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AA5F48-384F-4681-8ACE-A58CA7B21CB1}"/>
              </a:ext>
            </a:extLst>
          </p:cNvPr>
          <p:cNvSpPr>
            <a:spLocks noGrp="1"/>
          </p:cNvSpPr>
          <p:nvPr>
            <p:ph type="dt" sz="half" idx="10"/>
          </p:nvPr>
        </p:nvSpPr>
        <p:spPr/>
        <p:txBody>
          <a:bodyPr/>
          <a:lstStyle/>
          <a:p>
            <a:fld id="{87AE14D4-151E-4063-A8CB-AC9205B5F84B}" type="datetimeFigureOut">
              <a:rPr lang="en-US" smtClean="0"/>
              <a:t>4/3/2022</a:t>
            </a:fld>
            <a:endParaRPr lang="en-US"/>
          </a:p>
        </p:txBody>
      </p:sp>
      <p:sp>
        <p:nvSpPr>
          <p:cNvPr id="4" name="Footer Placeholder 3">
            <a:extLst>
              <a:ext uri="{FF2B5EF4-FFF2-40B4-BE49-F238E27FC236}">
                <a16:creationId xmlns:a16="http://schemas.microsoft.com/office/drawing/2014/main" id="{BB33FC3A-C4FD-49D5-A80B-16C9AAB16A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34BB73-48D1-4C7E-878E-62BADACCC768}"/>
              </a:ext>
            </a:extLst>
          </p:cNvPr>
          <p:cNvSpPr>
            <a:spLocks noGrp="1"/>
          </p:cNvSpPr>
          <p:nvPr>
            <p:ph type="sldNum" sz="quarter" idx="12"/>
          </p:nvPr>
        </p:nvSpPr>
        <p:spPr/>
        <p:txBody>
          <a:bodyPr/>
          <a:lstStyle/>
          <a:p>
            <a:fld id="{1C81FBCD-77BB-44C8-B694-9D14B59DE540}" type="slidenum">
              <a:rPr lang="en-US" smtClean="0"/>
              <a:t>‹#›</a:t>
            </a:fld>
            <a:endParaRPr lang="en-US"/>
          </a:p>
        </p:txBody>
      </p:sp>
    </p:spTree>
    <p:extLst>
      <p:ext uri="{BB962C8B-B14F-4D97-AF65-F5344CB8AC3E}">
        <p14:creationId xmlns:p14="http://schemas.microsoft.com/office/powerpoint/2010/main" val="520481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2940F6-4265-464D-83FD-D59105687769}"/>
              </a:ext>
            </a:extLst>
          </p:cNvPr>
          <p:cNvSpPr>
            <a:spLocks noGrp="1"/>
          </p:cNvSpPr>
          <p:nvPr>
            <p:ph type="dt" sz="half" idx="10"/>
          </p:nvPr>
        </p:nvSpPr>
        <p:spPr/>
        <p:txBody>
          <a:bodyPr/>
          <a:lstStyle/>
          <a:p>
            <a:fld id="{87AE14D4-151E-4063-A8CB-AC9205B5F84B}" type="datetimeFigureOut">
              <a:rPr lang="en-US" smtClean="0"/>
              <a:t>4/3/2022</a:t>
            </a:fld>
            <a:endParaRPr lang="en-US"/>
          </a:p>
        </p:txBody>
      </p:sp>
      <p:sp>
        <p:nvSpPr>
          <p:cNvPr id="3" name="Footer Placeholder 2">
            <a:extLst>
              <a:ext uri="{FF2B5EF4-FFF2-40B4-BE49-F238E27FC236}">
                <a16:creationId xmlns:a16="http://schemas.microsoft.com/office/drawing/2014/main" id="{B7D268D9-49E6-47E8-86C9-BBB7E70E70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8B5B00-E034-461B-844B-2F7E5DFEAD06}"/>
              </a:ext>
            </a:extLst>
          </p:cNvPr>
          <p:cNvSpPr>
            <a:spLocks noGrp="1"/>
          </p:cNvSpPr>
          <p:nvPr>
            <p:ph type="sldNum" sz="quarter" idx="12"/>
          </p:nvPr>
        </p:nvSpPr>
        <p:spPr/>
        <p:txBody>
          <a:bodyPr/>
          <a:lstStyle/>
          <a:p>
            <a:fld id="{1C81FBCD-77BB-44C8-B694-9D14B59DE540}" type="slidenum">
              <a:rPr lang="en-US" smtClean="0"/>
              <a:t>‹#›</a:t>
            </a:fld>
            <a:endParaRPr lang="en-US"/>
          </a:p>
        </p:txBody>
      </p:sp>
    </p:spTree>
    <p:extLst>
      <p:ext uri="{BB962C8B-B14F-4D97-AF65-F5344CB8AC3E}">
        <p14:creationId xmlns:p14="http://schemas.microsoft.com/office/powerpoint/2010/main" val="381479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5DE4-C85D-44F7-9D9D-BCEED0AC3A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90D042-AA5F-4A92-B0C2-0A6168B27F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CDA89A-B4C7-44C3-A68C-5E727934D1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AC40F-B0A3-4B99-AB40-F1930FAFA6D9}"/>
              </a:ext>
            </a:extLst>
          </p:cNvPr>
          <p:cNvSpPr>
            <a:spLocks noGrp="1"/>
          </p:cNvSpPr>
          <p:nvPr>
            <p:ph type="dt" sz="half" idx="10"/>
          </p:nvPr>
        </p:nvSpPr>
        <p:spPr/>
        <p:txBody>
          <a:bodyPr/>
          <a:lstStyle/>
          <a:p>
            <a:fld id="{87AE14D4-151E-4063-A8CB-AC9205B5F84B}" type="datetimeFigureOut">
              <a:rPr lang="en-US" smtClean="0"/>
              <a:t>4/3/2022</a:t>
            </a:fld>
            <a:endParaRPr lang="en-US"/>
          </a:p>
        </p:txBody>
      </p:sp>
      <p:sp>
        <p:nvSpPr>
          <p:cNvPr id="6" name="Footer Placeholder 5">
            <a:extLst>
              <a:ext uri="{FF2B5EF4-FFF2-40B4-BE49-F238E27FC236}">
                <a16:creationId xmlns:a16="http://schemas.microsoft.com/office/drawing/2014/main" id="{B59CBB3A-7B2E-4BA4-AAE2-4047F73BF4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2C8476-3341-4CF3-AC2C-CCF78BB1450C}"/>
              </a:ext>
            </a:extLst>
          </p:cNvPr>
          <p:cNvSpPr>
            <a:spLocks noGrp="1"/>
          </p:cNvSpPr>
          <p:nvPr>
            <p:ph type="sldNum" sz="quarter" idx="12"/>
          </p:nvPr>
        </p:nvSpPr>
        <p:spPr/>
        <p:txBody>
          <a:bodyPr/>
          <a:lstStyle/>
          <a:p>
            <a:fld id="{1C81FBCD-77BB-44C8-B694-9D14B59DE540}" type="slidenum">
              <a:rPr lang="en-US" smtClean="0"/>
              <a:t>‹#›</a:t>
            </a:fld>
            <a:endParaRPr lang="en-US"/>
          </a:p>
        </p:txBody>
      </p:sp>
    </p:spTree>
    <p:extLst>
      <p:ext uri="{BB962C8B-B14F-4D97-AF65-F5344CB8AC3E}">
        <p14:creationId xmlns:p14="http://schemas.microsoft.com/office/powerpoint/2010/main" val="190238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D2D4E-0E18-454B-A014-C7CCB50D7A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3F03C1-9155-4CB0-8C37-D248564471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D1DC47-20AB-41C4-9FCB-4C9C9320B3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06263F-D607-4BD7-BB77-14A75B6CB062}"/>
              </a:ext>
            </a:extLst>
          </p:cNvPr>
          <p:cNvSpPr>
            <a:spLocks noGrp="1"/>
          </p:cNvSpPr>
          <p:nvPr>
            <p:ph type="dt" sz="half" idx="10"/>
          </p:nvPr>
        </p:nvSpPr>
        <p:spPr/>
        <p:txBody>
          <a:bodyPr/>
          <a:lstStyle/>
          <a:p>
            <a:fld id="{87AE14D4-151E-4063-A8CB-AC9205B5F84B}" type="datetimeFigureOut">
              <a:rPr lang="en-US" smtClean="0"/>
              <a:t>4/3/2022</a:t>
            </a:fld>
            <a:endParaRPr lang="en-US"/>
          </a:p>
        </p:txBody>
      </p:sp>
      <p:sp>
        <p:nvSpPr>
          <p:cNvPr id="6" name="Footer Placeholder 5">
            <a:extLst>
              <a:ext uri="{FF2B5EF4-FFF2-40B4-BE49-F238E27FC236}">
                <a16:creationId xmlns:a16="http://schemas.microsoft.com/office/drawing/2014/main" id="{C24A68A6-3168-4BA8-AA86-464AD97AE7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6A01F6-C87F-4597-A806-CF5B2EB6BB88}"/>
              </a:ext>
            </a:extLst>
          </p:cNvPr>
          <p:cNvSpPr>
            <a:spLocks noGrp="1"/>
          </p:cNvSpPr>
          <p:nvPr>
            <p:ph type="sldNum" sz="quarter" idx="12"/>
          </p:nvPr>
        </p:nvSpPr>
        <p:spPr/>
        <p:txBody>
          <a:bodyPr/>
          <a:lstStyle/>
          <a:p>
            <a:fld id="{1C81FBCD-77BB-44C8-B694-9D14B59DE540}" type="slidenum">
              <a:rPr lang="en-US" smtClean="0"/>
              <a:t>‹#›</a:t>
            </a:fld>
            <a:endParaRPr lang="en-US"/>
          </a:p>
        </p:txBody>
      </p:sp>
    </p:spTree>
    <p:extLst>
      <p:ext uri="{BB962C8B-B14F-4D97-AF65-F5344CB8AC3E}">
        <p14:creationId xmlns:p14="http://schemas.microsoft.com/office/powerpoint/2010/main" val="1442831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386E3F-B95A-44C3-982E-6AC31A732D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8B7E2F-F68D-428A-8431-12701F9295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60844A-C52D-446C-87DA-5663E416C7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AE14D4-151E-4063-A8CB-AC9205B5F84B}" type="datetimeFigureOut">
              <a:rPr lang="en-US" smtClean="0"/>
              <a:t>4/3/2022</a:t>
            </a:fld>
            <a:endParaRPr lang="en-US"/>
          </a:p>
        </p:txBody>
      </p:sp>
      <p:sp>
        <p:nvSpPr>
          <p:cNvPr id="5" name="Footer Placeholder 4">
            <a:extLst>
              <a:ext uri="{FF2B5EF4-FFF2-40B4-BE49-F238E27FC236}">
                <a16:creationId xmlns:a16="http://schemas.microsoft.com/office/drawing/2014/main" id="{F90E7E44-C607-4639-BD4F-4ECE68EE24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CECCAF-358D-487D-8F34-9CC520F44F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81FBCD-77BB-44C8-B694-9D14B59DE540}" type="slidenum">
              <a:rPr lang="en-US" smtClean="0"/>
              <a:t>‹#›</a:t>
            </a:fld>
            <a:endParaRPr lang="en-US"/>
          </a:p>
        </p:txBody>
      </p:sp>
    </p:spTree>
    <p:extLst>
      <p:ext uri="{BB962C8B-B14F-4D97-AF65-F5344CB8AC3E}">
        <p14:creationId xmlns:p14="http://schemas.microsoft.com/office/powerpoint/2010/main" val="3322827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lfivefifty" TargetMode="External"/><Relationship Id="rId2" Type="http://schemas.openxmlformats.org/officeDocument/2006/relationships/hyperlink" Target="https://github.com/MikaelSlevinsky" TargetMode="Externa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hyperlink" Target="https://github.com/putianyi88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4B9D9-A155-4394-9762-B73D68CCA4D3}"/>
              </a:ext>
            </a:extLst>
          </p:cNvPr>
          <p:cNvSpPr>
            <a:spLocks noGrp="1"/>
          </p:cNvSpPr>
          <p:nvPr>
            <p:ph type="ctrTitle"/>
          </p:nvPr>
        </p:nvSpPr>
        <p:spPr>
          <a:xfrm>
            <a:off x="7464614" y="1783959"/>
            <a:ext cx="4087306" cy="2889114"/>
          </a:xfrm>
        </p:spPr>
        <p:txBody>
          <a:bodyPr anchor="b">
            <a:normAutofit/>
          </a:bodyPr>
          <a:lstStyle/>
          <a:p>
            <a:pPr algn="l"/>
            <a:r>
              <a:rPr lang="en-US" sz="5400" dirty="0"/>
              <a:t>Fast Transform </a:t>
            </a:r>
          </a:p>
        </p:txBody>
      </p:sp>
      <p:sp>
        <p:nvSpPr>
          <p:cNvPr id="3" name="Subtitle 2">
            <a:extLst>
              <a:ext uri="{FF2B5EF4-FFF2-40B4-BE49-F238E27FC236}">
                <a16:creationId xmlns:a16="http://schemas.microsoft.com/office/drawing/2014/main" id="{2A25CC59-3CFD-47C4-878A-126A656D1F3A}"/>
              </a:ext>
            </a:extLst>
          </p:cNvPr>
          <p:cNvSpPr>
            <a:spLocks noGrp="1"/>
          </p:cNvSpPr>
          <p:nvPr>
            <p:ph type="subTitle" idx="1"/>
          </p:nvPr>
        </p:nvSpPr>
        <p:spPr>
          <a:xfrm>
            <a:off x="7464612" y="4750893"/>
            <a:ext cx="4087305" cy="1147863"/>
          </a:xfrm>
        </p:spPr>
        <p:txBody>
          <a:bodyPr anchor="t">
            <a:normAutofit fontScale="92500"/>
          </a:bodyPr>
          <a:lstStyle/>
          <a:p>
            <a:pPr algn="l"/>
            <a:r>
              <a:rPr lang="en-US" sz="2000" dirty="0"/>
              <a:t>Khoi Phan </a:t>
            </a:r>
          </a:p>
          <a:p>
            <a:pPr algn="l"/>
            <a:r>
              <a:rPr lang="en-US" sz="2000" dirty="0"/>
              <a:t>Packaged Creator</a:t>
            </a:r>
            <a:r>
              <a:rPr lang="en-US" sz="2000" dirty="0">
                <a:solidFill>
                  <a:srgbClr val="FF0000"/>
                </a:solidFill>
              </a:rPr>
              <a:t>: </a:t>
            </a:r>
            <a:r>
              <a:rPr lang="en-US" sz="1600" b="0" i="0" u="sng" dirty="0" err="1">
                <a:solidFill>
                  <a:srgbClr val="FF0000"/>
                </a:solidFill>
                <a:effectLst/>
                <a:latin typeface="-apple-system"/>
                <a:hlinkClick r:id="rId2">
                  <a:extLst>
                    <a:ext uri="{A12FA001-AC4F-418D-AE19-62706E023703}">
                      <ahyp:hlinkClr xmlns:ahyp="http://schemas.microsoft.com/office/drawing/2018/hyperlinkcolor" val="tx"/>
                    </a:ext>
                  </a:extLst>
                </a:hlinkClick>
              </a:rPr>
              <a:t>MikaelSlevinsky</a:t>
            </a:r>
            <a:r>
              <a:rPr lang="en-US" sz="1600" b="0" i="0" u="sng" dirty="0">
                <a:solidFill>
                  <a:srgbClr val="FF0000"/>
                </a:solidFill>
                <a:effectLst/>
                <a:latin typeface="-apple-system"/>
              </a:rPr>
              <a:t>,</a:t>
            </a:r>
            <a:r>
              <a:rPr lang="en-US" sz="1200" b="0" i="0" u="none" strike="noStrike" dirty="0">
                <a:solidFill>
                  <a:srgbClr val="0563C1"/>
                </a:solidFill>
                <a:effectLst/>
                <a:latin typeface="-apple-system"/>
                <a:hlinkClick r:id="rId3">
                  <a:extLst>
                    <a:ext uri="{A12FA001-AC4F-418D-AE19-62706E023703}">
                      <ahyp:hlinkClr xmlns:ahyp="http://schemas.microsoft.com/office/drawing/2018/hyperlinkcolor" val="tx"/>
                    </a:ext>
                  </a:extLst>
                </a:hlinkClick>
              </a:rPr>
              <a:t> </a:t>
            </a:r>
            <a:r>
              <a:rPr lang="en-US" sz="1600" b="0" i="0" u="none" strike="noStrike" dirty="0" err="1">
                <a:solidFill>
                  <a:srgbClr val="FF0000"/>
                </a:solidFill>
                <a:effectLst/>
                <a:latin typeface="-apple-system"/>
                <a:hlinkClick r:id="rId3">
                  <a:extLst>
                    <a:ext uri="{A12FA001-AC4F-418D-AE19-62706E023703}">
                      <ahyp:hlinkClr xmlns:ahyp="http://schemas.microsoft.com/office/drawing/2018/hyperlinkcolor" val="tx"/>
                    </a:ext>
                  </a:extLst>
                </a:hlinkClick>
              </a:rPr>
              <a:t>dlfivefifty</a:t>
            </a:r>
            <a:endParaRPr lang="en-US" sz="1600" b="1" i="0" dirty="0">
              <a:solidFill>
                <a:srgbClr val="FF0000"/>
              </a:solidFill>
              <a:effectLst/>
              <a:latin typeface="-apple-system"/>
            </a:endParaRPr>
          </a:p>
          <a:p>
            <a:pPr algn="l"/>
            <a:r>
              <a:rPr lang="en-US" sz="1600" b="1" i="0" dirty="0">
                <a:solidFill>
                  <a:srgbClr val="FF0000"/>
                </a:solidFill>
                <a:effectLst/>
                <a:latin typeface="-apple-system"/>
              </a:rPr>
              <a:t>,</a:t>
            </a:r>
            <a:r>
              <a:rPr lang="en-US" sz="1200" b="0" i="0" u="none" strike="noStrike" dirty="0">
                <a:solidFill>
                  <a:srgbClr val="0563C1"/>
                </a:solidFill>
                <a:effectLst/>
                <a:latin typeface="-apple-system"/>
                <a:hlinkClick r:id="rId4">
                  <a:extLst>
                    <a:ext uri="{A12FA001-AC4F-418D-AE19-62706E023703}">
                      <ahyp:hlinkClr xmlns:ahyp="http://schemas.microsoft.com/office/drawing/2018/hyperlinkcolor" val="tx"/>
                    </a:ext>
                  </a:extLst>
                </a:hlinkClick>
              </a:rPr>
              <a:t> </a:t>
            </a:r>
            <a:r>
              <a:rPr lang="en-US" sz="1900" b="0" i="0" u="none" strike="noStrike" dirty="0">
                <a:solidFill>
                  <a:srgbClr val="FF0000"/>
                </a:solidFill>
                <a:effectLst/>
                <a:latin typeface="-apple-system"/>
                <a:hlinkClick r:id="rId4">
                  <a:extLst>
                    <a:ext uri="{A12FA001-AC4F-418D-AE19-62706E023703}">
                      <ahyp:hlinkClr xmlns:ahyp="http://schemas.microsoft.com/office/drawing/2018/hyperlinkcolor" val="tx"/>
                    </a:ext>
                  </a:extLst>
                </a:hlinkClick>
              </a:rPr>
              <a:t>utianyi889</a:t>
            </a:r>
            <a:endParaRPr lang="en-US" sz="1900" b="1" i="0" dirty="0">
              <a:solidFill>
                <a:srgbClr val="FF0000"/>
              </a:solidFill>
              <a:effectLst/>
              <a:latin typeface="-apple-system"/>
            </a:endParaRPr>
          </a:p>
          <a:p>
            <a:pPr algn="l"/>
            <a:endParaRPr lang="en-US" sz="1600" b="1" i="0" dirty="0">
              <a:solidFill>
                <a:srgbClr val="FF0000"/>
              </a:solidFill>
              <a:effectLst/>
              <a:latin typeface="-apple-system"/>
            </a:endParaRPr>
          </a:p>
          <a:p>
            <a:pPr algn="l"/>
            <a:endParaRPr lang="en-US" sz="2000" dirty="0"/>
          </a:p>
        </p:txBody>
      </p:sp>
      <p:sp>
        <p:nvSpPr>
          <p:cNvPr id="13"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Picture 4" descr="Long exposure of lights forming a curve">
            <a:extLst>
              <a:ext uri="{FF2B5EF4-FFF2-40B4-BE49-F238E27FC236}">
                <a16:creationId xmlns:a16="http://schemas.microsoft.com/office/drawing/2014/main" id="{272D061E-5829-F6E9-E469-058CEF353AFE}"/>
              </a:ext>
            </a:extLst>
          </p:cNvPr>
          <p:cNvPicPr>
            <a:picLocks noChangeAspect="1"/>
          </p:cNvPicPr>
          <p:nvPr/>
        </p:nvPicPr>
        <p:blipFill rotWithShape="1">
          <a:blip r:embed="rId5"/>
          <a:srcRect l="6958" r="24632"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08165727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F715-B9CE-49A0-9C3E-FDD24FAD9BCC}"/>
              </a:ext>
            </a:extLst>
          </p:cNvPr>
          <p:cNvSpPr>
            <a:spLocks noGrp="1"/>
          </p:cNvSpPr>
          <p:nvPr>
            <p:ph type="title"/>
          </p:nvPr>
        </p:nvSpPr>
        <p:spPr/>
        <p:txBody>
          <a:bodyPr/>
          <a:lstStyle/>
          <a:p>
            <a:r>
              <a:rPr lang="en-US" dirty="0"/>
              <a:t>What does Fast Transform do </a:t>
            </a:r>
          </a:p>
        </p:txBody>
      </p:sp>
      <p:sp>
        <p:nvSpPr>
          <p:cNvPr id="3" name="Content Placeholder 2">
            <a:extLst>
              <a:ext uri="{FF2B5EF4-FFF2-40B4-BE49-F238E27FC236}">
                <a16:creationId xmlns:a16="http://schemas.microsoft.com/office/drawing/2014/main" id="{B7325B73-B427-48C7-9479-C590BB84C16B}"/>
              </a:ext>
            </a:extLst>
          </p:cNvPr>
          <p:cNvSpPr>
            <a:spLocks noGrp="1"/>
          </p:cNvSpPr>
          <p:nvPr>
            <p:ph idx="1"/>
          </p:nvPr>
        </p:nvSpPr>
        <p:spPr/>
        <p:txBody>
          <a:bodyPr>
            <a:normAutofit/>
          </a:bodyPr>
          <a:lstStyle/>
          <a:p>
            <a:r>
              <a:rPr lang="en-US" sz="1600" dirty="0"/>
              <a:t>Fast transform apply some of the concept that we learn in class in order to make the computer run in polynomial time. They apply  the concept in Linear Algebra  to solve problem such as </a:t>
            </a:r>
            <a:r>
              <a:rPr lang="en-US" sz="1600" dirty="0" err="1"/>
              <a:t>RoofFinding</a:t>
            </a:r>
            <a:r>
              <a:rPr lang="en-US" sz="1600" dirty="0"/>
              <a:t> and Regression. It is apply to the  real world computer with less of limit and more optimizing </a:t>
            </a:r>
          </a:p>
          <a:p>
            <a:endParaRPr lang="en-US" sz="1600" dirty="0"/>
          </a:p>
        </p:txBody>
      </p:sp>
    </p:spTree>
    <p:extLst>
      <p:ext uri="{BB962C8B-B14F-4D97-AF65-F5344CB8AC3E}">
        <p14:creationId xmlns:p14="http://schemas.microsoft.com/office/powerpoint/2010/main" val="2747612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FB1165-1CA7-4EB9-93AD-B98BF4FB3A06}"/>
              </a:ext>
            </a:extLst>
          </p:cNvPr>
          <p:cNvSpPr>
            <a:spLocks noGrp="1"/>
          </p:cNvSpPr>
          <p:nvPr>
            <p:ph type="title"/>
          </p:nvPr>
        </p:nvSpPr>
        <p:spPr>
          <a:xfrm>
            <a:off x="1046746" y="586822"/>
            <a:ext cx="3560252" cy="1645920"/>
          </a:xfrm>
        </p:spPr>
        <p:txBody>
          <a:bodyPr>
            <a:normAutofit/>
          </a:bodyPr>
          <a:lstStyle/>
          <a:p>
            <a:r>
              <a:rPr lang="en-US" sz="3200"/>
              <a:t>Some Example </a:t>
            </a:r>
          </a:p>
        </p:txBody>
      </p:sp>
      <p:sp>
        <p:nvSpPr>
          <p:cNvPr id="77" name="Rectangle 7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9" name="Rectangle 7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5A0A0E6-3BC6-4532-AED9-4535FF719E81}"/>
              </a:ext>
            </a:extLst>
          </p:cNvPr>
          <p:cNvSpPr>
            <a:spLocks noGrp="1"/>
          </p:cNvSpPr>
          <p:nvPr>
            <p:ph idx="1"/>
          </p:nvPr>
        </p:nvSpPr>
        <p:spPr>
          <a:xfrm>
            <a:off x="5351164" y="586822"/>
            <a:ext cx="6002636" cy="1645920"/>
          </a:xfrm>
        </p:spPr>
        <p:txBody>
          <a:bodyPr anchor="ctr">
            <a:normAutofit lnSpcReduction="10000"/>
          </a:bodyPr>
          <a:lstStyle/>
          <a:p>
            <a:r>
              <a:rPr lang="en-US" sz="1800" dirty="0"/>
              <a:t>So there is some good example about the Fast transform that we can see in the write up </a:t>
            </a:r>
          </a:p>
          <a:p>
            <a:r>
              <a:rPr lang="en-US" sz="1800" dirty="0"/>
              <a:t>The Chebyshev—Legendre transform which is used in the dynamite and theoretical mechanic in physic which help us save more time in the calculation in the Legendre transform in the formula and perform it better than manual  </a:t>
            </a:r>
          </a:p>
          <a:p>
            <a:endParaRPr lang="en-US" sz="1800" dirty="0"/>
          </a:p>
          <a:p>
            <a:endParaRPr lang="en-US" sz="1800" dirty="0"/>
          </a:p>
        </p:txBody>
      </p:sp>
      <p:pic>
        <p:nvPicPr>
          <p:cNvPr id="1028" name="Picture 4" descr="Không có mô tả.">
            <a:extLst>
              <a:ext uri="{FF2B5EF4-FFF2-40B4-BE49-F238E27FC236}">
                <a16:creationId xmlns:a16="http://schemas.microsoft.com/office/drawing/2014/main" id="{518C2353-D4E3-41A2-A195-14363622B49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01303" y="2734056"/>
            <a:ext cx="10477786"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712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6ECEB3-78BA-4B9B-A0A4-B3F8388B5BD9}"/>
              </a:ext>
            </a:extLst>
          </p:cNvPr>
          <p:cNvSpPr>
            <a:spLocks noGrp="1"/>
          </p:cNvSpPr>
          <p:nvPr>
            <p:ph type="title"/>
          </p:nvPr>
        </p:nvSpPr>
        <p:spPr>
          <a:xfrm>
            <a:off x="1046746" y="586822"/>
            <a:ext cx="3560252" cy="1645920"/>
          </a:xfrm>
        </p:spPr>
        <p:txBody>
          <a:bodyPr>
            <a:normAutofit/>
          </a:bodyPr>
          <a:lstStyle/>
          <a:p>
            <a:r>
              <a:rPr lang="en-US" sz="3200" dirty="0"/>
              <a:t>Other example:</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CC632F5B-277C-FF03-51C3-DD7BA4ECBC2C}"/>
              </a:ext>
            </a:extLst>
          </p:cNvPr>
          <p:cNvSpPr>
            <a:spLocks noGrp="1"/>
          </p:cNvSpPr>
          <p:nvPr>
            <p:ph idx="1"/>
          </p:nvPr>
        </p:nvSpPr>
        <p:spPr>
          <a:xfrm>
            <a:off x="5351164" y="586822"/>
            <a:ext cx="6002636" cy="1645920"/>
          </a:xfrm>
        </p:spPr>
        <p:txBody>
          <a:bodyPr anchor="ctr">
            <a:normAutofit/>
          </a:bodyPr>
          <a:lstStyle/>
          <a:p>
            <a:r>
              <a:rPr lang="en-US" sz="1800" dirty="0"/>
              <a:t>This the  runtime of the function above which is the function that we pre-compute which we can see that it is faster than we do it manually any  run it . </a:t>
            </a:r>
          </a:p>
          <a:p>
            <a:endParaRPr lang="en-US" sz="1800"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6A9B08C6-4AA0-465C-925A-A761C9325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608" y="2734056"/>
            <a:ext cx="8055176" cy="3483864"/>
          </a:xfrm>
          <a:prstGeom prst="rect">
            <a:avLst/>
          </a:prstGeom>
        </p:spPr>
      </p:pic>
    </p:spTree>
    <p:extLst>
      <p:ext uri="{BB962C8B-B14F-4D97-AF65-F5344CB8AC3E}">
        <p14:creationId xmlns:p14="http://schemas.microsoft.com/office/powerpoint/2010/main" val="3690299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C73FB-D062-4E4F-A480-24DB7D653060}"/>
              </a:ext>
            </a:extLst>
          </p:cNvPr>
          <p:cNvSpPr>
            <a:spLocks noGrp="1"/>
          </p:cNvSpPr>
          <p:nvPr>
            <p:ph type="title"/>
          </p:nvPr>
        </p:nvSpPr>
        <p:spPr/>
        <p:txBody>
          <a:bodyPr/>
          <a:lstStyle/>
          <a:p>
            <a:r>
              <a:rPr lang="en-US" dirty="0"/>
              <a:t>The purpose of this package</a:t>
            </a:r>
          </a:p>
        </p:txBody>
      </p:sp>
      <p:sp>
        <p:nvSpPr>
          <p:cNvPr id="3" name="Content Placeholder 2">
            <a:extLst>
              <a:ext uri="{FF2B5EF4-FFF2-40B4-BE49-F238E27FC236}">
                <a16:creationId xmlns:a16="http://schemas.microsoft.com/office/drawing/2014/main" id="{037BD7FB-09DC-4E98-900D-98A719E29592}"/>
              </a:ext>
            </a:extLst>
          </p:cNvPr>
          <p:cNvSpPr>
            <a:spLocks noGrp="1"/>
          </p:cNvSpPr>
          <p:nvPr>
            <p:ph idx="1"/>
          </p:nvPr>
        </p:nvSpPr>
        <p:spPr/>
        <p:txBody>
          <a:bodyPr/>
          <a:lstStyle/>
          <a:p>
            <a:r>
              <a:rPr lang="en-US" dirty="0"/>
              <a:t>It is to help us perform and optimizing the function such as Fast transform, spherical harmonic transform, Nonuniform fast  </a:t>
            </a:r>
            <a:r>
              <a:rPr lang="en-US" dirty="0" err="1"/>
              <a:t>fourier</a:t>
            </a:r>
            <a:r>
              <a:rPr lang="en-US" dirty="0"/>
              <a:t>, Padua transform and many other. </a:t>
            </a:r>
          </a:p>
          <a:p>
            <a:r>
              <a:rPr lang="en-US" dirty="0"/>
              <a:t>It help us as a programmer or a engineer can easy using this kind of difficulty equal and time consuming to either to code it out or write it done by paper. But if we can just use it like an array or a function call then it can be so much faster and time efficiency </a:t>
            </a:r>
          </a:p>
          <a:p>
            <a:endParaRPr lang="en-US" dirty="0"/>
          </a:p>
        </p:txBody>
      </p:sp>
    </p:spTree>
    <p:extLst>
      <p:ext uri="{BB962C8B-B14F-4D97-AF65-F5344CB8AC3E}">
        <p14:creationId xmlns:p14="http://schemas.microsoft.com/office/powerpoint/2010/main" val="1303876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E077E-7C40-4E96-9CBB-EF8748408C43}"/>
              </a:ext>
            </a:extLst>
          </p:cNvPr>
          <p:cNvSpPr>
            <a:spLocks noGrp="1"/>
          </p:cNvSpPr>
          <p:nvPr>
            <p:ph type="title"/>
          </p:nvPr>
        </p:nvSpPr>
        <p:spPr/>
        <p:txBody>
          <a:bodyPr/>
          <a:lstStyle/>
          <a:p>
            <a:r>
              <a:rPr lang="en-US" dirty="0"/>
              <a:t>How to run the packages </a:t>
            </a:r>
          </a:p>
        </p:txBody>
      </p:sp>
      <p:sp>
        <p:nvSpPr>
          <p:cNvPr id="3" name="Content Placeholder 2">
            <a:extLst>
              <a:ext uri="{FF2B5EF4-FFF2-40B4-BE49-F238E27FC236}">
                <a16:creationId xmlns:a16="http://schemas.microsoft.com/office/drawing/2014/main" id="{21D1132F-1E2A-4852-B1BE-18209C626B5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38007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259</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-apple-system</vt:lpstr>
      <vt:lpstr>Arial</vt:lpstr>
      <vt:lpstr>Calibri</vt:lpstr>
      <vt:lpstr>Calibri Light</vt:lpstr>
      <vt:lpstr>Office Theme</vt:lpstr>
      <vt:lpstr>Fast Transform </vt:lpstr>
      <vt:lpstr>What does Fast Transform do </vt:lpstr>
      <vt:lpstr>Some Example </vt:lpstr>
      <vt:lpstr>Other example:</vt:lpstr>
      <vt:lpstr>The purpose of this package</vt:lpstr>
      <vt:lpstr>How to run the packages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Transform </dc:title>
  <dc:creator>Khoi Phan</dc:creator>
  <cp:lastModifiedBy>Khoi Phan</cp:lastModifiedBy>
  <cp:revision>2</cp:revision>
  <dcterms:created xsi:type="dcterms:W3CDTF">2022-04-04T06:47:34Z</dcterms:created>
  <dcterms:modified xsi:type="dcterms:W3CDTF">2022-04-04T08:03:58Z</dcterms:modified>
</cp:coreProperties>
</file>