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1" r:id="rId1"/>
  </p:sldMasterIdLst>
  <p:sldIdLst>
    <p:sldId id="256" r:id="rId2"/>
    <p:sldId id="257" r:id="rId3"/>
    <p:sldId id="260" r:id="rId4"/>
    <p:sldId id="261" r:id="rId5"/>
    <p:sldId id="263" r:id="rId6"/>
    <p:sldId id="258"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80" autoAdjust="0"/>
    <p:restoredTop sz="94660"/>
  </p:normalViewPr>
  <p:slideViewPr>
    <p:cSldViewPr snapToGrid="0">
      <p:cViewPr>
        <p:scale>
          <a:sx n="50" d="100"/>
          <a:sy n="50" d="100"/>
        </p:scale>
        <p:origin x="456" y="1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881BF7-244A-4E96-B9F4-A8A3D960681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16B6151-D50A-4B32-AC4F-B57D5C5424B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73BA13E-3B81-4A28-B4EA-E2302035BE44}"/>
              </a:ext>
            </a:extLst>
          </p:cNvPr>
          <p:cNvSpPr>
            <a:spLocks noGrp="1"/>
          </p:cNvSpPr>
          <p:nvPr>
            <p:ph type="dt" sz="half" idx="10"/>
          </p:nvPr>
        </p:nvSpPr>
        <p:spPr/>
        <p:txBody>
          <a:bodyPr/>
          <a:lstStyle/>
          <a:p>
            <a:fld id="{AE3425CA-4B9D-4420-BB9E-C250DB30E421}" type="datetime1">
              <a:rPr lang="en-US" smtClean="0"/>
              <a:t>4/2/2022</a:t>
            </a:fld>
            <a:endParaRPr lang="en-US"/>
          </a:p>
        </p:txBody>
      </p:sp>
      <p:sp>
        <p:nvSpPr>
          <p:cNvPr id="5" name="Footer Placeholder 4">
            <a:extLst>
              <a:ext uri="{FF2B5EF4-FFF2-40B4-BE49-F238E27FC236}">
                <a16:creationId xmlns:a16="http://schemas.microsoft.com/office/drawing/2014/main" id="{EEC8A3FE-B45E-4EEB-A3C0-21065B566F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0F4A63-334B-4445-AEF8-1ABE4DA87AD9}"/>
              </a:ext>
            </a:extLst>
          </p:cNvPr>
          <p:cNvSpPr>
            <a:spLocks noGrp="1"/>
          </p:cNvSpPr>
          <p:nvPr>
            <p:ph type="sldNum" sz="quarter" idx="12"/>
          </p:nvPr>
        </p:nvSpPr>
        <p:spPr/>
        <p:txBody>
          <a:bodyPr/>
          <a:lstStyle/>
          <a:p>
            <a:fld id="{6586042B-6341-4E38-A80C-926D3BB8AAC9}" type="slidenum">
              <a:rPr lang="en-US" smtClean="0"/>
              <a:t>‹#›</a:t>
            </a:fld>
            <a:endParaRPr lang="en-US"/>
          </a:p>
        </p:txBody>
      </p:sp>
    </p:spTree>
    <p:extLst>
      <p:ext uri="{BB962C8B-B14F-4D97-AF65-F5344CB8AC3E}">
        <p14:creationId xmlns:p14="http://schemas.microsoft.com/office/powerpoint/2010/main" val="4948447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D0F45-2D1E-433E-8B2B-8719C3794F3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FA32307-3978-4806-968F-7CB6B86EE01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88BC84-1612-4D16-96BE-DB0F46B2DEBC}"/>
              </a:ext>
            </a:extLst>
          </p:cNvPr>
          <p:cNvSpPr>
            <a:spLocks noGrp="1"/>
          </p:cNvSpPr>
          <p:nvPr>
            <p:ph type="dt" sz="half" idx="10"/>
          </p:nvPr>
        </p:nvSpPr>
        <p:spPr/>
        <p:txBody>
          <a:bodyPr/>
          <a:lstStyle/>
          <a:p>
            <a:fld id="{6A14B861-3779-4E37-8DF0-E9EB3EA96210}" type="datetime1">
              <a:rPr lang="en-US" smtClean="0"/>
              <a:t>4/2/2022</a:t>
            </a:fld>
            <a:endParaRPr lang="en-US"/>
          </a:p>
        </p:txBody>
      </p:sp>
      <p:sp>
        <p:nvSpPr>
          <p:cNvPr id="5" name="Footer Placeholder 4">
            <a:extLst>
              <a:ext uri="{FF2B5EF4-FFF2-40B4-BE49-F238E27FC236}">
                <a16:creationId xmlns:a16="http://schemas.microsoft.com/office/drawing/2014/main" id="{DCB7A147-46E8-4FF5-BAB2-414C0C30F2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1B0841-4750-40B4-A1AA-D9BD505DEC24}"/>
              </a:ext>
            </a:extLst>
          </p:cNvPr>
          <p:cNvSpPr>
            <a:spLocks noGrp="1"/>
          </p:cNvSpPr>
          <p:nvPr>
            <p:ph type="sldNum" sz="quarter" idx="12"/>
          </p:nvPr>
        </p:nvSpPr>
        <p:spPr/>
        <p:txBody>
          <a:bodyPr/>
          <a:lstStyle/>
          <a:p>
            <a:fld id="{6586042B-6341-4E38-A80C-926D3BB8AAC9}" type="slidenum">
              <a:rPr lang="en-US" smtClean="0"/>
              <a:t>‹#›</a:t>
            </a:fld>
            <a:endParaRPr lang="en-US"/>
          </a:p>
        </p:txBody>
      </p:sp>
    </p:spTree>
    <p:extLst>
      <p:ext uri="{BB962C8B-B14F-4D97-AF65-F5344CB8AC3E}">
        <p14:creationId xmlns:p14="http://schemas.microsoft.com/office/powerpoint/2010/main" val="9473622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9271E99-28FD-414F-9296-5D025CFFA14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FEEE487-5B42-40A7-822C-7F2ECB4FA6E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7EAA16-E58B-4C06-8869-0231BF851014}"/>
              </a:ext>
            </a:extLst>
          </p:cNvPr>
          <p:cNvSpPr>
            <a:spLocks noGrp="1"/>
          </p:cNvSpPr>
          <p:nvPr>
            <p:ph type="dt" sz="half" idx="10"/>
          </p:nvPr>
        </p:nvSpPr>
        <p:spPr/>
        <p:txBody>
          <a:bodyPr/>
          <a:lstStyle/>
          <a:p>
            <a:fld id="{53E38388-E864-4553-9937-AE9FC5E50CFC}" type="datetime1">
              <a:rPr lang="en-US" smtClean="0"/>
              <a:t>4/2/2022</a:t>
            </a:fld>
            <a:endParaRPr lang="en-US"/>
          </a:p>
        </p:txBody>
      </p:sp>
      <p:sp>
        <p:nvSpPr>
          <p:cNvPr id="5" name="Footer Placeholder 4">
            <a:extLst>
              <a:ext uri="{FF2B5EF4-FFF2-40B4-BE49-F238E27FC236}">
                <a16:creationId xmlns:a16="http://schemas.microsoft.com/office/drawing/2014/main" id="{92F4711B-0625-4505-AD1B-B0C5D69A6A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57F8B8-2D64-435B-89E8-1B03A5659152}"/>
              </a:ext>
            </a:extLst>
          </p:cNvPr>
          <p:cNvSpPr>
            <a:spLocks noGrp="1"/>
          </p:cNvSpPr>
          <p:nvPr>
            <p:ph type="sldNum" sz="quarter" idx="12"/>
          </p:nvPr>
        </p:nvSpPr>
        <p:spPr/>
        <p:txBody>
          <a:bodyPr/>
          <a:lstStyle/>
          <a:p>
            <a:fld id="{6586042B-6341-4E38-A80C-926D3BB8AAC9}" type="slidenum">
              <a:rPr lang="en-US" smtClean="0"/>
              <a:t>‹#›</a:t>
            </a:fld>
            <a:endParaRPr lang="en-US"/>
          </a:p>
        </p:txBody>
      </p:sp>
    </p:spTree>
    <p:extLst>
      <p:ext uri="{BB962C8B-B14F-4D97-AF65-F5344CB8AC3E}">
        <p14:creationId xmlns:p14="http://schemas.microsoft.com/office/powerpoint/2010/main" val="16696439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FC36D-B5F0-4681-8DB3-CE2C00FA066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788540-2763-4815-BADB-BA93E9DE278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6B7B27-009C-44AC-8657-2C967503C925}"/>
              </a:ext>
            </a:extLst>
          </p:cNvPr>
          <p:cNvSpPr>
            <a:spLocks noGrp="1"/>
          </p:cNvSpPr>
          <p:nvPr>
            <p:ph type="dt" sz="half" idx="10"/>
          </p:nvPr>
        </p:nvSpPr>
        <p:spPr/>
        <p:txBody>
          <a:bodyPr/>
          <a:lstStyle/>
          <a:p>
            <a:fld id="{62751E1E-C50D-4FD4-8B1E-ECD78340D9AB}" type="datetime1">
              <a:rPr lang="en-US" smtClean="0"/>
              <a:t>4/2/2022</a:t>
            </a:fld>
            <a:endParaRPr lang="en-US"/>
          </a:p>
        </p:txBody>
      </p:sp>
      <p:sp>
        <p:nvSpPr>
          <p:cNvPr id="5" name="Footer Placeholder 4">
            <a:extLst>
              <a:ext uri="{FF2B5EF4-FFF2-40B4-BE49-F238E27FC236}">
                <a16:creationId xmlns:a16="http://schemas.microsoft.com/office/drawing/2014/main" id="{5F65D259-9D0B-4B93-B29E-691E73FE92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620306-C7BD-4A0A-AA4A-C63588BABF78}"/>
              </a:ext>
            </a:extLst>
          </p:cNvPr>
          <p:cNvSpPr>
            <a:spLocks noGrp="1"/>
          </p:cNvSpPr>
          <p:nvPr>
            <p:ph type="sldNum" sz="quarter" idx="12"/>
          </p:nvPr>
        </p:nvSpPr>
        <p:spPr/>
        <p:txBody>
          <a:bodyPr/>
          <a:lstStyle/>
          <a:p>
            <a:fld id="{6586042B-6341-4E38-A80C-926D3BB8AAC9}" type="slidenum">
              <a:rPr lang="en-US" smtClean="0"/>
              <a:t>‹#›</a:t>
            </a:fld>
            <a:endParaRPr lang="en-US"/>
          </a:p>
        </p:txBody>
      </p:sp>
    </p:spTree>
    <p:extLst>
      <p:ext uri="{BB962C8B-B14F-4D97-AF65-F5344CB8AC3E}">
        <p14:creationId xmlns:p14="http://schemas.microsoft.com/office/powerpoint/2010/main" val="24110869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3DB93-55AD-4BE1-94A2-4F3546F4BB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AF1B083-1CAC-49D7-AEC0-5A13CF10312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2929F38-5552-4F91-9096-73CADDB6D3DE}"/>
              </a:ext>
            </a:extLst>
          </p:cNvPr>
          <p:cNvSpPr>
            <a:spLocks noGrp="1"/>
          </p:cNvSpPr>
          <p:nvPr>
            <p:ph type="dt" sz="half" idx="10"/>
          </p:nvPr>
        </p:nvSpPr>
        <p:spPr/>
        <p:txBody>
          <a:bodyPr/>
          <a:lstStyle/>
          <a:p>
            <a:fld id="{43C83AFB-9E54-459E-8C6D-0913AC3BA5D7}" type="datetime1">
              <a:rPr lang="en-US" smtClean="0"/>
              <a:t>4/2/2022</a:t>
            </a:fld>
            <a:endParaRPr lang="en-US"/>
          </a:p>
        </p:txBody>
      </p:sp>
      <p:sp>
        <p:nvSpPr>
          <p:cNvPr id="5" name="Footer Placeholder 4">
            <a:extLst>
              <a:ext uri="{FF2B5EF4-FFF2-40B4-BE49-F238E27FC236}">
                <a16:creationId xmlns:a16="http://schemas.microsoft.com/office/drawing/2014/main" id="{EC7B2319-A353-41EE-A9EC-14866F8C7F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3F5CCB-217E-496B-8A41-80AE88E27F88}"/>
              </a:ext>
            </a:extLst>
          </p:cNvPr>
          <p:cNvSpPr>
            <a:spLocks noGrp="1"/>
          </p:cNvSpPr>
          <p:nvPr>
            <p:ph type="sldNum" sz="quarter" idx="12"/>
          </p:nvPr>
        </p:nvSpPr>
        <p:spPr/>
        <p:txBody>
          <a:bodyPr/>
          <a:lstStyle/>
          <a:p>
            <a:fld id="{6586042B-6341-4E38-A80C-926D3BB8AAC9}" type="slidenum">
              <a:rPr lang="en-US" smtClean="0"/>
              <a:t>‹#›</a:t>
            </a:fld>
            <a:endParaRPr lang="en-US"/>
          </a:p>
        </p:txBody>
      </p:sp>
    </p:spTree>
    <p:extLst>
      <p:ext uri="{BB962C8B-B14F-4D97-AF65-F5344CB8AC3E}">
        <p14:creationId xmlns:p14="http://schemas.microsoft.com/office/powerpoint/2010/main" val="34183372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1CE75-00F6-4BEF-9F70-CFC26DCB4CD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F908AEB-E53A-4F39-84CC-E71B22B9D84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4555B41-6B7F-4E5A-824C-232F5D38F24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1DC706-B4E3-48E9-B1AC-77465DFE99B2}"/>
              </a:ext>
            </a:extLst>
          </p:cNvPr>
          <p:cNvSpPr>
            <a:spLocks noGrp="1"/>
          </p:cNvSpPr>
          <p:nvPr>
            <p:ph type="dt" sz="half" idx="10"/>
          </p:nvPr>
        </p:nvSpPr>
        <p:spPr/>
        <p:txBody>
          <a:bodyPr/>
          <a:lstStyle/>
          <a:p>
            <a:fld id="{F10144B6-0CA7-46BA-A00B-1E68E5C3ED0C}" type="datetime1">
              <a:rPr lang="en-US" smtClean="0"/>
              <a:t>4/2/2022</a:t>
            </a:fld>
            <a:endParaRPr lang="en-US"/>
          </a:p>
        </p:txBody>
      </p:sp>
      <p:sp>
        <p:nvSpPr>
          <p:cNvPr id="6" name="Footer Placeholder 5">
            <a:extLst>
              <a:ext uri="{FF2B5EF4-FFF2-40B4-BE49-F238E27FC236}">
                <a16:creationId xmlns:a16="http://schemas.microsoft.com/office/drawing/2014/main" id="{580433B2-8B3E-46FC-8143-BEA617B37DC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EBE62FE-7754-4165-93CA-5C8D772D4E42}"/>
              </a:ext>
            </a:extLst>
          </p:cNvPr>
          <p:cNvSpPr>
            <a:spLocks noGrp="1"/>
          </p:cNvSpPr>
          <p:nvPr>
            <p:ph type="sldNum" sz="quarter" idx="12"/>
          </p:nvPr>
        </p:nvSpPr>
        <p:spPr/>
        <p:txBody>
          <a:bodyPr/>
          <a:lstStyle/>
          <a:p>
            <a:fld id="{6586042B-6341-4E38-A80C-926D3BB8AAC9}" type="slidenum">
              <a:rPr lang="en-US" smtClean="0"/>
              <a:t>‹#›</a:t>
            </a:fld>
            <a:endParaRPr lang="en-US"/>
          </a:p>
        </p:txBody>
      </p:sp>
    </p:spTree>
    <p:extLst>
      <p:ext uri="{BB962C8B-B14F-4D97-AF65-F5344CB8AC3E}">
        <p14:creationId xmlns:p14="http://schemas.microsoft.com/office/powerpoint/2010/main" val="26558259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152AA-F37D-41CA-8076-0838BFFF531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BC2525E-4AFE-4B51-B874-CAA3584D44D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4EDDB4B-F356-44D5-A31F-77500730CD5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43A0357-EA10-4892-A94E-081DBC9FA75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834DC29-688C-4510-BC2B-06171615AF0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F494027-E4EA-4866-9AB6-64E1BAD56CFC}"/>
              </a:ext>
            </a:extLst>
          </p:cNvPr>
          <p:cNvSpPr>
            <a:spLocks noGrp="1"/>
          </p:cNvSpPr>
          <p:nvPr>
            <p:ph type="dt" sz="half" idx="10"/>
          </p:nvPr>
        </p:nvSpPr>
        <p:spPr/>
        <p:txBody>
          <a:bodyPr/>
          <a:lstStyle/>
          <a:p>
            <a:fld id="{0051F549-537C-41EC-B9CC-5B6A9AC2A6A7}" type="datetime1">
              <a:rPr lang="en-US" smtClean="0"/>
              <a:t>4/2/2022</a:t>
            </a:fld>
            <a:endParaRPr lang="en-US"/>
          </a:p>
        </p:txBody>
      </p:sp>
      <p:sp>
        <p:nvSpPr>
          <p:cNvPr id="8" name="Footer Placeholder 7">
            <a:extLst>
              <a:ext uri="{FF2B5EF4-FFF2-40B4-BE49-F238E27FC236}">
                <a16:creationId xmlns:a16="http://schemas.microsoft.com/office/drawing/2014/main" id="{4BF9B15C-339C-4DF0-99A3-FBAF3F78E78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463F899-3B2D-4098-83CC-932B89CD9697}"/>
              </a:ext>
            </a:extLst>
          </p:cNvPr>
          <p:cNvSpPr>
            <a:spLocks noGrp="1"/>
          </p:cNvSpPr>
          <p:nvPr>
            <p:ph type="sldNum" sz="quarter" idx="12"/>
          </p:nvPr>
        </p:nvSpPr>
        <p:spPr/>
        <p:txBody>
          <a:bodyPr/>
          <a:lstStyle/>
          <a:p>
            <a:fld id="{6586042B-6341-4E38-A80C-926D3BB8AAC9}" type="slidenum">
              <a:rPr lang="en-US" smtClean="0"/>
              <a:t>‹#›</a:t>
            </a:fld>
            <a:endParaRPr lang="en-US"/>
          </a:p>
        </p:txBody>
      </p:sp>
    </p:spTree>
    <p:extLst>
      <p:ext uri="{BB962C8B-B14F-4D97-AF65-F5344CB8AC3E}">
        <p14:creationId xmlns:p14="http://schemas.microsoft.com/office/powerpoint/2010/main" val="32889730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31332-B49D-4C76-AED8-81500A7AC2E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A383CC1-3143-446A-B6BC-75EC2EA626AC}"/>
              </a:ext>
            </a:extLst>
          </p:cNvPr>
          <p:cNvSpPr>
            <a:spLocks noGrp="1"/>
          </p:cNvSpPr>
          <p:nvPr>
            <p:ph type="dt" sz="half" idx="10"/>
          </p:nvPr>
        </p:nvSpPr>
        <p:spPr/>
        <p:txBody>
          <a:bodyPr/>
          <a:lstStyle/>
          <a:p>
            <a:fld id="{952F8D56-3D0E-48B8-8218-1F3A06A96C62}" type="datetime1">
              <a:rPr lang="en-US" smtClean="0"/>
              <a:t>4/2/2022</a:t>
            </a:fld>
            <a:endParaRPr lang="en-US"/>
          </a:p>
        </p:txBody>
      </p:sp>
      <p:sp>
        <p:nvSpPr>
          <p:cNvPr id="4" name="Footer Placeholder 3">
            <a:extLst>
              <a:ext uri="{FF2B5EF4-FFF2-40B4-BE49-F238E27FC236}">
                <a16:creationId xmlns:a16="http://schemas.microsoft.com/office/drawing/2014/main" id="{706F118D-7626-4C77-9532-027D50D9C68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35DCB12-E4DD-4E69-BB1B-6E70DC3F8F6F}"/>
              </a:ext>
            </a:extLst>
          </p:cNvPr>
          <p:cNvSpPr>
            <a:spLocks noGrp="1"/>
          </p:cNvSpPr>
          <p:nvPr>
            <p:ph type="sldNum" sz="quarter" idx="12"/>
          </p:nvPr>
        </p:nvSpPr>
        <p:spPr/>
        <p:txBody>
          <a:bodyPr/>
          <a:lstStyle/>
          <a:p>
            <a:fld id="{6586042B-6341-4E38-A80C-926D3BB8AAC9}" type="slidenum">
              <a:rPr lang="en-US" smtClean="0"/>
              <a:t>‹#›</a:t>
            </a:fld>
            <a:endParaRPr lang="en-US"/>
          </a:p>
        </p:txBody>
      </p:sp>
    </p:spTree>
    <p:extLst>
      <p:ext uri="{BB962C8B-B14F-4D97-AF65-F5344CB8AC3E}">
        <p14:creationId xmlns:p14="http://schemas.microsoft.com/office/powerpoint/2010/main" val="19992466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DB4C88B-710A-41D1-A29D-3D788FFA7C0B}"/>
              </a:ext>
            </a:extLst>
          </p:cNvPr>
          <p:cNvSpPr>
            <a:spLocks noGrp="1"/>
          </p:cNvSpPr>
          <p:nvPr>
            <p:ph type="dt" sz="half" idx="10"/>
          </p:nvPr>
        </p:nvSpPr>
        <p:spPr/>
        <p:txBody>
          <a:bodyPr/>
          <a:lstStyle/>
          <a:p>
            <a:fld id="{E8EC309E-27D4-401F-A74A-DEA16C7B51DC}" type="datetime1">
              <a:rPr lang="en-US" smtClean="0"/>
              <a:t>4/2/2022</a:t>
            </a:fld>
            <a:endParaRPr lang="en-US"/>
          </a:p>
        </p:txBody>
      </p:sp>
      <p:sp>
        <p:nvSpPr>
          <p:cNvPr id="3" name="Footer Placeholder 2">
            <a:extLst>
              <a:ext uri="{FF2B5EF4-FFF2-40B4-BE49-F238E27FC236}">
                <a16:creationId xmlns:a16="http://schemas.microsoft.com/office/drawing/2014/main" id="{7E2D4759-97CA-4E76-A03C-BD9039EAD5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093CEB1-7D9E-4EEB-9024-7B9732C3465B}"/>
              </a:ext>
            </a:extLst>
          </p:cNvPr>
          <p:cNvSpPr>
            <a:spLocks noGrp="1"/>
          </p:cNvSpPr>
          <p:nvPr>
            <p:ph type="sldNum" sz="quarter" idx="12"/>
          </p:nvPr>
        </p:nvSpPr>
        <p:spPr/>
        <p:txBody>
          <a:bodyPr/>
          <a:lstStyle/>
          <a:p>
            <a:fld id="{6586042B-6341-4E38-A80C-926D3BB8AAC9}" type="slidenum">
              <a:rPr lang="en-US" smtClean="0"/>
              <a:t>‹#›</a:t>
            </a:fld>
            <a:endParaRPr lang="en-US"/>
          </a:p>
        </p:txBody>
      </p:sp>
    </p:spTree>
    <p:extLst>
      <p:ext uri="{BB962C8B-B14F-4D97-AF65-F5344CB8AC3E}">
        <p14:creationId xmlns:p14="http://schemas.microsoft.com/office/powerpoint/2010/main" val="23260551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FFFC0-56C8-4B48-AFB3-3D88299875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D3E8454-1B7F-4067-B2F3-463BE6B03D7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11CC307-D7CF-470E-BF4A-7F164DE9BF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04B5BB-7FCB-4E1B-A393-8E9FA44A9713}"/>
              </a:ext>
            </a:extLst>
          </p:cNvPr>
          <p:cNvSpPr>
            <a:spLocks noGrp="1"/>
          </p:cNvSpPr>
          <p:nvPr>
            <p:ph type="dt" sz="half" idx="10"/>
          </p:nvPr>
        </p:nvSpPr>
        <p:spPr/>
        <p:txBody>
          <a:bodyPr/>
          <a:lstStyle/>
          <a:p>
            <a:fld id="{6DEA2B81-2BC3-42D7-B67D-05C685AA80AD}" type="datetime1">
              <a:rPr lang="en-US" smtClean="0"/>
              <a:t>4/2/2022</a:t>
            </a:fld>
            <a:endParaRPr lang="en-US"/>
          </a:p>
        </p:txBody>
      </p:sp>
      <p:sp>
        <p:nvSpPr>
          <p:cNvPr id="6" name="Footer Placeholder 5">
            <a:extLst>
              <a:ext uri="{FF2B5EF4-FFF2-40B4-BE49-F238E27FC236}">
                <a16:creationId xmlns:a16="http://schemas.microsoft.com/office/drawing/2014/main" id="{5724D75D-9EB3-4707-AC65-67A2988D61B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E8D423-A7DC-4BFD-9055-C0FB4CACFC2D}"/>
              </a:ext>
            </a:extLst>
          </p:cNvPr>
          <p:cNvSpPr>
            <a:spLocks noGrp="1"/>
          </p:cNvSpPr>
          <p:nvPr>
            <p:ph type="sldNum" sz="quarter" idx="12"/>
          </p:nvPr>
        </p:nvSpPr>
        <p:spPr/>
        <p:txBody>
          <a:bodyPr/>
          <a:lstStyle/>
          <a:p>
            <a:fld id="{6586042B-6341-4E38-A80C-926D3BB8AAC9}" type="slidenum">
              <a:rPr lang="en-US" smtClean="0"/>
              <a:t>‹#›</a:t>
            </a:fld>
            <a:endParaRPr lang="en-US"/>
          </a:p>
        </p:txBody>
      </p:sp>
    </p:spTree>
    <p:extLst>
      <p:ext uri="{BB962C8B-B14F-4D97-AF65-F5344CB8AC3E}">
        <p14:creationId xmlns:p14="http://schemas.microsoft.com/office/powerpoint/2010/main" val="13841029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1EF43-0447-4A92-9E19-CDA4BC984B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F0AFEE3-4BAF-4D61-86F3-422B2B0507A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EDA6C67-8D10-44E4-9EC3-AED5456059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47D4259-D2D9-4369-92F7-2C1954EFF995}"/>
              </a:ext>
            </a:extLst>
          </p:cNvPr>
          <p:cNvSpPr>
            <a:spLocks noGrp="1"/>
          </p:cNvSpPr>
          <p:nvPr>
            <p:ph type="dt" sz="half" idx="10"/>
          </p:nvPr>
        </p:nvSpPr>
        <p:spPr/>
        <p:txBody>
          <a:bodyPr/>
          <a:lstStyle/>
          <a:p>
            <a:fld id="{F0DB8F2B-E487-4905-B553-FB649F2B6F23}" type="datetime1">
              <a:rPr lang="en-US" smtClean="0"/>
              <a:t>4/2/2022</a:t>
            </a:fld>
            <a:endParaRPr lang="en-US"/>
          </a:p>
        </p:txBody>
      </p:sp>
      <p:sp>
        <p:nvSpPr>
          <p:cNvPr id="6" name="Footer Placeholder 5">
            <a:extLst>
              <a:ext uri="{FF2B5EF4-FFF2-40B4-BE49-F238E27FC236}">
                <a16:creationId xmlns:a16="http://schemas.microsoft.com/office/drawing/2014/main" id="{C05FA23A-E9C4-4675-8C8B-B612C008782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78B99C-7F56-44F2-939B-8143334C0FF4}"/>
              </a:ext>
            </a:extLst>
          </p:cNvPr>
          <p:cNvSpPr>
            <a:spLocks noGrp="1"/>
          </p:cNvSpPr>
          <p:nvPr>
            <p:ph type="sldNum" sz="quarter" idx="12"/>
          </p:nvPr>
        </p:nvSpPr>
        <p:spPr/>
        <p:txBody>
          <a:bodyPr/>
          <a:lstStyle/>
          <a:p>
            <a:fld id="{6586042B-6341-4E38-A80C-926D3BB8AAC9}" type="slidenum">
              <a:rPr lang="en-US" smtClean="0"/>
              <a:t>‹#›</a:t>
            </a:fld>
            <a:endParaRPr lang="en-US"/>
          </a:p>
        </p:txBody>
      </p:sp>
    </p:spTree>
    <p:extLst>
      <p:ext uri="{BB962C8B-B14F-4D97-AF65-F5344CB8AC3E}">
        <p14:creationId xmlns:p14="http://schemas.microsoft.com/office/powerpoint/2010/main" val="11974681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501C77B-2A4B-4409-9EA9-55D8CCEE873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6EB85EA-0A8B-49DC-AF35-EEB549BFE2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AA1595-EF46-4F1B-9A18-54E6B3CB347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F7C3A7-D6F6-4D38-A7C3-B72967BB81A6}" type="datetime1">
              <a:rPr lang="en-US" smtClean="0"/>
              <a:t>4/2/2022</a:t>
            </a:fld>
            <a:endParaRPr lang="en-US"/>
          </a:p>
        </p:txBody>
      </p:sp>
      <p:sp>
        <p:nvSpPr>
          <p:cNvPr id="5" name="Footer Placeholder 4">
            <a:extLst>
              <a:ext uri="{FF2B5EF4-FFF2-40B4-BE49-F238E27FC236}">
                <a16:creationId xmlns:a16="http://schemas.microsoft.com/office/drawing/2014/main" id="{D23E3E65-C34A-48D9-B8E9-160597BE9C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B4840B2-354E-4934-BBCE-59D51A2D43C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86042B-6341-4E38-A80C-926D3BB8AAC9}" type="slidenum">
              <a:rPr lang="en-US" smtClean="0"/>
              <a:t>‹#›</a:t>
            </a:fld>
            <a:endParaRPr lang="en-US"/>
          </a:p>
        </p:txBody>
      </p:sp>
    </p:spTree>
    <p:extLst>
      <p:ext uri="{BB962C8B-B14F-4D97-AF65-F5344CB8AC3E}">
        <p14:creationId xmlns:p14="http://schemas.microsoft.com/office/powerpoint/2010/main" val="995083807"/>
      </p:ext>
    </p:extLst>
  </p:cSld>
  <p:clrMap bg1="lt1" tx1="dk1" bg2="lt2" tx2="dk2" accent1="accent1" accent2="accent2" accent3="accent3" accent4="accent4" accent5="accent5" accent6="accent6" hlink="hlink" folHlink="folHlink"/>
  <p:sldLayoutIdLst>
    <p:sldLayoutId id="2147483772" r:id="rId1"/>
    <p:sldLayoutId id="2147483773" r:id="rId2"/>
    <p:sldLayoutId id="2147483774" r:id="rId3"/>
    <p:sldLayoutId id="2147483775" r:id="rId4"/>
    <p:sldLayoutId id="2147483776" r:id="rId5"/>
    <p:sldLayoutId id="2147483777" r:id="rId6"/>
    <p:sldLayoutId id="2147483778" r:id="rId7"/>
    <p:sldLayoutId id="2147483779" r:id="rId8"/>
    <p:sldLayoutId id="2147483780" r:id="rId9"/>
    <p:sldLayoutId id="2147483781" r:id="rId10"/>
    <p:sldLayoutId id="2147483782"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D37FE-A4FC-4A56-A2AA-E3E57C1A7B11}"/>
              </a:ext>
            </a:extLst>
          </p:cNvPr>
          <p:cNvSpPr>
            <a:spLocks noGrp="1"/>
          </p:cNvSpPr>
          <p:nvPr>
            <p:ph type="ctrTitle"/>
          </p:nvPr>
        </p:nvSpPr>
        <p:spPr>
          <a:xfrm>
            <a:off x="1728281" y="509520"/>
            <a:ext cx="9144000" cy="2387600"/>
          </a:xfrm>
          <a:noFill/>
        </p:spPr>
        <p:txBody>
          <a:bodyPr anchor="t">
            <a:normAutofit fontScale="90000"/>
          </a:bodyPr>
          <a:lstStyle/>
          <a:p>
            <a:r>
              <a:rPr lang="en-US" dirty="0">
                <a:solidFill>
                  <a:schemeClr val="bg1"/>
                </a:solidFill>
              </a:rPr>
              <a:t>Analysis of </a:t>
            </a:r>
            <a:r>
              <a:rPr lang="en-US" dirty="0" err="1">
                <a:solidFill>
                  <a:schemeClr val="bg1"/>
                </a:solidFill>
              </a:rPr>
              <a:t>Methusalah’s</a:t>
            </a:r>
            <a:br>
              <a:rPr lang="en-US" dirty="0">
                <a:solidFill>
                  <a:schemeClr val="bg1"/>
                </a:solidFill>
              </a:rPr>
            </a:br>
            <a:r>
              <a:rPr lang="en-US" dirty="0" err="1">
                <a:solidFill>
                  <a:schemeClr val="bg1"/>
                </a:solidFill>
              </a:rPr>
              <a:t>SplineMesh</a:t>
            </a:r>
            <a:br>
              <a:rPr lang="en-US" dirty="0">
                <a:solidFill>
                  <a:schemeClr val="bg1"/>
                </a:solidFill>
              </a:rPr>
            </a:br>
            <a:endParaRPr lang="en-US" dirty="0">
              <a:solidFill>
                <a:schemeClr val="bg1"/>
              </a:solidFill>
            </a:endParaRPr>
          </a:p>
        </p:txBody>
      </p:sp>
      <p:sp>
        <p:nvSpPr>
          <p:cNvPr id="3" name="Subtitle 2">
            <a:extLst>
              <a:ext uri="{FF2B5EF4-FFF2-40B4-BE49-F238E27FC236}">
                <a16:creationId xmlns:a16="http://schemas.microsoft.com/office/drawing/2014/main" id="{1E341FF1-C99A-47A8-92ED-4E3BEFD0FA48}"/>
              </a:ext>
            </a:extLst>
          </p:cNvPr>
          <p:cNvSpPr>
            <a:spLocks noGrp="1"/>
          </p:cNvSpPr>
          <p:nvPr>
            <p:ph type="subTitle" idx="1"/>
          </p:nvPr>
        </p:nvSpPr>
        <p:spPr>
          <a:xfrm>
            <a:off x="1006618" y="5830887"/>
            <a:ext cx="9456049" cy="1027113"/>
          </a:xfrm>
        </p:spPr>
        <p:txBody>
          <a:bodyPr anchor="t">
            <a:normAutofit/>
          </a:bodyPr>
          <a:lstStyle/>
          <a:p>
            <a:r>
              <a:rPr lang="en-US" dirty="0">
                <a:solidFill>
                  <a:schemeClr val="bg1"/>
                </a:solidFill>
              </a:rPr>
              <a:t>Henry Whisman</a:t>
            </a:r>
          </a:p>
        </p:txBody>
      </p:sp>
    </p:spTree>
    <p:extLst>
      <p:ext uri="{BB962C8B-B14F-4D97-AF65-F5344CB8AC3E}">
        <p14:creationId xmlns:p14="http://schemas.microsoft.com/office/powerpoint/2010/main" val="1346754030"/>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811EB3D-83B5-4FA4-BDF3-0A9CA0505C4E}"/>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30860" b="74205" l="2318" r="90000">
                        <a14:foregroundMark x1="6093" y1="45230" x2="2318" y2="50648"/>
                      </a14:backgroundRemoval>
                    </a14:imgEffect>
                  </a14:imgLayer>
                </a14:imgProps>
              </a:ext>
            </a:extLst>
          </a:blip>
          <a:srcRect t="25514" b="20380"/>
          <a:stretch/>
        </p:blipFill>
        <p:spPr>
          <a:xfrm flipH="1">
            <a:off x="5007429" y="4381500"/>
            <a:ext cx="7184570" cy="3326082"/>
          </a:xfrm>
          <a:prstGeom prst="rect">
            <a:avLst/>
          </a:prstGeom>
        </p:spPr>
      </p:pic>
      <p:sp>
        <p:nvSpPr>
          <p:cNvPr id="2" name="Title 1">
            <a:extLst>
              <a:ext uri="{FF2B5EF4-FFF2-40B4-BE49-F238E27FC236}">
                <a16:creationId xmlns:a16="http://schemas.microsoft.com/office/drawing/2014/main" id="{60C7D662-4870-45B5-BCEE-086AE267F880}"/>
              </a:ext>
            </a:extLst>
          </p:cNvPr>
          <p:cNvSpPr>
            <a:spLocks noGrp="1"/>
          </p:cNvSpPr>
          <p:nvPr>
            <p:ph type="title"/>
          </p:nvPr>
        </p:nvSpPr>
        <p:spPr>
          <a:xfrm>
            <a:off x="592626" y="-323574"/>
            <a:ext cx="3290887" cy="2452687"/>
          </a:xfrm>
        </p:spPr>
        <p:txBody>
          <a:bodyPr anchor="ctr">
            <a:normAutofit/>
          </a:bodyPr>
          <a:lstStyle/>
          <a:p>
            <a:r>
              <a:rPr lang="en-US" sz="3600" dirty="0"/>
              <a:t>Summary</a:t>
            </a:r>
          </a:p>
        </p:txBody>
      </p:sp>
      <p:sp>
        <p:nvSpPr>
          <p:cNvPr id="3" name="Content Placeholder 2">
            <a:extLst>
              <a:ext uri="{FF2B5EF4-FFF2-40B4-BE49-F238E27FC236}">
                <a16:creationId xmlns:a16="http://schemas.microsoft.com/office/drawing/2014/main" id="{F5B2DB78-5A50-4A69-BF1C-AE9D1F1AAAC4}"/>
              </a:ext>
            </a:extLst>
          </p:cNvPr>
          <p:cNvSpPr>
            <a:spLocks noGrp="1"/>
          </p:cNvSpPr>
          <p:nvPr>
            <p:ph idx="1"/>
          </p:nvPr>
        </p:nvSpPr>
        <p:spPr>
          <a:xfrm>
            <a:off x="592626" y="1206231"/>
            <a:ext cx="11116769" cy="4971546"/>
          </a:xfrm>
        </p:spPr>
        <p:txBody>
          <a:bodyPr anchor="ctr">
            <a:normAutofit/>
          </a:bodyPr>
          <a:lstStyle/>
          <a:p>
            <a:r>
              <a:rPr lang="en-US" sz="1800" dirty="0" err="1"/>
              <a:t>SplineMesh</a:t>
            </a:r>
            <a:r>
              <a:rPr lang="en-US" sz="1800" dirty="0"/>
              <a:t> is an open source addon asset for Unity that generates 3D curves using Bezier splines that can update in real time with the intention of allowing 3D modelers to construct and manipulate curved 3D models. </a:t>
            </a:r>
          </a:p>
          <a:p>
            <a:pPr marL="0" indent="0">
              <a:buNone/>
            </a:pPr>
            <a:endParaRPr lang="en-US" sz="1800" dirty="0"/>
          </a:p>
          <a:p>
            <a:r>
              <a:rPr lang="en-US" sz="1800" dirty="0"/>
              <a:t>Base language: C#</a:t>
            </a:r>
          </a:p>
          <a:p>
            <a:pPr marL="0" indent="0">
              <a:buNone/>
            </a:pPr>
            <a:endParaRPr lang="en-US" sz="1800" dirty="0"/>
          </a:p>
          <a:p>
            <a:r>
              <a:rPr lang="en-US" sz="1800" dirty="0"/>
              <a:t> Primary additions</a:t>
            </a:r>
          </a:p>
          <a:p>
            <a:pPr lvl="1"/>
            <a:r>
              <a:rPr lang="en-US" sz="1400" dirty="0"/>
              <a:t>Spline </a:t>
            </a:r>
            <a:r>
              <a:rPr lang="en-US" sz="1400" dirty="0" err="1"/>
              <a:t>Gameobject</a:t>
            </a:r>
            <a:r>
              <a:rPr lang="en-US" sz="1400" dirty="0"/>
              <a:t> script</a:t>
            </a:r>
          </a:p>
          <a:p>
            <a:pPr lvl="1"/>
            <a:r>
              <a:rPr lang="en-US" sz="1400" dirty="0"/>
              <a:t>Spline Mesh tiling script</a:t>
            </a:r>
          </a:p>
          <a:p>
            <a:pPr lvl="1"/>
            <a:r>
              <a:rPr lang="en-US" sz="1400" dirty="0"/>
              <a:t>Spline smoother script</a:t>
            </a:r>
          </a:p>
          <a:p>
            <a:pPr lvl="1"/>
            <a:r>
              <a:rPr lang="en-US" sz="1400" dirty="0"/>
              <a:t>Visual Example scripts  (such as the tentacle example script which I used on the spline shown here)</a:t>
            </a:r>
          </a:p>
          <a:p>
            <a:pPr marL="0" indent="0">
              <a:buNone/>
            </a:pPr>
            <a:endParaRPr lang="en-US" sz="2200" dirty="0"/>
          </a:p>
          <a:p>
            <a:pPr marL="0" indent="0">
              <a:buNone/>
            </a:pPr>
            <a:endParaRPr lang="en-US" sz="1800" dirty="0"/>
          </a:p>
          <a:p>
            <a:pPr marL="0" indent="0">
              <a:buNone/>
            </a:pPr>
            <a:endParaRPr lang="en-US" sz="1800" dirty="0"/>
          </a:p>
        </p:txBody>
      </p:sp>
    </p:spTree>
    <p:extLst>
      <p:ext uri="{BB962C8B-B14F-4D97-AF65-F5344CB8AC3E}">
        <p14:creationId xmlns:p14="http://schemas.microsoft.com/office/powerpoint/2010/main" val="11719891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33D7E-B8FF-44B5-AFF1-3298530EA9F9}"/>
              </a:ext>
            </a:extLst>
          </p:cNvPr>
          <p:cNvSpPr>
            <a:spLocks noGrp="1"/>
          </p:cNvSpPr>
          <p:nvPr>
            <p:ph type="title"/>
          </p:nvPr>
        </p:nvSpPr>
        <p:spPr>
          <a:xfrm>
            <a:off x="577141" y="-77821"/>
            <a:ext cx="3932237" cy="1600200"/>
          </a:xfrm>
        </p:spPr>
        <p:txBody>
          <a:bodyPr/>
          <a:lstStyle/>
          <a:p>
            <a:r>
              <a:rPr lang="en-US" dirty="0"/>
              <a:t>Spline </a:t>
            </a:r>
            <a:r>
              <a:rPr lang="en-US" dirty="0" err="1"/>
              <a:t>game_object</a:t>
            </a:r>
            <a:endParaRPr lang="en-US" dirty="0"/>
          </a:p>
        </p:txBody>
      </p:sp>
      <p:sp>
        <p:nvSpPr>
          <p:cNvPr id="4" name="Text Placeholder 3">
            <a:extLst>
              <a:ext uri="{FF2B5EF4-FFF2-40B4-BE49-F238E27FC236}">
                <a16:creationId xmlns:a16="http://schemas.microsoft.com/office/drawing/2014/main" id="{0543B3D3-6EE4-4E30-AC1A-1FABFFEC20D4}"/>
              </a:ext>
            </a:extLst>
          </p:cNvPr>
          <p:cNvSpPr>
            <a:spLocks noGrp="1"/>
          </p:cNvSpPr>
          <p:nvPr>
            <p:ph type="body" sz="half" idx="2"/>
          </p:nvPr>
        </p:nvSpPr>
        <p:spPr>
          <a:xfrm>
            <a:off x="836612" y="1609927"/>
            <a:ext cx="10408562" cy="3811588"/>
          </a:xfrm>
        </p:spPr>
        <p:txBody>
          <a:bodyPr/>
          <a:lstStyle/>
          <a:p>
            <a:pPr marL="285750" indent="-285750">
              <a:buFont typeface="Arial" panose="020B0604020202020204" pitchFamily="34" charset="0"/>
              <a:buChar char="•"/>
            </a:pPr>
            <a:r>
              <a:rPr lang="en-US" dirty="0"/>
              <a:t>Creates a series of nodes (starts at 2) each with a position vector (</a:t>
            </a:r>
            <a:r>
              <a:rPr lang="en-US" dirty="0" err="1"/>
              <a:t>x,y,z</a:t>
            </a:r>
            <a:r>
              <a:rPr lang="en-US" dirty="0"/>
              <a:t>) and a direction vector which the Bezier spline uses to interpolate the curve connecting them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pic>
        <p:nvPicPr>
          <p:cNvPr id="6" name="Picture 5">
            <a:extLst>
              <a:ext uri="{FF2B5EF4-FFF2-40B4-BE49-F238E27FC236}">
                <a16:creationId xmlns:a16="http://schemas.microsoft.com/office/drawing/2014/main" id="{077C5BCC-AF00-448E-807B-75FFB13E5F55}"/>
              </a:ext>
            </a:extLst>
          </p:cNvPr>
          <p:cNvPicPr>
            <a:picLocks noChangeAspect="1"/>
          </p:cNvPicPr>
          <p:nvPr/>
        </p:nvPicPr>
        <p:blipFill>
          <a:blip r:embed="rId2"/>
          <a:stretch>
            <a:fillRect/>
          </a:stretch>
        </p:blipFill>
        <p:spPr>
          <a:xfrm>
            <a:off x="97277" y="2739190"/>
            <a:ext cx="12192000" cy="4122821"/>
          </a:xfrm>
          <a:prstGeom prst="rect">
            <a:avLst/>
          </a:prstGeom>
        </p:spPr>
      </p:pic>
    </p:spTree>
    <p:extLst>
      <p:ext uri="{BB962C8B-B14F-4D97-AF65-F5344CB8AC3E}">
        <p14:creationId xmlns:p14="http://schemas.microsoft.com/office/powerpoint/2010/main" val="11441196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643B4-9775-4C3C-A9B5-8F3C9C7B413B}"/>
              </a:ext>
            </a:extLst>
          </p:cNvPr>
          <p:cNvSpPr>
            <a:spLocks noGrp="1"/>
          </p:cNvSpPr>
          <p:nvPr>
            <p:ph type="title"/>
          </p:nvPr>
        </p:nvSpPr>
        <p:spPr/>
        <p:txBody>
          <a:bodyPr/>
          <a:lstStyle/>
          <a:p>
            <a:r>
              <a:rPr lang="en-US" dirty="0"/>
              <a:t>Spline mesh tiling</a:t>
            </a:r>
          </a:p>
        </p:txBody>
      </p:sp>
      <p:sp>
        <p:nvSpPr>
          <p:cNvPr id="3" name="Content Placeholder 2">
            <a:extLst>
              <a:ext uri="{FF2B5EF4-FFF2-40B4-BE49-F238E27FC236}">
                <a16:creationId xmlns:a16="http://schemas.microsoft.com/office/drawing/2014/main" id="{94810AD1-E60D-49E8-A3CC-3AF616CB268F}"/>
              </a:ext>
            </a:extLst>
          </p:cNvPr>
          <p:cNvSpPr>
            <a:spLocks noGrp="1"/>
          </p:cNvSpPr>
          <p:nvPr>
            <p:ph idx="1"/>
          </p:nvPr>
        </p:nvSpPr>
        <p:spPr/>
        <p:txBody>
          <a:bodyPr/>
          <a:lstStyle/>
          <a:p>
            <a:pPr marL="0" indent="0">
              <a:buNone/>
            </a:pPr>
            <a:endParaRPr lang="en-US" dirty="0"/>
          </a:p>
        </p:txBody>
      </p:sp>
      <p:sp>
        <p:nvSpPr>
          <p:cNvPr id="4" name="Text Placeholder 3">
            <a:extLst>
              <a:ext uri="{FF2B5EF4-FFF2-40B4-BE49-F238E27FC236}">
                <a16:creationId xmlns:a16="http://schemas.microsoft.com/office/drawing/2014/main" id="{EC7DC48E-6784-4EC7-843A-D9715389918B}"/>
              </a:ext>
            </a:extLst>
          </p:cNvPr>
          <p:cNvSpPr>
            <a:spLocks noGrp="1"/>
          </p:cNvSpPr>
          <p:nvPr>
            <p:ph type="body" sz="half" idx="2"/>
          </p:nvPr>
        </p:nvSpPr>
        <p:spPr/>
        <p:txBody>
          <a:bodyPr/>
          <a:lstStyle/>
          <a:p>
            <a:pPr marL="285750" indent="-285750">
              <a:buFont typeface="Arial" panose="020B0604020202020204" pitchFamily="34" charset="0"/>
              <a:buChar char="•"/>
            </a:pPr>
            <a:r>
              <a:rPr lang="en-US" dirty="0"/>
              <a:t>A script component that can be added to a spline that tiles a 3D object mesh along the spline</a:t>
            </a:r>
          </a:p>
          <a:p>
            <a:pPr marL="285750" indent="-285750">
              <a:buFont typeface="Arial" panose="020B0604020202020204" pitchFamily="34" charset="0"/>
              <a:buChar char="•"/>
            </a:pPr>
            <a:r>
              <a:rPr lang="en-US" dirty="0"/>
              <a:t>3 modes</a:t>
            </a:r>
          </a:p>
          <a:p>
            <a:pPr marL="742950" lvl="1" indent="-285750">
              <a:buFont typeface="Arial" panose="020B0604020202020204" pitchFamily="34" charset="0"/>
              <a:buChar char="•"/>
            </a:pPr>
            <a:r>
              <a:rPr lang="en-US" dirty="0"/>
              <a:t>repeat:  repeatedly places the mesh on points along the spline</a:t>
            </a:r>
          </a:p>
          <a:p>
            <a:pPr marL="742950" lvl="1" indent="-285750">
              <a:buFont typeface="Arial" panose="020B0604020202020204" pitchFamily="34" charset="0"/>
              <a:buChar char="•"/>
            </a:pPr>
            <a:r>
              <a:rPr lang="en-US" dirty="0"/>
              <a:t>Once: creates one mesh and the spline to it</a:t>
            </a:r>
          </a:p>
          <a:p>
            <a:pPr marL="742950" lvl="1" indent="-285750">
              <a:buFont typeface="Arial" panose="020B0604020202020204" pitchFamily="34" charset="0"/>
              <a:buChar char="•"/>
            </a:pPr>
            <a:r>
              <a:rPr lang="en-US" dirty="0"/>
              <a:t>Stretch across interval: stretches the mesh across the interval</a:t>
            </a:r>
          </a:p>
          <a:p>
            <a:pPr marL="285750" indent="-285750">
              <a:buFont typeface="Arial" panose="020B0604020202020204" pitchFamily="34" charset="0"/>
              <a:buChar char="•"/>
            </a:pPr>
            <a:r>
              <a:rPr lang="en-US" dirty="0"/>
              <a:t>I personally found repeat to work best</a:t>
            </a:r>
          </a:p>
        </p:txBody>
      </p:sp>
      <p:pic>
        <p:nvPicPr>
          <p:cNvPr id="6" name="Picture 5">
            <a:extLst>
              <a:ext uri="{FF2B5EF4-FFF2-40B4-BE49-F238E27FC236}">
                <a16:creationId xmlns:a16="http://schemas.microsoft.com/office/drawing/2014/main" id="{B7303459-7316-4E80-9DC9-EA8508DAA298}"/>
              </a:ext>
            </a:extLst>
          </p:cNvPr>
          <p:cNvPicPr>
            <a:picLocks noChangeAspect="1"/>
          </p:cNvPicPr>
          <p:nvPr/>
        </p:nvPicPr>
        <p:blipFill>
          <a:blip r:embed="rId2"/>
          <a:stretch>
            <a:fillRect/>
          </a:stretch>
        </p:blipFill>
        <p:spPr>
          <a:xfrm>
            <a:off x="5174238" y="996950"/>
            <a:ext cx="5163271" cy="2486372"/>
          </a:xfrm>
          <a:prstGeom prst="rect">
            <a:avLst/>
          </a:prstGeom>
        </p:spPr>
      </p:pic>
      <p:pic>
        <p:nvPicPr>
          <p:cNvPr id="8" name="Picture 7">
            <a:extLst>
              <a:ext uri="{FF2B5EF4-FFF2-40B4-BE49-F238E27FC236}">
                <a16:creationId xmlns:a16="http://schemas.microsoft.com/office/drawing/2014/main" id="{86D9A063-BA01-4DD4-BFBA-5D722B64FFAE}"/>
              </a:ext>
            </a:extLst>
          </p:cNvPr>
          <p:cNvPicPr>
            <a:picLocks noChangeAspect="1"/>
          </p:cNvPicPr>
          <p:nvPr/>
        </p:nvPicPr>
        <p:blipFill>
          <a:blip r:embed="rId3"/>
          <a:stretch>
            <a:fillRect/>
          </a:stretch>
        </p:blipFill>
        <p:spPr>
          <a:xfrm>
            <a:off x="7351154" y="3424237"/>
            <a:ext cx="4001058" cy="2962688"/>
          </a:xfrm>
          <a:prstGeom prst="rect">
            <a:avLst/>
          </a:prstGeom>
        </p:spPr>
      </p:pic>
    </p:spTree>
    <p:extLst>
      <p:ext uri="{BB962C8B-B14F-4D97-AF65-F5344CB8AC3E}">
        <p14:creationId xmlns:p14="http://schemas.microsoft.com/office/powerpoint/2010/main" val="21353462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81280-674C-4EBB-88BC-096AFFA66F5C}"/>
              </a:ext>
            </a:extLst>
          </p:cNvPr>
          <p:cNvSpPr>
            <a:spLocks noGrp="1"/>
          </p:cNvSpPr>
          <p:nvPr>
            <p:ph type="title"/>
          </p:nvPr>
        </p:nvSpPr>
        <p:spPr/>
        <p:txBody>
          <a:bodyPr/>
          <a:lstStyle/>
          <a:p>
            <a:r>
              <a:rPr lang="en-US" dirty="0"/>
              <a:t>Question</a:t>
            </a:r>
          </a:p>
        </p:txBody>
      </p:sp>
      <p:sp>
        <p:nvSpPr>
          <p:cNvPr id="3" name="Content Placeholder 2">
            <a:extLst>
              <a:ext uri="{FF2B5EF4-FFF2-40B4-BE49-F238E27FC236}">
                <a16:creationId xmlns:a16="http://schemas.microsoft.com/office/drawing/2014/main" id="{FF5B9A84-3D51-4470-82C7-F7E9B3BF9FDF}"/>
              </a:ext>
            </a:extLst>
          </p:cNvPr>
          <p:cNvSpPr>
            <a:spLocks noGrp="1"/>
          </p:cNvSpPr>
          <p:nvPr>
            <p:ph idx="1"/>
          </p:nvPr>
        </p:nvSpPr>
        <p:spPr/>
        <p:txBody>
          <a:bodyPr/>
          <a:lstStyle/>
          <a:p>
            <a:r>
              <a:rPr lang="en-US" dirty="0"/>
              <a:t>In the plugin showcase, the software suggests that the plugin doesn’t offer any procedural spline generation but is the lack pf procedural spline generation a personal choice of the programmer or is it due to a fundamental impossibility with the structure of a manual spline generator)?</a:t>
            </a:r>
          </a:p>
          <a:p>
            <a:pPr lvl="1"/>
            <a:endParaRPr lang="en-US" dirty="0"/>
          </a:p>
          <a:p>
            <a:pPr lvl="1"/>
            <a:endParaRPr lang="en-US" dirty="0"/>
          </a:p>
        </p:txBody>
      </p:sp>
      <p:pic>
        <p:nvPicPr>
          <p:cNvPr id="5" name="Picture 4">
            <a:extLst>
              <a:ext uri="{FF2B5EF4-FFF2-40B4-BE49-F238E27FC236}">
                <a16:creationId xmlns:a16="http://schemas.microsoft.com/office/drawing/2014/main" id="{F3641415-B1D3-43B4-97DD-6B5C6DD75CC2}"/>
              </a:ext>
            </a:extLst>
          </p:cNvPr>
          <p:cNvPicPr>
            <a:picLocks noChangeAspect="1"/>
          </p:cNvPicPr>
          <p:nvPr/>
        </p:nvPicPr>
        <p:blipFill>
          <a:blip r:embed="rId2"/>
          <a:stretch>
            <a:fillRect/>
          </a:stretch>
        </p:blipFill>
        <p:spPr>
          <a:xfrm>
            <a:off x="1370714" y="3832808"/>
            <a:ext cx="2524477" cy="2772162"/>
          </a:xfrm>
          <a:prstGeom prst="rect">
            <a:avLst/>
          </a:prstGeom>
        </p:spPr>
      </p:pic>
    </p:spTree>
    <p:extLst>
      <p:ext uri="{BB962C8B-B14F-4D97-AF65-F5344CB8AC3E}">
        <p14:creationId xmlns:p14="http://schemas.microsoft.com/office/powerpoint/2010/main" val="12936097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D1553-76A0-4D3E-979F-25EBFBA3A57F}"/>
              </a:ext>
            </a:extLst>
          </p:cNvPr>
          <p:cNvSpPr>
            <a:spLocks noGrp="1"/>
          </p:cNvSpPr>
          <p:nvPr>
            <p:ph type="title"/>
          </p:nvPr>
        </p:nvSpPr>
        <p:spPr/>
        <p:txBody>
          <a:bodyPr/>
          <a:lstStyle/>
          <a:p>
            <a:r>
              <a:rPr lang="en-US" dirty="0"/>
              <a:t>Potential investigations</a:t>
            </a:r>
          </a:p>
        </p:txBody>
      </p:sp>
      <p:sp>
        <p:nvSpPr>
          <p:cNvPr id="3" name="Content Placeholder 2">
            <a:extLst>
              <a:ext uri="{FF2B5EF4-FFF2-40B4-BE49-F238E27FC236}">
                <a16:creationId xmlns:a16="http://schemas.microsoft.com/office/drawing/2014/main" id="{EAA709E4-517F-4386-8EA0-6D372FE7F230}"/>
              </a:ext>
            </a:extLst>
          </p:cNvPr>
          <p:cNvSpPr>
            <a:spLocks noGrp="1"/>
          </p:cNvSpPr>
          <p:nvPr>
            <p:ph idx="1"/>
          </p:nvPr>
        </p:nvSpPr>
        <p:spPr/>
        <p:txBody>
          <a:bodyPr/>
          <a:lstStyle/>
          <a:p>
            <a:r>
              <a:rPr lang="en-US" dirty="0"/>
              <a:t>Compare </a:t>
            </a:r>
            <a:r>
              <a:rPr lang="en-US" dirty="0" err="1"/>
              <a:t>Splinemesh’s</a:t>
            </a:r>
            <a:r>
              <a:rPr lang="en-US" dirty="0"/>
              <a:t> Bezier spline interpolation with a cubic spline interpolation found in class</a:t>
            </a:r>
          </a:p>
          <a:p>
            <a:pPr lvl="1"/>
            <a:r>
              <a:rPr lang="en-US" dirty="0"/>
              <a:t>Pick 2D functions and create a </a:t>
            </a:r>
            <a:r>
              <a:rPr lang="en-US" dirty="0" err="1"/>
              <a:t>game_object</a:t>
            </a:r>
            <a:r>
              <a:rPr lang="en-US" dirty="0"/>
              <a:t> script that feeds points into </a:t>
            </a:r>
            <a:r>
              <a:rPr lang="en-US" dirty="0" err="1"/>
              <a:t>Splinemesh’s</a:t>
            </a:r>
            <a:r>
              <a:rPr lang="en-US" dirty="0"/>
              <a:t> Bezier spline code (keeping the third axis constant), compare the generated curve with Julia’s </a:t>
            </a:r>
            <a:r>
              <a:rPr lang="en-US" dirty="0" err="1"/>
              <a:t>cubicSplineInterpolation</a:t>
            </a:r>
            <a:r>
              <a:rPr lang="en-US" dirty="0"/>
              <a:t> (comparing the condition number, and error)</a:t>
            </a:r>
          </a:p>
          <a:p>
            <a:r>
              <a:rPr lang="en-US" dirty="0"/>
              <a:t>Going off the question in the previous slide, can we try to create a script (using the </a:t>
            </a:r>
            <a:r>
              <a:rPr lang="en-US" dirty="0" err="1"/>
              <a:t>splinemesh</a:t>
            </a:r>
            <a:r>
              <a:rPr lang="en-US" dirty="0"/>
              <a:t>) that creates a procedural spline generation</a:t>
            </a:r>
          </a:p>
        </p:txBody>
      </p:sp>
    </p:spTree>
    <p:extLst>
      <p:ext uri="{BB962C8B-B14F-4D97-AF65-F5344CB8AC3E}">
        <p14:creationId xmlns:p14="http://schemas.microsoft.com/office/powerpoint/2010/main" val="20286783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2914</TotalTime>
  <Words>318</Words>
  <Application>Microsoft Office PowerPoint</Application>
  <PresentationFormat>Widescreen</PresentationFormat>
  <Paragraphs>28</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Analysis of Methusalah’s SplineMesh </vt:lpstr>
      <vt:lpstr>Summary</vt:lpstr>
      <vt:lpstr>Spline game_object</vt:lpstr>
      <vt:lpstr>Spline mesh tiling</vt:lpstr>
      <vt:lpstr>Question</vt:lpstr>
      <vt:lpstr>Potential investigations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Methusalah’s SplineMesh </dc:title>
  <dc:creator>saleen360z@gmail.com</dc:creator>
  <cp:lastModifiedBy>saleen360z@gmail.com</cp:lastModifiedBy>
  <cp:revision>3</cp:revision>
  <dcterms:created xsi:type="dcterms:W3CDTF">2022-04-02T19:05:16Z</dcterms:created>
  <dcterms:modified xsi:type="dcterms:W3CDTF">2022-04-04T19:39:21Z</dcterms:modified>
</cp:coreProperties>
</file>