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26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1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11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7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4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5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7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5DFEF-BDF9-4159-AE81-559EE93D9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Num Comp Spring 2022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8E94C-0D98-4A7B-8DEE-E207353B4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/>
              <a:t>Yuriy Mikhailidi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D5268-4834-7506-FF7E-5312FE3DF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5" r="29467" b="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7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F50E-F623-40B2-92CD-CA62716E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Scikit Learn</a:t>
            </a:r>
            <a:br>
              <a:rPr lang="en-US" dirty="0"/>
            </a:br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09AA-442A-4CF9-BFEF-C61AC560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 models for machine learning and prediction.</a:t>
            </a:r>
          </a:p>
          <a:p>
            <a:r>
              <a:rPr lang="en-US" dirty="0"/>
              <a:t>Tools: Classification, Regression, Clustering, Dimensionality Reduction, Model Selection, Preprocessing. </a:t>
            </a:r>
          </a:p>
          <a:p>
            <a:r>
              <a:rPr lang="en-US" dirty="0"/>
              <a:t>Using Regression models predict the data</a:t>
            </a:r>
          </a:p>
          <a:p>
            <a:r>
              <a:rPr lang="en-US" dirty="0"/>
              <a:t>Application Example: Stock prices, drug response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0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AE59-9F01-4FB3-9592-BB486171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MLJ</a:t>
            </a:r>
            <a:br>
              <a:rPr lang="en-US" dirty="0"/>
            </a:br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FF3D-564C-48DB-BE1A-1787623E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Framework for Julia.</a:t>
            </a:r>
          </a:p>
          <a:p>
            <a:r>
              <a:rPr lang="en-US" dirty="0"/>
              <a:t>Provides  tools for selecting, tuning, evaluating and composing machine learning models.</a:t>
            </a:r>
          </a:p>
          <a:p>
            <a:r>
              <a:rPr lang="en-US" dirty="0"/>
              <a:t>Released under the MIT licensed and sponsored by the Alan Turing Institute.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9FD1-35F8-481B-B2AA-C6725CBE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50D7-ACA1-4D41-8DFA-D095A8E8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Preform tests on prediction if a text message is a spam or real message.</a:t>
            </a:r>
          </a:p>
          <a:p>
            <a:r>
              <a:rPr lang="en-US" dirty="0"/>
              <a:t>“Spam Or Ham”.</a:t>
            </a:r>
          </a:p>
          <a:p>
            <a:r>
              <a:rPr lang="en-US" dirty="0"/>
              <a:t>Using linear regression run prediction. </a:t>
            </a:r>
          </a:p>
          <a:p>
            <a:r>
              <a:rPr lang="en-US" dirty="0"/>
              <a:t>Run tests and average the </a:t>
            </a:r>
            <a:r>
              <a:rPr lang="en-US"/>
              <a:t>accuracy score.</a:t>
            </a:r>
          </a:p>
          <a:p>
            <a:r>
              <a:rPr lang="en-US" dirty="0"/>
              <a:t>Compare and contrast performance of the two packages.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8597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7688E6"/>
      </a:accent1>
      <a:accent2>
        <a:srgbClr val="58A6E1"/>
      </a:accent2>
      <a:accent3>
        <a:srgbClr val="4EB3B4"/>
      </a:accent3>
      <a:accent4>
        <a:srgbClr val="47B689"/>
      </a:accent4>
      <a:accent5>
        <a:srgbClr val="43B858"/>
      </a:accent5>
      <a:accent6>
        <a:srgbClr val="63B848"/>
      </a:accent6>
      <a:hlink>
        <a:srgbClr val="8C8354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Sitka Banner</vt:lpstr>
      <vt:lpstr>HeadlinesVTI</vt:lpstr>
      <vt:lpstr>Num Comp Spring 2022 Project</vt:lpstr>
      <vt:lpstr>Python Scikit Learn Package</vt:lpstr>
      <vt:lpstr>Julia MLJ Package</vt:lpstr>
      <vt:lpstr>Project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Mikhailidi</dc:creator>
  <cp:lastModifiedBy>Yuriy Mikhailidi</cp:lastModifiedBy>
  <cp:revision>2</cp:revision>
  <dcterms:created xsi:type="dcterms:W3CDTF">2022-04-01T20:42:13Z</dcterms:created>
  <dcterms:modified xsi:type="dcterms:W3CDTF">2022-04-01T22:25:53Z</dcterms:modified>
</cp:coreProperties>
</file>