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30f1dd7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30f1dd7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30f1dd7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30f1dd7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30f1dd76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30f1dd76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30f1dd76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30f1dd76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30f1dd76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30f1dd76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30f1dd7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30f1dd7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30f1dd7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30f1dd7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Analyzing the Performance and Accuracy of the GoNum Matrix Library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Cameron Brown</a:t>
            </a:r>
            <a:endParaRPr/>
          </a:p>
          <a:p>
            <a:pPr indent="0" lvl="0" marL="0" rtl="0" algn="l">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5885375" y="2710549"/>
            <a:ext cx="3042051" cy="1592000"/>
          </a:xfrm>
          <a:prstGeom prst="rect">
            <a:avLst/>
          </a:prstGeom>
          <a:noFill/>
          <a:ln>
            <a:noFill/>
          </a:ln>
        </p:spPr>
      </p:pic>
      <p:pic>
        <p:nvPicPr>
          <p:cNvPr id="57" name="Google Shape;57;p13"/>
          <p:cNvPicPr preferRelativeResize="0"/>
          <p:nvPr/>
        </p:nvPicPr>
        <p:blipFill>
          <a:blip r:embed="rId4">
            <a:alphaModFix/>
          </a:blip>
          <a:stretch>
            <a:fillRect/>
          </a:stretch>
        </p:blipFill>
        <p:spPr>
          <a:xfrm>
            <a:off x="682575" y="2479575"/>
            <a:ext cx="1946901" cy="1946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GoNum Matrix Library?</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Gonum library is a collection of numerical and scientific computing packages written for the Go programming language. It provides various functionalities, including matrix manipulation, linear algebra, statistical analysis, and optimization, designed to offer high performance and concurrency capabilities.</a:t>
            </a:r>
            <a:endParaRPr/>
          </a:p>
          <a:p>
            <a:pPr indent="0" lvl="0" marL="0" rtl="0" algn="l">
              <a:spcBef>
                <a:spcPts val="1200"/>
              </a:spcBef>
              <a:spcAft>
                <a:spcPts val="0"/>
              </a:spcAft>
              <a:buNone/>
            </a:pPr>
            <a:r>
              <a:rPr lang="en"/>
              <a:t>For the interest of our studies, I will be focusing on the Gonum/Mat package that provides Linear Algebra capabilities to the Go language.</a:t>
            </a:r>
            <a:endParaRPr/>
          </a:p>
          <a:p>
            <a:pPr indent="0" lvl="0" marL="0" rtl="0" algn="l">
              <a:spcBef>
                <a:spcPts val="1200"/>
              </a:spcBef>
              <a:spcAft>
                <a:spcPts val="1200"/>
              </a:spcAft>
              <a:buNone/>
            </a:pPr>
            <a:r>
              <a:rPr lang="en"/>
              <a:t>Go as a language is well known for being a high performance, simple syntax language and therefore I am interested to see if that is true for it’s linear algebra packages.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with GoNum Examples:</a:t>
            </a:r>
            <a:endParaRPr/>
          </a:p>
        </p:txBody>
      </p:sp>
      <p:sp>
        <p:nvSpPr>
          <p:cNvPr id="69" name="Google Shape;69;p15"/>
          <p:cNvSpPr txBox="1"/>
          <p:nvPr/>
        </p:nvSpPr>
        <p:spPr>
          <a:xfrm>
            <a:off x="311700" y="1866213"/>
            <a:ext cx="2571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GoNum is capable of completing many of the same operations as Julia and NumPy. For example, here is how matrix multiplication is done in Go.</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Compare this to Julia and NumPy shown on next slide.</a:t>
            </a:r>
            <a:endParaRPr>
              <a:solidFill>
                <a:schemeClr val="lt2"/>
              </a:solidFill>
            </a:endParaRPr>
          </a:p>
        </p:txBody>
      </p:sp>
      <p:pic>
        <p:nvPicPr>
          <p:cNvPr id="70" name="Google Shape;70;p15"/>
          <p:cNvPicPr preferRelativeResize="0"/>
          <p:nvPr/>
        </p:nvPicPr>
        <p:blipFill>
          <a:blip r:embed="rId3">
            <a:alphaModFix/>
          </a:blip>
          <a:stretch>
            <a:fillRect/>
          </a:stretch>
        </p:blipFill>
        <p:spPr>
          <a:xfrm>
            <a:off x="3042425" y="1017725"/>
            <a:ext cx="4823642"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693800" y="313350"/>
            <a:ext cx="3125375" cy="3801875"/>
          </a:xfrm>
          <a:prstGeom prst="rect">
            <a:avLst/>
          </a:prstGeom>
          <a:noFill/>
          <a:ln>
            <a:noFill/>
          </a:ln>
        </p:spPr>
      </p:pic>
      <p:sp>
        <p:nvSpPr>
          <p:cNvPr id="76" name="Google Shape;76;p16"/>
          <p:cNvSpPr txBox="1"/>
          <p:nvPr/>
        </p:nvSpPr>
        <p:spPr>
          <a:xfrm>
            <a:off x="1740329" y="4243575"/>
            <a:ext cx="10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NumPy</a:t>
            </a:r>
            <a:endParaRPr sz="1800">
              <a:solidFill>
                <a:schemeClr val="lt2"/>
              </a:solidFill>
            </a:endParaRPr>
          </a:p>
        </p:txBody>
      </p:sp>
      <p:pic>
        <p:nvPicPr>
          <p:cNvPr id="77" name="Google Shape;77;p16"/>
          <p:cNvPicPr preferRelativeResize="0"/>
          <p:nvPr/>
        </p:nvPicPr>
        <p:blipFill>
          <a:blip r:embed="rId4">
            <a:alphaModFix/>
          </a:blip>
          <a:stretch>
            <a:fillRect/>
          </a:stretch>
        </p:blipFill>
        <p:spPr>
          <a:xfrm>
            <a:off x="5515375" y="200525"/>
            <a:ext cx="2744975" cy="3914700"/>
          </a:xfrm>
          <a:prstGeom prst="rect">
            <a:avLst/>
          </a:prstGeom>
          <a:noFill/>
          <a:ln>
            <a:noFill/>
          </a:ln>
        </p:spPr>
      </p:pic>
      <p:sp>
        <p:nvSpPr>
          <p:cNvPr id="78" name="Google Shape;78;p16"/>
          <p:cNvSpPr txBox="1"/>
          <p:nvPr/>
        </p:nvSpPr>
        <p:spPr>
          <a:xfrm>
            <a:off x="6441164" y="4243575"/>
            <a:ext cx="89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Julia</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Researching Benchmarking Techniques</a:t>
            </a:r>
            <a:endParaRPr/>
          </a:p>
        </p:txBody>
      </p:sp>
      <p:sp>
        <p:nvSpPr>
          <p:cNvPr id="84" name="Google Shape;84;p17"/>
          <p:cNvSpPr txBox="1"/>
          <p:nvPr>
            <p:ph idx="1" type="body"/>
          </p:nvPr>
        </p:nvSpPr>
        <p:spPr>
          <a:xfrm>
            <a:off x="311700" y="1152475"/>
            <a:ext cx="2775900" cy="28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research purposes, I have attempted to run benchmarking on the matrix multiplication function for GoNum, Julia and NumPy.</a:t>
            </a:r>
            <a:endParaRPr/>
          </a:p>
          <a:p>
            <a:pPr indent="0" lvl="0" marL="0" rtl="0" algn="l">
              <a:spcBef>
                <a:spcPts val="1200"/>
              </a:spcBef>
              <a:spcAft>
                <a:spcPts val="1200"/>
              </a:spcAft>
              <a:buNone/>
            </a:pPr>
            <a:r>
              <a:rPr lang="en"/>
              <a:t>The following is my code and results.</a:t>
            </a:r>
            <a:endParaRPr/>
          </a:p>
        </p:txBody>
      </p:sp>
      <p:pic>
        <p:nvPicPr>
          <p:cNvPr id="85" name="Google Shape;85;p17"/>
          <p:cNvPicPr preferRelativeResize="0"/>
          <p:nvPr/>
        </p:nvPicPr>
        <p:blipFill>
          <a:blip r:embed="rId3">
            <a:alphaModFix/>
          </a:blip>
          <a:stretch>
            <a:fillRect/>
          </a:stretch>
        </p:blipFill>
        <p:spPr>
          <a:xfrm>
            <a:off x="4030175" y="1017725"/>
            <a:ext cx="430520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from Benchmarking GoNum Matrix Multiplication</a:t>
            </a:r>
            <a:endParaRPr/>
          </a:p>
        </p:txBody>
      </p:sp>
      <p:sp>
        <p:nvSpPr>
          <p:cNvPr id="91" name="Google Shape;91;p18"/>
          <p:cNvSpPr txBox="1"/>
          <p:nvPr>
            <p:ph idx="1" type="body"/>
          </p:nvPr>
        </p:nvSpPr>
        <p:spPr>
          <a:xfrm>
            <a:off x="311700" y="1234650"/>
            <a:ext cx="3134400" cy="267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results show that Go Matrix Multiplication is pretty quick. However, my interest is to compare this time and the timing of other functions with that of NumPy and Julia. I hope to investigate this further given more time!</a:t>
            </a:r>
            <a:endParaRPr/>
          </a:p>
        </p:txBody>
      </p:sp>
      <p:pic>
        <p:nvPicPr>
          <p:cNvPr id="92" name="Google Shape;92;p18"/>
          <p:cNvPicPr preferRelativeResize="0"/>
          <p:nvPr/>
        </p:nvPicPr>
        <p:blipFill>
          <a:blip r:embed="rId3">
            <a:alphaModFix/>
          </a:blip>
          <a:stretch>
            <a:fillRect/>
          </a:stretch>
        </p:blipFill>
        <p:spPr>
          <a:xfrm>
            <a:off x="3730200" y="2324100"/>
            <a:ext cx="5029200" cy="49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Lingering Questions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limitations does GoNum have when compared to a fully fledged package like NumPy? </a:t>
            </a:r>
            <a:endParaRPr/>
          </a:p>
          <a:p>
            <a:pPr indent="0" lvl="0" marL="0" rtl="0" algn="l">
              <a:spcBef>
                <a:spcPts val="1200"/>
              </a:spcBef>
              <a:spcAft>
                <a:spcPts val="0"/>
              </a:spcAft>
              <a:buNone/>
            </a:pPr>
            <a:r>
              <a:rPr lang="en"/>
              <a:t>Is Go truly anymore efficient that its counterparts when doing complex data manipulation using linear algebra functions?</a:t>
            </a:r>
            <a:endParaRPr/>
          </a:p>
          <a:p>
            <a:pPr indent="0" lvl="0" marL="0" rtl="0" algn="l">
              <a:spcBef>
                <a:spcPts val="1200"/>
              </a:spcBef>
              <a:spcAft>
                <a:spcPts val="1200"/>
              </a:spcAft>
              <a:buNone/>
            </a:pPr>
            <a:r>
              <a:rPr lang="en"/>
              <a:t>Does the GoNum library fall short of its counterparts in terms of offerings?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Experiment</a:t>
            </a:r>
            <a:endParaRPr/>
          </a:p>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my project, </a:t>
            </a:r>
            <a:r>
              <a:rPr lang="en"/>
              <a:t>I hope to perform benchmark testing on various functions in Go's, Gonum Matrix Library. I hope to compare this benchmark to one's I will carry out on NumPy and Julia. Alongside benchmarking of these libraries' linear algebra functions I hope to compare the accuracy of these functions as well. I have been interested in whether or not Go's reputation for efficiency will be applicable when completing data-intensive tasks involving numerical computations. Also if Go </a:t>
            </a:r>
            <a:r>
              <a:rPr i="1" lang="en"/>
              <a:t>is</a:t>
            </a:r>
            <a:r>
              <a:rPr lang="en"/>
              <a:t> more efficient, it will be all the more interesting to compare accuracy of the results. </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