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63" r:id="rId4"/>
    <p:sldId id="258" r:id="rId5"/>
    <p:sldId id="261" r:id="rId6"/>
    <p:sldId id="260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849BEB-DF12-4C7A-B41A-076944CC0DE5}" v="88" dt="2023-11-10T03:39:19.8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201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o Yuan" userId="19b079d3-fa58-4b9d-93d2-372d549dd915" providerId="ADAL" clId="{9A849BEB-DF12-4C7A-B41A-076944CC0DE5}"/>
    <pc:docChg chg="undo custSel addSld delSld modSld">
      <pc:chgData name="Tao Yuan" userId="19b079d3-fa58-4b9d-93d2-372d549dd915" providerId="ADAL" clId="{9A849BEB-DF12-4C7A-B41A-076944CC0DE5}" dt="2023-11-10T03:39:19.887" v="1407" actId="207"/>
      <pc:docMkLst>
        <pc:docMk/>
      </pc:docMkLst>
      <pc:sldChg chg="modSp new mod">
        <pc:chgData name="Tao Yuan" userId="19b079d3-fa58-4b9d-93d2-372d549dd915" providerId="ADAL" clId="{9A849BEB-DF12-4C7A-B41A-076944CC0DE5}" dt="2023-11-10T02:11:15.903" v="408" actId="404"/>
        <pc:sldMkLst>
          <pc:docMk/>
          <pc:sldMk cId="319286397" sldId="256"/>
        </pc:sldMkLst>
        <pc:spChg chg="mod">
          <ac:chgData name="Tao Yuan" userId="19b079d3-fa58-4b9d-93d2-372d549dd915" providerId="ADAL" clId="{9A849BEB-DF12-4C7A-B41A-076944CC0DE5}" dt="2023-11-10T02:11:15.903" v="408" actId="404"/>
          <ac:spMkLst>
            <pc:docMk/>
            <pc:sldMk cId="319286397" sldId="256"/>
            <ac:spMk id="2" creationId="{4A9FD776-142E-F68C-9990-AA11A2222AC2}"/>
          </ac:spMkLst>
        </pc:spChg>
        <pc:spChg chg="mod">
          <ac:chgData name="Tao Yuan" userId="19b079d3-fa58-4b9d-93d2-372d549dd915" providerId="ADAL" clId="{9A849BEB-DF12-4C7A-B41A-076944CC0DE5}" dt="2023-11-10T02:11:11.592" v="405" actId="20577"/>
          <ac:spMkLst>
            <pc:docMk/>
            <pc:sldMk cId="319286397" sldId="256"/>
            <ac:spMk id="3" creationId="{3CAD92EF-A75B-3526-F0E7-5BAF735A5AC6}"/>
          </ac:spMkLst>
        </pc:spChg>
      </pc:sldChg>
      <pc:sldChg chg="addSp modSp new del mod">
        <pc:chgData name="Tao Yuan" userId="19b079d3-fa58-4b9d-93d2-372d549dd915" providerId="ADAL" clId="{9A849BEB-DF12-4C7A-B41A-076944CC0DE5}" dt="2023-11-10T02:43:19.583" v="913" actId="2696"/>
        <pc:sldMkLst>
          <pc:docMk/>
          <pc:sldMk cId="1376441858" sldId="257"/>
        </pc:sldMkLst>
        <pc:spChg chg="mod">
          <ac:chgData name="Tao Yuan" userId="19b079d3-fa58-4b9d-93d2-372d549dd915" providerId="ADAL" clId="{9A849BEB-DF12-4C7A-B41A-076944CC0DE5}" dt="2023-11-05T22:49:41.403" v="16" actId="20577"/>
          <ac:spMkLst>
            <pc:docMk/>
            <pc:sldMk cId="1376441858" sldId="257"/>
            <ac:spMk id="2" creationId="{5ADE0F64-3CEF-025D-FF2A-8900C3BDE7BC}"/>
          </ac:spMkLst>
        </pc:spChg>
        <pc:spChg chg="mod">
          <ac:chgData name="Tao Yuan" userId="19b079d3-fa58-4b9d-93d2-372d549dd915" providerId="ADAL" clId="{9A849BEB-DF12-4C7A-B41A-076944CC0DE5}" dt="2023-11-05T22:49:45.079" v="26" actId="20577"/>
          <ac:spMkLst>
            <pc:docMk/>
            <pc:sldMk cId="1376441858" sldId="257"/>
            <ac:spMk id="3" creationId="{638A628A-71CA-5CB1-939A-449F61AB5457}"/>
          </ac:spMkLst>
        </pc:spChg>
        <pc:picChg chg="add mod">
          <ac:chgData name="Tao Yuan" userId="19b079d3-fa58-4b9d-93d2-372d549dd915" providerId="ADAL" clId="{9A849BEB-DF12-4C7A-B41A-076944CC0DE5}" dt="2023-11-05T22:49:48.907" v="27" actId="1076"/>
          <ac:picMkLst>
            <pc:docMk/>
            <pc:sldMk cId="1376441858" sldId="257"/>
            <ac:picMk id="5" creationId="{A84EB1A1-4A65-66A7-463E-D70E52178E6D}"/>
          </ac:picMkLst>
        </pc:picChg>
      </pc:sldChg>
      <pc:sldChg chg="addSp delSp modSp new mod">
        <pc:chgData name="Tao Yuan" userId="19b079d3-fa58-4b9d-93d2-372d549dd915" providerId="ADAL" clId="{9A849BEB-DF12-4C7A-B41A-076944CC0DE5}" dt="2023-11-10T02:47:39.217" v="923" actId="1076"/>
        <pc:sldMkLst>
          <pc:docMk/>
          <pc:sldMk cId="4072969355" sldId="258"/>
        </pc:sldMkLst>
        <pc:spChg chg="add del">
          <ac:chgData name="Tao Yuan" userId="19b079d3-fa58-4b9d-93d2-372d549dd915" providerId="ADAL" clId="{9A849BEB-DF12-4C7A-B41A-076944CC0DE5}" dt="2023-11-10T02:44:02.673" v="916"/>
          <ac:spMkLst>
            <pc:docMk/>
            <pc:sldMk cId="4072969355" sldId="258"/>
            <ac:spMk id="11" creationId="{9D6E70B0-0D18-4D78-7DAA-490E09B35AAC}"/>
          </ac:spMkLst>
        </pc:spChg>
        <pc:spChg chg="add del">
          <ac:chgData name="Tao Yuan" userId="19b079d3-fa58-4b9d-93d2-372d549dd915" providerId="ADAL" clId="{9A849BEB-DF12-4C7A-B41A-076944CC0DE5}" dt="2023-11-10T02:44:07.956" v="918"/>
          <ac:spMkLst>
            <pc:docMk/>
            <pc:sldMk cId="4072969355" sldId="258"/>
            <ac:spMk id="12" creationId="{EE1ACAD5-E6F4-F0DA-6CBA-FAAF16C5F0B7}"/>
          </ac:spMkLst>
        </pc:spChg>
        <pc:picChg chg="add mod modCrop">
          <ac:chgData name="Tao Yuan" userId="19b079d3-fa58-4b9d-93d2-372d549dd915" providerId="ADAL" clId="{9A849BEB-DF12-4C7A-B41A-076944CC0DE5}" dt="2023-11-10T02:42:35.502" v="903" actId="1076"/>
          <ac:picMkLst>
            <pc:docMk/>
            <pc:sldMk cId="4072969355" sldId="258"/>
            <ac:picMk id="5" creationId="{91D8F663-9D7C-E121-6584-A00A1ACE515F}"/>
          </ac:picMkLst>
        </pc:picChg>
        <pc:picChg chg="add del mod">
          <ac:chgData name="Tao Yuan" userId="19b079d3-fa58-4b9d-93d2-372d549dd915" providerId="ADAL" clId="{9A849BEB-DF12-4C7A-B41A-076944CC0DE5}" dt="2023-11-05T22:54:01.889" v="36" actId="21"/>
          <ac:picMkLst>
            <pc:docMk/>
            <pc:sldMk cId="4072969355" sldId="258"/>
            <ac:picMk id="7" creationId="{756CC2D6-7DBF-FD1D-1E4F-AFAC01699194}"/>
          </ac:picMkLst>
        </pc:picChg>
        <pc:picChg chg="add del mod">
          <ac:chgData name="Tao Yuan" userId="19b079d3-fa58-4b9d-93d2-372d549dd915" providerId="ADAL" clId="{9A849BEB-DF12-4C7A-B41A-076944CC0DE5}" dt="2023-11-10T02:44:00.588" v="914" actId="478"/>
          <ac:picMkLst>
            <pc:docMk/>
            <pc:sldMk cId="4072969355" sldId="258"/>
            <ac:picMk id="10" creationId="{DBFA7A37-E424-866E-CB3B-A2198EDAB8E6}"/>
          </ac:picMkLst>
        </pc:picChg>
        <pc:picChg chg="add mod">
          <ac:chgData name="Tao Yuan" userId="19b079d3-fa58-4b9d-93d2-372d549dd915" providerId="ADAL" clId="{9A849BEB-DF12-4C7A-B41A-076944CC0DE5}" dt="2023-11-10T02:47:39.217" v="923" actId="1076"/>
          <ac:picMkLst>
            <pc:docMk/>
            <pc:sldMk cId="4072969355" sldId="258"/>
            <ac:picMk id="14" creationId="{9EF7C16C-379E-F78D-40FC-5AEEB6518822}"/>
          </ac:picMkLst>
        </pc:picChg>
        <pc:inkChg chg="add del">
          <ac:chgData name="Tao Yuan" userId="19b079d3-fa58-4b9d-93d2-372d549dd915" providerId="ADAL" clId="{9A849BEB-DF12-4C7A-B41A-076944CC0DE5}" dt="2023-11-10T02:42:43.698" v="905" actId="9405"/>
          <ac:inkMkLst>
            <pc:docMk/>
            <pc:sldMk cId="4072969355" sldId="258"/>
            <ac:inkMk id="4" creationId="{E9EF8EAE-E4B6-1426-D7EC-571C1E9F5B22}"/>
          </ac:inkMkLst>
        </pc:inkChg>
        <pc:inkChg chg="add">
          <ac:chgData name="Tao Yuan" userId="19b079d3-fa58-4b9d-93d2-372d549dd915" providerId="ADAL" clId="{9A849BEB-DF12-4C7A-B41A-076944CC0DE5}" dt="2023-11-10T02:42:47.588" v="906" actId="9405"/>
          <ac:inkMkLst>
            <pc:docMk/>
            <pc:sldMk cId="4072969355" sldId="258"/>
            <ac:inkMk id="6" creationId="{0922D5AD-6690-0AE4-50A6-668D282D9195}"/>
          </ac:inkMkLst>
        </pc:inkChg>
        <pc:inkChg chg="add">
          <ac:chgData name="Tao Yuan" userId="19b079d3-fa58-4b9d-93d2-372d549dd915" providerId="ADAL" clId="{9A849BEB-DF12-4C7A-B41A-076944CC0DE5}" dt="2023-11-10T02:42:52.297" v="907" actId="9405"/>
          <ac:inkMkLst>
            <pc:docMk/>
            <pc:sldMk cId="4072969355" sldId="258"/>
            <ac:inkMk id="7" creationId="{F11FAC8B-3856-A857-18AC-7E533296CEC6}"/>
          </ac:inkMkLst>
        </pc:inkChg>
        <pc:inkChg chg="add">
          <ac:chgData name="Tao Yuan" userId="19b079d3-fa58-4b9d-93d2-372d549dd915" providerId="ADAL" clId="{9A849BEB-DF12-4C7A-B41A-076944CC0DE5}" dt="2023-11-10T02:42:54.423" v="908" actId="9405"/>
          <ac:inkMkLst>
            <pc:docMk/>
            <pc:sldMk cId="4072969355" sldId="258"/>
            <ac:inkMk id="8" creationId="{D6CAC5D5-FC41-D632-495A-D8F640ACF7B1}"/>
          </ac:inkMkLst>
        </pc:inkChg>
        <pc:inkChg chg="add">
          <ac:chgData name="Tao Yuan" userId="19b079d3-fa58-4b9d-93d2-372d549dd915" providerId="ADAL" clId="{9A849BEB-DF12-4C7A-B41A-076944CC0DE5}" dt="2023-11-10T02:42:56.993" v="909" actId="9405"/>
          <ac:inkMkLst>
            <pc:docMk/>
            <pc:sldMk cId="4072969355" sldId="258"/>
            <ac:inkMk id="9" creationId="{9B2CF860-FF61-B764-55D0-28B6B4EC9C23}"/>
          </ac:inkMkLst>
        </pc:inkChg>
      </pc:sldChg>
      <pc:sldChg chg="addSp delSp modSp new del mod">
        <pc:chgData name="Tao Yuan" userId="19b079d3-fa58-4b9d-93d2-372d549dd915" providerId="ADAL" clId="{9A849BEB-DF12-4C7A-B41A-076944CC0DE5}" dt="2023-11-10T02:57:10.347" v="1010" actId="2696"/>
        <pc:sldMkLst>
          <pc:docMk/>
          <pc:sldMk cId="3023516183" sldId="259"/>
        </pc:sldMkLst>
        <pc:spChg chg="mod">
          <ac:chgData name="Tao Yuan" userId="19b079d3-fa58-4b9d-93d2-372d549dd915" providerId="ADAL" clId="{9A849BEB-DF12-4C7A-B41A-076944CC0DE5}" dt="2023-11-05T22:54:12.796" v="56" actId="20577"/>
          <ac:spMkLst>
            <pc:docMk/>
            <pc:sldMk cId="3023516183" sldId="259"/>
            <ac:spMk id="2" creationId="{0A777E04-E040-DF3A-F696-117234EC1008}"/>
          </ac:spMkLst>
        </pc:spChg>
        <pc:spChg chg="mod">
          <ac:chgData name="Tao Yuan" userId="19b079d3-fa58-4b9d-93d2-372d549dd915" providerId="ADAL" clId="{9A849BEB-DF12-4C7A-B41A-076944CC0DE5}" dt="2023-11-05T22:54:20.820" v="59" actId="14100"/>
          <ac:spMkLst>
            <pc:docMk/>
            <pc:sldMk cId="3023516183" sldId="259"/>
            <ac:spMk id="3" creationId="{9B004DC7-4212-B1D2-2926-C0602FFCF1AE}"/>
          </ac:spMkLst>
        </pc:spChg>
        <pc:picChg chg="add del mod">
          <ac:chgData name="Tao Yuan" userId="19b079d3-fa58-4b9d-93d2-372d549dd915" providerId="ADAL" clId="{9A849BEB-DF12-4C7A-B41A-076944CC0DE5}" dt="2023-11-10T02:51:56.450" v="924" actId="478"/>
          <ac:picMkLst>
            <pc:docMk/>
            <pc:sldMk cId="3023516183" sldId="259"/>
            <ac:picMk id="4" creationId="{051FBC47-1DC3-476C-1472-ABA1158475B9}"/>
          </ac:picMkLst>
        </pc:picChg>
      </pc:sldChg>
      <pc:sldChg chg="modSp new mod">
        <pc:chgData name="Tao Yuan" userId="19b079d3-fa58-4b9d-93d2-372d549dd915" providerId="ADAL" clId="{9A849BEB-DF12-4C7A-B41A-076944CC0DE5}" dt="2023-11-10T03:05:04.212" v="1316" actId="20577"/>
        <pc:sldMkLst>
          <pc:docMk/>
          <pc:sldMk cId="1140234367" sldId="260"/>
        </pc:sldMkLst>
        <pc:spChg chg="mod">
          <ac:chgData name="Tao Yuan" userId="19b079d3-fa58-4b9d-93d2-372d549dd915" providerId="ADAL" clId="{9A849BEB-DF12-4C7A-B41A-076944CC0DE5}" dt="2023-11-10T03:03:26.670" v="1249" actId="20577"/>
          <ac:spMkLst>
            <pc:docMk/>
            <pc:sldMk cId="1140234367" sldId="260"/>
            <ac:spMk id="2" creationId="{B0D7619C-725A-EF5B-929E-96AB734D3CA9}"/>
          </ac:spMkLst>
        </pc:spChg>
        <pc:spChg chg="mod">
          <ac:chgData name="Tao Yuan" userId="19b079d3-fa58-4b9d-93d2-372d549dd915" providerId="ADAL" clId="{9A849BEB-DF12-4C7A-B41A-076944CC0DE5}" dt="2023-11-10T03:05:04.212" v="1316" actId="20577"/>
          <ac:spMkLst>
            <pc:docMk/>
            <pc:sldMk cId="1140234367" sldId="260"/>
            <ac:spMk id="3" creationId="{286EBB3F-325C-44C9-1C48-1EAB1A26D4B8}"/>
          </ac:spMkLst>
        </pc:spChg>
      </pc:sldChg>
      <pc:sldChg chg="addSp delSp modSp new mod delAnim modAnim modNotesTx">
        <pc:chgData name="Tao Yuan" userId="19b079d3-fa58-4b9d-93d2-372d549dd915" providerId="ADAL" clId="{9A849BEB-DF12-4C7A-B41A-076944CC0DE5}" dt="2023-11-10T03:38:23.054" v="1399" actId="478"/>
        <pc:sldMkLst>
          <pc:docMk/>
          <pc:sldMk cId="1763464367" sldId="261"/>
        </pc:sldMkLst>
        <pc:spChg chg="mod">
          <ac:chgData name="Tao Yuan" userId="19b079d3-fa58-4b9d-93d2-372d549dd915" providerId="ADAL" clId="{9A849BEB-DF12-4C7A-B41A-076944CC0DE5}" dt="2023-11-10T02:57:22.237" v="1017" actId="20577"/>
          <ac:spMkLst>
            <pc:docMk/>
            <pc:sldMk cId="1763464367" sldId="261"/>
            <ac:spMk id="2" creationId="{EE9C2C69-4924-4888-864A-CA292FEAB5F0}"/>
          </ac:spMkLst>
        </pc:spChg>
        <pc:spChg chg="mod">
          <ac:chgData name="Tao Yuan" userId="19b079d3-fa58-4b9d-93d2-372d549dd915" providerId="ADAL" clId="{9A849BEB-DF12-4C7A-B41A-076944CC0DE5}" dt="2023-11-10T03:05:29.048" v="1318" actId="5793"/>
          <ac:spMkLst>
            <pc:docMk/>
            <pc:sldMk cId="1763464367" sldId="261"/>
            <ac:spMk id="3" creationId="{8AE1980A-DD2A-691C-4334-EBD1146F0C8A}"/>
          </ac:spMkLst>
        </pc:spChg>
        <pc:spChg chg="add mod">
          <ac:chgData name="Tao Yuan" userId="19b079d3-fa58-4b9d-93d2-372d549dd915" providerId="ADAL" clId="{9A849BEB-DF12-4C7A-B41A-076944CC0DE5}" dt="2023-11-10T02:55:43.856" v="950" actId="164"/>
          <ac:spMkLst>
            <pc:docMk/>
            <pc:sldMk cId="1763464367" sldId="261"/>
            <ac:spMk id="13" creationId="{2C22DC70-7D74-4C34-9DF7-51D829B2B739}"/>
          </ac:spMkLst>
        </pc:spChg>
        <pc:spChg chg="add del mod">
          <ac:chgData name="Tao Yuan" userId="19b079d3-fa58-4b9d-93d2-372d549dd915" providerId="ADAL" clId="{9A849BEB-DF12-4C7A-B41A-076944CC0DE5}" dt="2023-11-10T02:54:45.155" v="937" actId="34122"/>
          <ac:spMkLst>
            <pc:docMk/>
            <pc:sldMk cId="1763464367" sldId="261"/>
            <ac:spMk id="13" creationId="{3AD54263-1BFF-4DC7-AC1D-52DB1249B878}"/>
          </ac:spMkLst>
        </pc:spChg>
        <pc:spChg chg="add del mod">
          <ac:chgData name="Tao Yuan" userId="19b079d3-fa58-4b9d-93d2-372d549dd915" providerId="ADAL" clId="{9A849BEB-DF12-4C7A-B41A-076944CC0DE5}" dt="2023-11-10T03:38:23.054" v="1399" actId="478"/>
          <ac:spMkLst>
            <pc:docMk/>
            <pc:sldMk cId="1763464367" sldId="261"/>
            <ac:spMk id="14" creationId="{0A3FED1B-3367-81A2-BD07-C8F52A0674F0}"/>
          </ac:spMkLst>
        </pc:spChg>
        <pc:spChg chg="add mod">
          <ac:chgData name="Tao Yuan" userId="19b079d3-fa58-4b9d-93d2-372d549dd915" providerId="ADAL" clId="{9A849BEB-DF12-4C7A-B41A-076944CC0DE5}" dt="2023-11-10T02:55:49.649" v="951" actId="164"/>
          <ac:spMkLst>
            <pc:docMk/>
            <pc:sldMk cId="1763464367" sldId="261"/>
            <ac:spMk id="16" creationId="{DC5B84D9-511E-439E-B0DE-1330103DD520}"/>
          </ac:spMkLst>
        </pc:spChg>
        <pc:spChg chg="add del mod">
          <ac:chgData name="Tao Yuan" userId="19b079d3-fa58-4b9d-93d2-372d549dd915" providerId="ADAL" clId="{9A849BEB-DF12-4C7A-B41A-076944CC0DE5}" dt="2023-11-10T03:02:52.975" v="1216"/>
          <ac:spMkLst>
            <pc:docMk/>
            <pc:sldMk cId="1763464367" sldId="261"/>
            <ac:spMk id="17" creationId="{1B3BCF37-DD97-B458-4224-282871246401}"/>
          </ac:spMkLst>
        </pc:spChg>
        <pc:grpChg chg="add mod">
          <ac:chgData name="Tao Yuan" userId="19b079d3-fa58-4b9d-93d2-372d549dd915" providerId="ADAL" clId="{9A849BEB-DF12-4C7A-B41A-076944CC0DE5}" dt="2023-11-10T02:56:16.216" v="977" actId="14100"/>
          <ac:grpSpMkLst>
            <pc:docMk/>
            <pc:sldMk cId="1763464367" sldId="261"/>
            <ac:grpSpMk id="4" creationId="{E0A8E2BE-DF79-C1EC-E110-B153AAFD559D}"/>
          </ac:grpSpMkLst>
        </pc:grpChg>
        <pc:grpChg chg="add mod">
          <ac:chgData name="Tao Yuan" userId="19b079d3-fa58-4b9d-93d2-372d549dd915" providerId="ADAL" clId="{9A849BEB-DF12-4C7A-B41A-076944CC0DE5}" dt="2023-11-10T02:56:21.778" v="979" actId="1076"/>
          <ac:grpSpMkLst>
            <pc:docMk/>
            <pc:sldMk cId="1763464367" sldId="261"/>
            <ac:grpSpMk id="6" creationId="{8928EA32-E00C-88AC-69AA-D2C644401C5C}"/>
          </ac:grpSpMkLst>
        </pc:grpChg>
        <pc:picChg chg="add mod">
          <ac:chgData name="Tao Yuan" userId="19b079d3-fa58-4b9d-93d2-372d549dd915" providerId="ADAL" clId="{9A849BEB-DF12-4C7A-B41A-076944CC0DE5}" dt="2023-11-10T02:55:43.856" v="950" actId="164"/>
          <ac:picMkLst>
            <pc:docMk/>
            <pc:sldMk cId="1763464367" sldId="261"/>
            <ac:picMk id="5" creationId="{2DDF595D-B9AE-0F41-2F3E-E478A4F731B7}"/>
          </ac:picMkLst>
        </pc:picChg>
        <pc:picChg chg="add mod">
          <ac:chgData name="Tao Yuan" userId="19b079d3-fa58-4b9d-93d2-372d549dd915" providerId="ADAL" clId="{9A849BEB-DF12-4C7A-B41A-076944CC0DE5}" dt="2023-11-10T02:55:49.649" v="951" actId="164"/>
          <ac:picMkLst>
            <pc:docMk/>
            <pc:sldMk cId="1763464367" sldId="261"/>
            <ac:picMk id="7" creationId="{597CB3D6-707E-8BDC-21D8-8B8DD3A29A5D}"/>
          </ac:picMkLst>
        </pc:picChg>
        <pc:inkChg chg="add mod">
          <ac:chgData name="Tao Yuan" userId="19b079d3-fa58-4b9d-93d2-372d549dd915" providerId="ADAL" clId="{9A849BEB-DF12-4C7A-B41A-076944CC0DE5}" dt="2023-11-10T02:55:43.856" v="950" actId="164"/>
          <ac:inkMkLst>
            <pc:docMk/>
            <pc:sldMk cId="1763464367" sldId="261"/>
            <ac:inkMk id="8" creationId="{E09CCC03-9E11-BEFF-B729-EABE5099A694}"/>
          </ac:inkMkLst>
        </pc:inkChg>
        <pc:inkChg chg="add del mod">
          <ac:chgData name="Tao Yuan" userId="19b079d3-fa58-4b9d-93d2-372d549dd915" providerId="ADAL" clId="{9A849BEB-DF12-4C7A-B41A-076944CC0DE5}" dt="2023-11-10T02:54:32.238" v="931" actId="34122"/>
          <ac:inkMkLst>
            <pc:docMk/>
            <pc:sldMk cId="1763464367" sldId="261"/>
            <ac:inkMk id="9" creationId="{7EA03425-6241-00FE-E2EF-9E4C58B4CE37}"/>
          </ac:inkMkLst>
        </pc:inkChg>
        <pc:inkChg chg="add del mod">
          <ac:chgData name="Tao Yuan" userId="19b079d3-fa58-4b9d-93d2-372d549dd915" providerId="ADAL" clId="{9A849BEB-DF12-4C7A-B41A-076944CC0DE5}" dt="2023-11-10T02:54:54.062" v="940" actId="34122"/>
          <ac:inkMkLst>
            <pc:docMk/>
            <pc:sldMk cId="1763464367" sldId="261"/>
            <ac:inkMk id="10" creationId="{4A296782-AC4F-862E-DEDC-0CD292BBA802}"/>
          </ac:inkMkLst>
        </pc:inkChg>
        <pc:inkChg chg="add del mod">
          <ac:chgData name="Tao Yuan" userId="19b079d3-fa58-4b9d-93d2-372d549dd915" providerId="ADAL" clId="{9A849BEB-DF12-4C7A-B41A-076944CC0DE5}" dt="2023-11-10T02:55:49.649" v="951" actId="164"/>
          <ac:inkMkLst>
            <pc:docMk/>
            <pc:sldMk cId="1763464367" sldId="261"/>
            <ac:inkMk id="11" creationId="{1AFE16EC-CE1A-6C4A-8B1D-1BA7EC2D62EA}"/>
          </ac:inkMkLst>
        </pc:inkChg>
      </pc:sldChg>
      <pc:sldChg chg="addSp delSp modSp new mod modAnim">
        <pc:chgData name="Tao Yuan" userId="19b079d3-fa58-4b9d-93d2-372d549dd915" providerId="ADAL" clId="{9A849BEB-DF12-4C7A-B41A-076944CC0DE5}" dt="2023-11-10T03:39:19.887" v="1407" actId="207"/>
        <pc:sldMkLst>
          <pc:docMk/>
          <pc:sldMk cId="1266019268" sldId="262"/>
        </pc:sldMkLst>
        <pc:spChg chg="mod">
          <ac:chgData name="Tao Yuan" userId="19b079d3-fa58-4b9d-93d2-372d549dd915" providerId="ADAL" clId="{9A849BEB-DF12-4C7A-B41A-076944CC0DE5}" dt="2023-11-10T02:14:41.045" v="429" actId="20577"/>
          <ac:spMkLst>
            <pc:docMk/>
            <pc:sldMk cId="1266019268" sldId="262"/>
            <ac:spMk id="2" creationId="{43C4FF7D-D693-C535-2C47-A4A9EF9D145D}"/>
          </ac:spMkLst>
        </pc:spChg>
        <pc:spChg chg="mod">
          <ac:chgData name="Tao Yuan" userId="19b079d3-fa58-4b9d-93d2-372d549dd915" providerId="ADAL" clId="{9A849BEB-DF12-4C7A-B41A-076944CC0DE5}" dt="2023-11-10T03:39:19.887" v="1407" actId="207"/>
          <ac:spMkLst>
            <pc:docMk/>
            <pc:sldMk cId="1266019268" sldId="262"/>
            <ac:spMk id="3" creationId="{B459154A-A618-F63C-5F88-9936869365E0}"/>
          </ac:spMkLst>
        </pc:spChg>
        <pc:spChg chg="add del">
          <ac:chgData name="Tao Yuan" userId="19b079d3-fa58-4b9d-93d2-372d549dd915" providerId="ADAL" clId="{9A849BEB-DF12-4C7A-B41A-076944CC0DE5}" dt="2023-11-10T02:15:05.989" v="443"/>
          <ac:spMkLst>
            <pc:docMk/>
            <pc:sldMk cId="1266019268" sldId="262"/>
            <ac:spMk id="4" creationId="{F05569CB-5963-78F4-F3C0-5742504C6ECE}"/>
          </ac:spMkLst>
        </pc:spChg>
        <pc:picChg chg="add mod">
          <ac:chgData name="Tao Yuan" userId="19b079d3-fa58-4b9d-93d2-372d549dd915" providerId="ADAL" clId="{9A849BEB-DF12-4C7A-B41A-076944CC0DE5}" dt="2023-11-10T02:31:03.703" v="743" actId="1076"/>
          <ac:picMkLst>
            <pc:docMk/>
            <pc:sldMk cId="1266019268" sldId="262"/>
            <ac:picMk id="6" creationId="{B34F49C7-EB8F-3897-E4E9-1A83F34754B4}"/>
          </ac:picMkLst>
        </pc:picChg>
      </pc:sldChg>
      <pc:sldChg chg="modSp new mod">
        <pc:chgData name="Tao Yuan" userId="19b079d3-fa58-4b9d-93d2-372d549dd915" providerId="ADAL" clId="{9A849BEB-DF12-4C7A-B41A-076944CC0DE5}" dt="2023-11-10T03:31:59.453" v="1395" actId="20577"/>
        <pc:sldMkLst>
          <pc:docMk/>
          <pc:sldMk cId="1008615824" sldId="263"/>
        </pc:sldMkLst>
        <pc:spChg chg="mod">
          <ac:chgData name="Tao Yuan" userId="19b079d3-fa58-4b9d-93d2-372d549dd915" providerId="ADAL" clId="{9A849BEB-DF12-4C7A-B41A-076944CC0DE5}" dt="2023-11-10T02:34:09.269" v="761" actId="20577"/>
          <ac:spMkLst>
            <pc:docMk/>
            <pc:sldMk cId="1008615824" sldId="263"/>
            <ac:spMk id="2" creationId="{F365B95C-B0DB-BAC3-1FDE-2A01C7839B3C}"/>
          </ac:spMkLst>
        </pc:spChg>
        <pc:spChg chg="mod">
          <ac:chgData name="Tao Yuan" userId="19b079d3-fa58-4b9d-93d2-372d549dd915" providerId="ADAL" clId="{9A849BEB-DF12-4C7A-B41A-076944CC0DE5}" dt="2023-11-10T03:31:59.453" v="1395" actId="20577"/>
          <ac:spMkLst>
            <pc:docMk/>
            <pc:sldMk cId="1008615824" sldId="263"/>
            <ac:spMk id="3" creationId="{C8416626-3CB6-F777-87A9-C9A5B4B570E2}"/>
          </ac:spMkLst>
        </pc:spChg>
      </pc:sldChg>
      <pc:sldChg chg="addSp delSp modSp new mod modClrScheme chgLayout">
        <pc:chgData name="Tao Yuan" userId="19b079d3-fa58-4b9d-93d2-372d549dd915" providerId="ADAL" clId="{9A849BEB-DF12-4C7A-B41A-076944CC0DE5}" dt="2023-11-10T03:21:13.868" v="1394" actId="20577"/>
        <pc:sldMkLst>
          <pc:docMk/>
          <pc:sldMk cId="4131865207" sldId="264"/>
        </pc:sldMkLst>
        <pc:spChg chg="del mod ord">
          <ac:chgData name="Tao Yuan" userId="19b079d3-fa58-4b9d-93d2-372d549dd915" providerId="ADAL" clId="{9A849BEB-DF12-4C7A-B41A-076944CC0DE5}" dt="2023-11-10T03:21:04.836" v="1382" actId="700"/>
          <ac:spMkLst>
            <pc:docMk/>
            <pc:sldMk cId="4131865207" sldId="264"/>
            <ac:spMk id="2" creationId="{E961ADB2-57F7-43D9-E229-9F85169D47DD}"/>
          </ac:spMkLst>
        </pc:spChg>
        <pc:spChg chg="del mod ord">
          <ac:chgData name="Tao Yuan" userId="19b079d3-fa58-4b9d-93d2-372d549dd915" providerId="ADAL" clId="{9A849BEB-DF12-4C7A-B41A-076944CC0DE5}" dt="2023-11-10T03:21:04.836" v="1382" actId="700"/>
          <ac:spMkLst>
            <pc:docMk/>
            <pc:sldMk cId="4131865207" sldId="264"/>
            <ac:spMk id="3" creationId="{D470C2D3-C6C4-8450-6510-BEB3E7548422}"/>
          </ac:spMkLst>
        </pc:spChg>
        <pc:spChg chg="add mod ord">
          <ac:chgData name="Tao Yuan" userId="19b079d3-fa58-4b9d-93d2-372d549dd915" providerId="ADAL" clId="{9A849BEB-DF12-4C7A-B41A-076944CC0DE5}" dt="2023-11-10T03:21:13.868" v="1394" actId="20577"/>
          <ac:spMkLst>
            <pc:docMk/>
            <pc:sldMk cId="4131865207" sldId="264"/>
            <ac:spMk id="4" creationId="{F8BE9B6A-F530-AAF7-DFC6-83B0DDF31032}"/>
          </ac:spMkLst>
        </pc:spChg>
        <pc:spChg chg="add mod ord">
          <ac:chgData name="Tao Yuan" userId="19b079d3-fa58-4b9d-93d2-372d549dd915" providerId="ADAL" clId="{9A849BEB-DF12-4C7A-B41A-076944CC0DE5}" dt="2023-11-10T03:21:04.836" v="1382" actId="700"/>
          <ac:spMkLst>
            <pc:docMk/>
            <pc:sldMk cId="4131865207" sldId="264"/>
            <ac:spMk id="5" creationId="{E9153C30-B7DF-95E6-56D7-F8165276FC1D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0T02:42:47.58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24575,'1413'0'0,"-1305"6"0,-10-1 0,841-3 0,-476-4 0,418 2 0,-745 6 0,-12-1 0,559-5 0,-669 1 0,24 3 0,13 2 0,279-6-1365,-323 0-5461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0T02:42:52.29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24575,'2150'0'-1365,"-2136"0"-5461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0T02:42:54.42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 24575,'254'-1'0,"531"9"0,-492 27 0,-287-34 0,6 1-1365,-4-2-5461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0T02:42:56.9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22 24575,'0'1'0,"0"0"0,1 0 0,-1 0 0,0 0 0,1 0 0,-1 0 0,0-1 0,1 1 0,-1 0 0,1 0 0,0 0 0,-1-1 0,1 1 0,0 0 0,-1 0 0,1-1 0,0 1 0,0-1 0,-1 1 0,1-1 0,0 1 0,0-1 0,0 1 0,0-1 0,0 0 0,0 1 0,0-1 0,-1 0 0,1 0 0,2 0 0,5 2 0,0-2 0,14 1 0,-13-1 0,290 4 0,-97-3 0,45 3 0,399 12 0,99-7-48,-484-10-1034,-231 1 292,211-8-4074,-5-13 8183,5-1 146,13 7-3465,-141 10 0,4-1 0,-93 6-1365,-12 0-5461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0:11:44.87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2664 1261 24575,'-1'-2'0,"1"0"0,-1 1 0,0-1 0,1 0 0,-1 0 0,0 0 0,0 1 0,0 0 0,1-1 0,-2 1 0,1-1 0,0 1 0,-2-2 0,-3-4 0,-51-86-7040,5-6 5299,21 40 2163,-200-380 295,125 251-879,92 167 1923,-1 1 0,0 2 0,-21-20 0,27 29-1471,0 0-229,0 1-1,0 1 1,-1 0 0,0 1-1,-11-6 1,-54-17 42,52 21-100,-92-28-343,-196-27-1,51 22-5912,221 34 5948,-23 0 419,1 2 0,-1 5-1,-87 13 1,76-2 3278,-142 47 0,172-41-3392,-125 56 0,148-62 0,1 2 0,-1 1 0,1 1 0,0 1 0,2 1 0,-18 22 0,11-8 0,0 3 0,1 1 0,2 1 0,1 0 0,1 3 0,-28 76 0,43-101 0,-1 2 0,1 0 0,1-1 0,0 2 0,0-1 0,0 17 0,2 99 0,1-132 0,1 28 0,1-1 0,1 0 0,1 0 0,0 0 0,2-1 0,0 0 0,12 33 0,3-2 0,2-2 0,28 52 0,-15-35 0,-5-9 0,58 93 0,4-28 0,-53-73 0,-7-11 0,1-2 0,57 54 0,-27-38 0,71 48 0,-66-67 0,-37-21 0,9 3-45,1-3-1,0-2 1,1-3 0,79 11-1,177-11-375,-192-18 281,-85 3 143,-1-2-1,40-15 1,-29 5-7,-1-3-1,40-28 1,55-54 6,-83 63-3,154-127-282,-7-17 0,-175 164 393,24-32 0,-32 37-28,0 1 0,-1-1 0,0-1 0,9-22-1,-1-12-7,0-1-1,10-63 1,-9 42 336,-8 37-727,-1-1 1,-1 1-1,3-53 0,-7 51-6509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0:11:31.19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2092 121 24575,'-1'-2'0,"-2"-2"0,2 2 0,-1-1 0,0 1 0,-1-1 0,0 0 0,1 1 0,-1 0 0,-5-3 0,-2-2 0,-18-7 0,20 10 0,-2 0 0,-9-9 0,14 10 0,-1 0 0,1 0 0,0 0 0,-1 0 0,1 1 0,-1 0 0,0 0 0,-1 0 0,2 1 0,-1-1 0,-1 2 0,-6-2 0,-166 0 0,142 2 0,11 1 0,1 1 0,-37 8 0,-50 16 0,55-11 0,15-3 0,1 2 0,0 2 0,1 1 0,-42 25 0,36-19 0,-29 17 0,62-32 0,1 0 0,0 1 0,-18 17 0,-2 9 0,-12 11 0,-231 212 0,257-241 0,0 1 0,2 1 0,0-1 0,-20 35 0,7-8-12,-2-3-1,-44 48 0,37-47-154,-106 118-864,21-27 1037,114-123-6,-6 6 0,-16 23 0,27-34 0,1-1 0,1 1 0,-1 0 0,0-1 0,1 2 0,0-2 0,1 1 0,-1 1 0,0 5 0,2-2 105,0 0 0,1 1 0,0-2 0,1 2 1,0-2-1,0 2 0,1-2 0,9 19 0,3 2 94,26 37 0,-30-49-313,3 5 114,1-2 0,2 1 0,1-2 0,0 0 0,29 25 0,120 87 0,-110-93 0,67 37 0,232 100-883,-335-166 942,375 156-59,-366-154 0,47 16 0,1-4 0,91 18 0,162 12 0,-207-39 0,242 0 0,-343-16 55,-1-1 0,2-1 0,-2-1 0,1 0 0,-1-2 0,0-1 0,-1 0-1,0-2 1,1 0 0,-2-1 0,0 0 0,-1-2 0,-1 0 0,28-24 0,-22 16-55,0-2 0,-3-1 0,1-1 0,19-30 0,-28 34 0,-1 0 0,0-1 0,-2-1 0,0 0 0,-2 1 0,6-29 0,17-143 0,-22 119 0,9-139 0,-18 179 0,-2 0 0,-1 0 0,-2-1 0,-11-36 0,-50-101 0,57 149 0,-10-15 0,-46-70 0,32 58 0,11 16 0,-2 1 0,-42-42 0,-64-52 0,-39-42 0,168 168 0,-14-17 0,-1 0 0,-1 1 0,-32-25 0,-370-224-785,218 165 785,184 91 25,1-1 0,-19-16 1,23 17 115,1 1 1,-2 0 0,1 0 0,-27-11 0,22 14-369,-1 1-1,1 1 1,0 0-1,-2 1 1,-27-1-1,6 1-6598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2ED2D-5A57-4BBA-9360-927A732374BC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C1482-5C5D-4D1B-B4F3-0ED7AD27B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37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(Use a very high-resolution model as standard to compare with)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C1482-5C5D-4D1B-B4F3-0ED7AD27B4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8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FFCAE-4D7D-B75F-5FA3-A6F1EA9E1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34DA3A-39E8-0B42-382A-74F72E9DAE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0B027-FA24-3996-B85C-72708D02D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CC22-C4EE-43A2-83D1-35CBB1618EE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69C3C-BE82-B9CD-14A2-5307177F1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56CCF-C5D7-58C0-91AD-C4A3D0E46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F78E-886E-44A3-8EF9-8BB49A51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556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A38E1-21C4-3B3C-F61B-78AF39D07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70560F-9213-38EA-DEBC-A9EB8DD545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5FB5D-3951-941D-C372-D29A4F092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CC22-C4EE-43A2-83D1-35CBB1618EE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934E4-FE66-F068-68D6-0CD9B25F7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00DAE-83E5-9E84-BFCC-B4CB60D9C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F78E-886E-44A3-8EF9-8BB49A51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1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ECC02F-1A21-833A-47B2-7F66ADD93F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9BBB9D-2D08-1573-DE54-4D5CC625F5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16185-7804-8324-A10F-AADAF10E7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CC22-C4EE-43A2-83D1-35CBB1618EE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C7F2A-149B-B55F-1E8F-7E9DD337E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A4E94-DE1F-CD26-4EC6-9691AE13C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F78E-886E-44A3-8EF9-8BB49A51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7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B76A4-3C67-D6B7-EE98-C9C606ED7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665AD-093E-A658-C872-FAB54E917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E8E93-3948-62FF-C251-9B5F32D70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CC22-C4EE-43A2-83D1-35CBB1618EE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04175-951B-27DB-5F32-5D25AA14D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EEC65-FA05-A755-1A9B-C3087DC24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F78E-886E-44A3-8EF9-8BB49A51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60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406C0-29FB-A848-8516-09E659F34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02B44-C3A9-32EC-B9AB-7C71DB413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A4846-E41D-0CE8-BF40-969F2A862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CC22-C4EE-43A2-83D1-35CBB1618EE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17B7F-2B26-AF14-EC5E-7974A1723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2BFE2-DDAB-158D-CD32-175D536BC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F78E-886E-44A3-8EF9-8BB49A51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0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7FC57-3F24-4FE6-0EAA-2C63097C2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AFCAD-5E20-C1CE-04DC-0FF33AA81E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73B0C8-032B-9D87-9A81-76F85E626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902BE7-D5B5-F43B-9F3A-1003F34D4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CC22-C4EE-43A2-83D1-35CBB1618EE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A8BC46-4885-8CAA-AD8A-FCA8BCD8C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CC4ED-2F7F-688D-86A9-8FD497706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F78E-886E-44A3-8EF9-8BB49A51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42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D5B89-A15F-DA55-CE99-B09664D17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467715-4979-C18D-35EA-32FCEA42E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1C5F9-C8AE-9A13-EA41-BB23582D98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DA966B-C4FA-F884-826C-7ACE575C4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723E20-05C2-5DE5-0F25-538737463A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DF4CCB-10E3-1394-B633-F691A04C6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CC22-C4EE-43A2-83D1-35CBB1618EE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F09550-3729-1D73-1A3B-A7741F5CB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95DC25-5A6B-3517-8C4F-C1B61E823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F78E-886E-44A3-8EF9-8BB49A51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8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7437F-7814-3B7B-51B8-50D3D6F01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0B93B0-CE55-6015-7775-45CB5DAB0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CC22-C4EE-43A2-83D1-35CBB1618EE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96F2E7-3BA2-3D5F-0C3E-81CA57694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3B39D4-3057-C549-0102-C05DAC4E3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F78E-886E-44A3-8EF9-8BB49A51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436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3810FC-90D5-9127-D8AF-A85505D7B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CC22-C4EE-43A2-83D1-35CBB1618EE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15F2FC-CDF7-1193-F3B6-D99CFFA3E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D8D6E-E9E1-D20D-D708-E8A011D7C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F78E-886E-44A3-8EF9-8BB49A51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80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BE203-365A-9D40-578C-7E351C6C6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3A471-135D-5A34-48A6-F80EB338A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D122B4-DC77-F9CC-B673-80B59278F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2B484-62CE-44E1-8A87-F60248FE9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CC22-C4EE-43A2-83D1-35CBB1618EE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C787D8-7FCE-A5FB-31FD-9C4286AF0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2640DA-E1EC-1833-04FF-B13A7A949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F78E-886E-44A3-8EF9-8BB49A51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83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680DF-0785-90C0-6549-4E5DDC4F1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28E463-00C8-E457-29F4-D8230BDA46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537169-4E8C-7FFE-5175-8BFBF6370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A71B5-D7E0-83EF-D93E-7571BC13F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CC22-C4EE-43A2-83D1-35CBB1618EE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915D8F-F18A-C6FE-54FC-C130F7BCB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8754AA-C18D-8BAC-0C19-28AEC1268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F78E-886E-44A3-8EF9-8BB49A51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3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E6B86C-3592-2A1B-6864-A18B65150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1BFFB-9BF1-1EFC-5CF8-CE7333C1A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4AB6-7DDB-073F-D5F4-D518C271DA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ADCC22-C4EE-43A2-83D1-35CBB1618EE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0BD4E-194E-E6E7-F37D-CD55514806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F7506-CE73-FAC0-5ECB-75DFD14F6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34F78E-886E-44A3-8EF9-8BB49A51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7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customXml" Target="../ink/ink2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customXml" Target="../ink/ink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customXml" Target="../ink/ink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FD776-142E-F68C-9990-AA11A2222A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ASPECT: Advanced Solver for Planetary Evolution, Convection, and Tectonics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AD92EF-A75B-3526-F0E7-5BAF735A5A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Tao Yuan</a:t>
            </a:r>
          </a:p>
        </p:txBody>
      </p:sp>
    </p:spTree>
    <p:extLst>
      <p:ext uri="{BB962C8B-B14F-4D97-AF65-F5344CB8AC3E}">
        <p14:creationId xmlns:p14="http://schemas.microsoft.com/office/powerpoint/2010/main" val="319286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4FF7D-D693-C535-2C47-A4A9EF9D1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ASPECT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9154A-A618-F63C-5F88-993686936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Started: 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2011 </a:t>
            </a:r>
            <a:r>
              <a:rPr lang="en-US" sz="16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 Neue"/>
              </a:rPr>
              <a:t>(v1.0 at 2014)</a:t>
            </a:r>
          </a:p>
          <a:p>
            <a:pPr lvl="1"/>
            <a:r>
              <a:rPr lang="en-US" dirty="0">
                <a:solidFill>
                  <a:srgbClr val="333333"/>
                </a:solidFill>
                <a:latin typeface="Helvetica Neue"/>
              </a:rPr>
              <a:t>widely used in geodynamics nowadays.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(150+ publications)</a:t>
            </a:r>
            <a:endParaRPr lang="en-US" sz="16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Helvetica Neue"/>
            </a:endParaRPr>
          </a:p>
          <a:p>
            <a:r>
              <a:rPr lang="en-US" dirty="0"/>
              <a:t>Simulate problems in thermal convection (mantle) </a:t>
            </a:r>
          </a:p>
          <a:p>
            <a:pPr lvl="1"/>
            <a:r>
              <a:rPr lang="en-US" dirty="0"/>
              <a:t>Glacial isostatic adjustment (viscoelastic)</a:t>
            </a:r>
          </a:p>
          <a:p>
            <a:pPr lvl="1"/>
            <a:r>
              <a:rPr lang="en-US" dirty="0"/>
              <a:t>Lithospheric scale deformation (</a:t>
            </a:r>
            <a:r>
              <a:rPr lang="en-US" dirty="0" err="1"/>
              <a:t>visco</a:t>
            </a:r>
            <a:r>
              <a:rPr lang="en-US" dirty="0"/>
              <a:t>-elastic-plastic)</a:t>
            </a:r>
          </a:p>
          <a:p>
            <a:r>
              <a:rPr lang="en-US" dirty="0"/>
              <a:t>FEM</a:t>
            </a:r>
          </a:p>
          <a:p>
            <a:pPr lvl="1"/>
            <a:r>
              <a:rPr lang="en-US" dirty="0"/>
              <a:t>Adaptive mesh refinement</a:t>
            </a:r>
          </a:p>
          <a:p>
            <a:pPr lvl="1"/>
            <a:r>
              <a:rPr lang="en-US" dirty="0"/>
              <a:t>Built on </a:t>
            </a:r>
            <a:r>
              <a:rPr lang="en-US" dirty="0" err="1"/>
              <a:t>deal.ii</a:t>
            </a:r>
            <a:endParaRPr lang="en-US" dirty="0"/>
          </a:p>
          <a:p>
            <a:r>
              <a:rPr lang="en-US" dirty="0"/>
              <a:t>Usability, </a:t>
            </a:r>
            <a:r>
              <a:rPr lang="en-US" b="1" dirty="0"/>
              <a:t>extensibility </a:t>
            </a:r>
            <a:r>
              <a:rPr lang="en-US" dirty="0"/>
              <a:t>and</a:t>
            </a:r>
            <a:r>
              <a:rPr lang="en-US" b="1" dirty="0"/>
              <a:t> </a:t>
            </a:r>
            <a:r>
              <a:rPr lang="en-US" b="1" i="0" dirty="0">
                <a:solidFill>
                  <a:srgbClr val="333333"/>
                </a:solidFill>
                <a:effectLst/>
                <a:latin typeface="Helvetica Neue"/>
              </a:rPr>
              <a:t>Community</a:t>
            </a:r>
            <a:endParaRPr lang="en-US" b="1" dirty="0"/>
          </a:p>
          <a:p>
            <a:pPr lvl="1"/>
            <a:r>
              <a:rPr lang="en-US" dirty="0"/>
              <a:t>different from “old” code in geodynamics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4F49C7-EB8F-3897-E4E9-1A83F3475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759" y="5099713"/>
            <a:ext cx="6355620" cy="149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1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5B95C-B0DB-BAC3-1FDE-2A01C7839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16626-3CB6-F777-87A9-C9A5B4B57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22832"/>
                </a:solidFill>
                <a:effectLst/>
                <a:latin typeface="-apple-system"/>
              </a:rPr>
              <a:t>Stokes equations</a:t>
            </a:r>
          </a:p>
          <a:p>
            <a:pPr lvl="1"/>
            <a:r>
              <a:rPr lang="en-US" b="0" i="0" dirty="0">
                <a:solidFill>
                  <a:srgbClr val="222832"/>
                </a:solidFill>
                <a:effectLst/>
                <a:latin typeface="-apple-system"/>
              </a:rPr>
              <a:t>block triangular preconditioner utilizing an algebraic multigrid</a:t>
            </a:r>
          </a:p>
          <a:p>
            <a:pPr lvl="1"/>
            <a:r>
              <a:rPr lang="en-US" dirty="0">
                <a:solidFill>
                  <a:srgbClr val="222832"/>
                </a:solidFill>
                <a:latin typeface="-apple-system"/>
              </a:rPr>
              <a:t>trying to transfer to geometric multigrid</a:t>
            </a:r>
          </a:p>
          <a:p>
            <a:pPr lvl="2"/>
            <a:r>
              <a:rPr lang="en-US" sz="1600" b="0" i="1" dirty="0">
                <a:solidFill>
                  <a:srgbClr val="222832"/>
                </a:solidFill>
                <a:effectLst/>
                <a:latin typeface="-apple-system"/>
              </a:rPr>
              <a:t>When used correctly, this can reduce the compute time spent in the solver by about a factor of 3, and decrease the memory requirements by a factor of 10.</a:t>
            </a:r>
            <a:endParaRPr lang="en-US" sz="1600" i="1" dirty="0">
              <a:solidFill>
                <a:srgbClr val="222832"/>
              </a:solidFill>
              <a:latin typeface="-apple-system"/>
            </a:endParaRPr>
          </a:p>
          <a:p>
            <a:endParaRPr lang="en-US" dirty="0">
              <a:solidFill>
                <a:srgbClr val="222832"/>
              </a:solidFill>
              <a:latin typeface="-apple-system"/>
            </a:endParaRPr>
          </a:p>
          <a:p>
            <a:r>
              <a:rPr lang="en-US" dirty="0">
                <a:solidFill>
                  <a:srgbClr val="222832"/>
                </a:solidFill>
                <a:latin typeface="-apple-system"/>
              </a:rPr>
              <a:t>Advection-diffusion</a:t>
            </a:r>
            <a:r>
              <a:rPr lang="en-US" b="0" i="0" dirty="0">
                <a:solidFill>
                  <a:srgbClr val="222832"/>
                </a:solidFill>
                <a:effectLst/>
                <a:latin typeface="-apple-system"/>
              </a:rPr>
              <a:t> equations</a:t>
            </a:r>
          </a:p>
          <a:p>
            <a:pPr lvl="1"/>
            <a:r>
              <a:rPr lang="en-US" b="0" i="0" dirty="0">
                <a:solidFill>
                  <a:srgbClr val="222832"/>
                </a:solidFill>
                <a:effectLst/>
                <a:latin typeface="-apple-system"/>
              </a:rPr>
              <a:t>SUPG Stabilization</a:t>
            </a:r>
          </a:p>
          <a:p>
            <a:pPr lvl="1"/>
            <a:r>
              <a:rPr lang="en-US" b="0" i="0" dirty="0">
                <a:solidFill>
                  <a:srgbClr val="222832"/>
                </a:solidFill>
                <a:effectLst/>
                <a:latin typeface="-apple-system"/>
              </a:rPr>
              <a:t>Entropy Viscosity Stabilization</a:t>
            </a:r>
          </a:p>
          <a:p>
            <a:endParaRPr lang="en-US" dirty="0">
              <a:solidFill>
                <a:srgbClr val="222832"/>
              </a:solidFill>
              <a:latin typeface="-apple-system"/>
            </a:endParaRPr>
          </a:p>
          <a:p>
            <a:endParaRPr lang="en-US" b="0" i="0" dirty="0">
              <a:solidFill>
                <a:srgbClr val="222832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008615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2439E-5233-AC73-B21B-97E69582B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4FC24-409E-EF1C-6CF6-AAB1CAA37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D8F663-9D7C-E121-6584-A00A1ACE51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709"/>
          <a:stretch/>
        </p:blipFill>
        <p:spPr>
          <a:xfrm>
            <a:off x="465130" y="137662"/>
            <a:ext cx="7526644" cy="31060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922D5AD-6690-0AE4-50A6-668D282D9195}"/>
                  </a:ext>
                </a:extLst>
              </p14:cNvPr>
              <p14:cNvContentPartPr/>
              <p14:nvPr/>
            </p14:nvContentPartPr>
            <p14:xfrm>
              <a:off x="1085071" y="1300054"/>
              <a:ext cx="1902960" cy="122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922D5AD-6690-0AE4-50A6-668D282D91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8951" y="1293934"/>
                <a:ext cx="19152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11FAC8B-3856-A857-18AC-7E533296CEC6}"/>
                  </a:ext>
                </a:extLst>
              </p14:cNvPr>
              <p14:cNvContentPartPr/>
              <p14:nvPr/>
            </p14:nvContentPartPr>
            <p14:xfrm>
              <a:off x="7116151" y="1057414"/>
              <a:ext cx="77904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11FAC8B-3856-A857-18AC-7E533296CEC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10031" y="1051294"/>
                <a:ext cx="79128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6CAC5D5-FC41-D632-495A-D8F640ACF7B1}"/>
                  </a:ext>
                </a:extLst>
              </p14:cNvPr>
              <p14:cNvContentPartPr/>
              <p14:nvPr/>
            </p14:nvContentPartPr>
            <p14:xfrm>
              <a:off x="612031" y="1295374"/>
              <a:ext cx="489240" cy="172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6CAC5D5-FC41-D632-495A-D8F640ACF7B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5911" y="1289254"/>
                <a:ext cx="50148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B2CF860-FF61-B764-55D0-28B6B4EC9C23}"/>
                  </a:ext>
                </a:extLst>
              </p14:cNvPr>
              <p14:cNvContentPartPr/>
              <p14:nvPr/>
            </p14:nvContentPartPr>
            <p14:xfrm>
              <a:off x="3311671" y="1319854"/>
              <a:ext cx="1345320" cy="284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B2CF860-FF61-B764-55D0-28B6B4EC9C2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05551" y="1313734"/>
                <a:ext cx="1357560" cy="4068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9EF7C16C-379E-F78D-40FC-5AEEB651882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0568" y="3861784"/>
            <a:ext cx="5974461" cy="278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69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C2C69-4924-4888-864A-CA292FEAB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idea about contribution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1980A-DD2A-691C-4334-EBD1146F0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5063"/>
            <a:ext cx="8301824" cy="1769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Test </a:t>
            </a:r>
            <a:r>
              <a:rPr lang="en-US" b="1" dirty="0"/>
              <a:t>accuracy</a:t>
            </a:r>
            <a:r>
              <a:rPr lang="en-US" dirty="0"/>
              <a:t> and </a:t>
            </a:r>
            <a:r>
              <a:rPr lang="en-US" b="1" dirty="0"/>
              <a:t>efficiency</a:t>
            </a:r>
            <a:r>
              <a:rPr lang="en-US" dirty="0"/>
              <a:t> of AMR</a:t>
            </a:r>
          </a:p>
          <a:p>
            <a:pPr lvl="1"/>
            <a:r>
              <a:rPr lang="en-US" dirty="0"/>
              <a:t>Overall accuracy</a:t>
            </a:r>
          </a:p>
          <a:p>
            <a:pPr lvl="1"/>
            <a:r>
              <a:rPr lang="en-US" dirty="0"/>
              <a:t>Accuracy in refined regions</a:t>
            </a:r>
          </a:p>
          <a:p>
            <a:pPr lvl="2"/>
            <a:r>
              <a:rPr lang="en-US" dirty="0"/>
              <a:t>is it as good as refining the whole domain</a:t>
            </a:r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28EA32-E00C-88AC-69AA-D2C644401C5C}"/>
              </a:ext>
            </a:extLst>
          </p:cNvPr>
          <p:cNvGrpSpPr/>
          <p:nvPr/>
        </p:nvGrpSpPr>
        <p:grpSpPr>
          <a:xfrm>
            <a:off x="5358999" y="3790574"/>
            <a:ext cx="3554414" cy="2947977"/>
            <a:chOff x="6492059" y="1777606"/>
            <a:chExt cx="5917223" cy="499494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97CB3D6-707E-8BDC-21D8-8B8DD3A29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08246" y="1970367"/>
              <a:ext cx="5401036" cy="4522508"/>
            </a:xfrm>
            <a:prstGeom prst="rect">
              <a:avLst/>
            </a:prstGeom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AFE16EC-CE1A-6C4A-8B1D-1BA7EC2D62EA}"/>
                    </a:ext>
                  </a:extLst>
                </p14:cNvPr>
                <p14:cNvContentPartPr/>
                <p14:nvPr/>
              </p14:nvContentPartPr>
              <p14:xfrm>
                <a:off x="6492059" y="5350595"/>
                <a:ext cx="1596600" cy="1421959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AFE16EC-CE1A-6C4A-8B1D-1BA7EC2D62E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481870" y="5340225"/>
                  <a:ext cx="1616977" cy="14427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DC5B84D9-511E-439E-B0DE-1330103DD520}"/>
                </a:ext>
              </a:extLst>
            </p:cNvPr>
            <p:cNvSpPr/>
            <p:nvPr/>
          </p:nvSpPr>
          <p:spPr>
            <a:xfrm>
              <a:off x="6943929" y="1777606"/>
              <a:ext cx="914400" cy="949393"/>
            </a:xfrm>
            <a:prstGeom prst="ellipse">
              <a:avLst/>
            </a:prstGeom>
            <a:solidFill>
              <a:srgbClr val="E71224">
                <a:alpha val="5000"/>
              </a:srgbClr>
            </a:solidFill>
            <a:ln w="12600">
              <a:solidFill>
                <a:srgbClr val="E7122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endParaRPr lang="en-US">
                <a:solidFill>
                  <a:srgbClr val="E71224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0A8E2BE-DF79-C1EC-E110-B153AAFD559D}"/>
              </a:ext>
            </a:extLst>
          </p:cNvPr>
          <p:cNvGrpSpPr/>
          <p:nvPr/>
        </p:nvGrpSpPr>
        <p:grpSpPr>
          <a:xfrm>
            <a:off x="537323" y="3617842"/>
            <a:ext cx="3688796" cy="3154711"/>
            <a:chOff x="537322" y="2175054"/>
            <a:chExt cx="5068367" cy="45975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DDF595D-B9AE-0F41-2F3E-E478A4F73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3229" y="2426784"/>
              <a:ext cx="4932460" cy="3944647"/>
            </a:xfrm>
            <a:prstGeom prst="rect">
              <a:avLst/>
            </a:prstGeom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09CCC03-9E11-BEFF-B729-EABE5099A694}"/>
                    </a:ext>
                  </a:extLst>
                </p14:cNvPr>
                <p14:cNvContentPartPr/>
                <p14:nvPr/>
              </p14:nvContentPartPr>
              <p14:xfrm>
                <a:off x="537322" y="2175054"/>
                <a:ext cx="1548000" cy="13456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09CCC03-9E11-BEFF-B729-EABE5099A69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28914" y="2166139"/>
                  <a:ext cx="1564815" cy="1363511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3" name="连接符: 曲线 12">
              <a:extLst>
                <a:ext uri="{FF2B5EF4-FFF2-40B4-BE49-F238E27FC236}">
                  <a16:creationId xmlns:a16="http://schemas.microsoft.com/office/drawing/2014/main" id="{2C22DC70-7D74-4C34-9DF7-51D829B2B739}"/>
                </a:ext>
              </a:extLst>
            </p:cNvPr>
            <p:cNvSpPr/>
            <p:nvPr/>
          </p:nvSpPr>
          <p:spPr>
            <a:xfrm>
              <a:off x="1713318" y="6551280"/>
              <a:ext cx="183720" cy="221274"/>
            </a:xfrm>
            <a:prstGeom prst="curvedConnector5">
              <a:avLst>
                <a:gd name="adj1" fmla="val -47896"/>
                <a:gd name="adj2" fmla="val -408829"/>
                <a:gd name="adj3" fmla="val -577358"/>
              </a:avLst>
            </a:prstGeom>
            <a:solidFill>
              <a:srgbClr val="E71224">
                <a:alpha val="5000"/>
              </a:srgbClr>
            </a:solidFill>
            <a:ln w="12600">
              <a:solidFill>
                <a:srgbClr val="E712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none" rtlCol="0" anchor="ctr" anchorCtr="1"/>
            <a:lstStyle/>
            <a:p>
              <a:endParaRPr lang="en-US">
                <a:solidFill>
                  <a:srgbClr val="E7122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346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7619C-725A-EF5B-929E-96AB734D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EBB3F-325C-44C9-1C48-1EAB1A26D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Efficiency comparison: </a:t>
            </a:r>
            <a:r>
              <a:rPr lang="en-US" b="0" i="0" dirty="0">
                <a:solidFill>
                  <a:srgbClr val="222832"/>
                </a:solidFill>
                <a:effectLst/>
                <a:latin typeface="-apple-system"/>
              </a:rPr>
              <a:t>algebraic multigrid</a:t>
            </a:r>
            <a:r>
              <a:rPr lang="en-US" dirty="0"/>
              <a:t> vs geometric </a:t>
            </a:r>
            <a:r>
              <a:rPr lang="en-US" b="0" i="0" dirty="0">
                <a:solidFill>
                  <a:srgbClr val="222832"/>
                </a:solidFill>
                <a:effectLst/>
                <a:latin typeface="-apple-system"/>
              </a:rPr>
              <a:t>multigrid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Accuracy comparison: SUPG vs Entropy Viscosity Stabilization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Finally, contribute those additional tests to user manual.</a:t>
            </a:r>
          </a:p>
        </p:txBody>
      </p:sp>
    </p:spTree>
    <p:extLst>
      <p:ext uri="{BB962C8B-B14F-4D97-AF65-F5344CB8AC3E}">
        <p14:creationId xmlns:p14="http://schemas.microsoft.com/office/powerpoint/2010/main" val="1140234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BE9B6A-F530-AAF7-DFC6-83B0DDF31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153C30-B7DF-95E6-56D7-F8165276FC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65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201</Words>
  <Application>Microsoft Office PowerPoint</Application>
  <PresentationFormat>Widescreen</PresentationFormat>
  <Paragraphs>39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-apple-system</vt:lpstr>
      <vt:lpstr>Helvetica Neue</vt:lpstr>
      <vt:lpstr>Aptos</vt:lpstr>
      <vt:lpstr>Aptos Display</vt:lpstr>
      <vt:lpstr>Arial</vt:lpstr>
      <vt:lpstr>Office Theme</vt:lpstr>
      <vt:lpstr>ASPECT: Advanced Solver for Planetary Evolution, Convection, and Tectonics</vt:lpstr>
      <vt:lpstr>About ASPECT</vt:lpstr>
      <vt:lpstr>Numerical methods</vt:lpstr>
      <vt:lpstr>PowerPoint Presentation</vt:lpstr>
      <vt:lpstr>One idea about contribution</vt:lpstr>
      <vt:lpstr>Other ideas</vt:lpstr>
      <vt:lpstr>Suggestions?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Tao Yuan</dc:creator>
  <cp:lastModifiedBy>Tao Yuan</cp:lastModifiedBy>
  <cp:revision>1</cp:revision>
  <dcterms:created xsi:type="dcterms:W3CDTF">2023-11-05T22:48:54Z</dcterms:created>
  <dcterms:modified xsi:type="dcterms:W3CDTF">2023-11-10T03:39:27Z</dcterms:modified>
</cp:coreProperties>
</file>