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DD60-B946-634C-84AF-60631FB5F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B44B4-B5F6-214B-8E89-BEC88130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61208-C7E5-4042-A247-3CB777AC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AB28-943D-2F4C-8AB2-58AA1F03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0E3C-7F78-1541-A3CB-B48F136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B566-196C-D04C-A797-6C3DF2F9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74DDF-9A43-7B49-8A58-018B7F51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C2B4-6388-F94D-A824-4D2032AF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7017-2CA2-5E41-B0CE-2E15DA7A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26BB-AFE0-4543-BDB7-7F58C389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5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F5A2F-3C79-1B4D-833F-DA4723B51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C78DE-589C-D04F-B35C-8C712397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A95C-4332-5045-A1B9-9060587E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E9E5-1B5A-514A-9097-4D086C2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BCE3-B1DD-D943-B991-4CDF5D4E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37CD-A000-7048-A78D-F415AFC6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6CAB-47FB-AA4B-82CF-1D847098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4360A-658A-684C-ADA1-20A18CF3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52E5-D759-CC4F-A3E1-E8772217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5B54-52D2-214E-B485-257987A1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E9B7-03BE-854A-8E85-E654BAB1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1F1B-7746-BE41-94E0-BB12B93F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4ACB-174B-1743-B233-101976F9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4913-F75F-7346-9426-8F86AF6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1DCB-3899-CF4B-9936-0F5D4E0C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DC7F-A2DC-4640-A696-FFA31169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C5CA-640D-2443-9DCA-40128284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C2CB-7D8D-7A4B-9BA8-1EC2612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D1D26-42A7-8B41-AF71-4B10CBAF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0A3D-197D-D94D-A656-9E511869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8965-2CA6-5040-B3B0-678FC880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531-AB3E-4545-8B75-3F559878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DD7E-C24C-C046-98CD-580C1F5FB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929B5-8F3B-0B44-9665-FD15E420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2D471-265B-1D42-B632-4216AF95C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A95E1-EF64-8443-9D2D-445C5767A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FE7C5-A338-804A-BF42-13CCB81D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48BE2-324E-CC4F-A29F-A0AE4B3A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D7F8F-AAA8-6841-9503-767C7775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1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8782-9346-8044-8F6D-66FF3E5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26718-67B0-F74A-A7E8-C6770473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FE499-4FA4-E947-9AC6-6FF5E7AD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B6562-B91F-3045-9021-D61B7422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CB822-DAE4-DD4C-8F61-8D24D883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CF8AE-3320-D743-8C37-973DCDAA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87C4D-F9AA-454E-91F5-20CD07FD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60A-1700-0F40-A45D-5910F43B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5B67-15E6-9B4C-ADCE-B997D5D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6C4AB-E7F7-3541-AC59-B77DA3D52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C953-AC0E-784F-A40F-B3A95842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3CCE-FCD4-4548-9E75-F2B1984E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93D4B-EF74-AF42-BB20-7098FE94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C84E-E847-A04B-821F-B9B350D6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A3162-8436-7E40-801A-45EF3D960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538BE-C150-D442-85B6-E71D358EA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0292B-AEB5-5442-8825-5CB058B1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A4620-2929-A649-868D-3CD9F9FB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5E101-3977-6B43-B48B-8287B487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A0A5E-9A67-4E48-89CA-1420CC5B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6F8AD-91FF-D842-93A1-5EC928D3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0A3B5-17F4-C74A-9078-E86205E0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8F22A-32D2-E34C-9CC5-7DEC24E15A84}" type="datetimeFigureOut">
              <a:rPr lang="en-US" smtClean="0"/>
              <a:t>5/28/21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B337-7206-2547-AF89-8F8570839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6826-43C9-4243-B138-70ECFF660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26B1-B75A-2848-8061-03D15A818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8DC1258-3EA8-9844-AEF0-EF0F799F3A70}"/>
              </a:ext>
            </a:extLst>
          </p:cNvPr>
          <p:cNvGrpSpPr/>
          <p:nvPr/>
        </p:nvGrpSpPr>
        <p:grpSpPr>
          <a:xfrm>
            <a:off x="598714" y="245278"/>
            <a:ext cx="2172213" cy="5864536"/>
            <a:chOff x="598714" y="82440"/>
            <a:chExt cx="2172213" cy="586453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1E109D-5B7A-DA44-88D5-6010CADC75E7}"/>
                </a:ext>
              </a:extLst>
            </p:cNvPr>
            <p:cNvSpPr/>
            <p:nvPr/>
          </p:nvSpPr>
          <p:spPr>
            <a:xfrm>
              <a:off x="598714" y="446314"/>
              <a:ext cx="2172213" cy="5500662"/>
            </a:xfrm>
            <a:prstGeom prst="rect">
              <a:avLst/>
            </a:prstGeom>
            <a:solidFill>
              <a:schemeClr val="accent1">
                <a:alpha val="1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545B23-2D0C-6D4C-8BF6-4D4E6A2C232E}"/>
                </a:ext>
              </a:extLst>
            </p:cNvPr>
            <p:cNvSpPr txBox="1"/>
            <p:nvPr/>
          </p:nvSpPr>
          <p:spPr>
            <a:xfrm>
              <a:off x="883978" y="1169095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NID_1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051450-DF32-2248-A70C-D094C0A635A1}"/>
                </a:ext>
              </a:extLst>
            </p:cNvPr>
            <p:cNvSpPr txBox="1"/>
            <p:nvPr/>
          </p:nvSpPr>
          <p:spPr>
            <a:xfrm>
              <a:off x="866079" y="2440416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NID_2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036DD3-F329-EC43-9181-B436B4AFF325}"/>
                </a:ext>
              </a:extLst>
            </p:cNvPr>
            <p:cNvSpPr txBox="1"/>
            <p:nvPr/>
          </p:nvSpPr>
          <p:spPr>
            <a:xfrm>
              <a:off x="883978" y="4086271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NID_3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A74E87-264E-D841-80C1-E93449254E55}"/>
                </a:ext>
              </a:extLst>
            </p:cNvPr>
            <p:cNvSpPr txBox="1"/>
            <p:nvPr/>
          </p:nvSpPr>
          <p:spPr>
            <a:xfrm>
              <a:off x="1656110" y="1169095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C3F997-AE34-9147-89BC-B39750E25C49}"/>
                </a:ext>
              </a:extLst>
            </p:cNvPr>
            <p:cNvSpPr txBox="1"/>
            <p:nvPr/>
          </p:nvSpPr>
          <p:spPr>
            <a:xfrm>
              <a:off x="1656110" y="2440416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UID_20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16FB2-209F-3E41-AAAA-B3BD318F7E0D}"/>
                </a:ext>
              </a:extLst>
            </p:cNvPr>
            <p:cNvSpPr txBox="1"/>
            <p:nvPr/>
          </p:nvSpPr>
          <p:spPr>
            <a:xfrm>
              <a:off x="1656110" y="2876590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UID_30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56D90F-2251-5C47-84C8-7B07800A1D24}"/>
                </a:ext>
              </a:extLst>
            </p:cNvPr>
            <p:cNvSpPr txBox="1"/>
            <p:nvPr/>
          </p:nvSpPr>
          <p:spPr>
            <a:xfrm>
              <a:off x="1656110" y="4086271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37305A-8079-4F4E-A911-B804CC8AC180}"/>
                </a:ext>
              </a:extLst>
            </p:cNvPr>
            <p:cNvSpPr txBox="1"/>
            <p:nvPr/>
          </p:nvSpPr>
          <p:spPr>
            <a:xfrm>
              <a:off x="1656110" y="4606178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D2AAC1-55B8-E840-B0C4-FCC01A5FF555}"/>
                </a:ext>
              </a:extLst>
            </p:cNvPr>
            <p:cNvSpPr txBox="1"/>
            <p:nvPr/>
          </p:nvSpPr>
          <p:spPr>
            <a:xfrm>
              <a:off x="1656110" y="5119451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UID_60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7D2A31-1727-1146-AD97-C158A428089F}"/>
                </a:ext>
              </a:extLst>
            </p:cNvPr>
            <p:cNvSpPr txBox="1"/>
            <p:nvPr/>
          </p:nvSpPr>
          <p:spPr>
            <a:xfrm>
              <a:off x="866076" y="2876590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NID_2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1CDCEB-BF69-A74F-8EBB-015B651FA3FC}"/>
                </a:ext>
              </a:extLst>
            </p:cNvPr>
            <p:cNvSpPr txBox="1"/>
            <p:nvPr/>
          </p:nvSpPr>
          <p:spPr>
            <a:xfrm>
              <a:off x="866078" y="4606178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NID_3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FF369D-1802-124F-BEAB-E6D076FFD263}"/>
                </a:ext>
              </a:extLst>
            </p:cNvPr>
            <p:cNvSpPr txBox="1"/>
            <p:nvPr/>
          </p:nvSpPr>
          <p:spPr>
            <a:xfrm>
              <a:off x="866077" y="5119451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NID_3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BA24FA-0F0C-064F-B18F-9040E88B48B9}"/>
                </a:ext>
              </a:extLst>
            </p:cNvPr>
            <p:cNvSpPr txBox="1"/>
            <p:nvPr/>
          </p:nvSpPr>
          <p:spPr>
            <a:xfrm>
              <a:off x="866076" y="82440"/>
              <a:ext cx="147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NETWORK_ID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CF1BD64-1358-5A47-BEE8-CEC512FB5A75}"/>
              </a:ext>
            </a:extLst>
          </p:cNvPr>
          <p:cNvGrpSpPr/>
          <p:nvPr/>
        </p:nvGrpSpPr>
        <p:grpSpPr>
          <a:xfrm>
            <a:off x="3512639" y="214894"/>
            <a:ext cx="2216888" cy="5894920"/>
            <a:chOff x="5090552" y="52056"/>
            <a:chExt cx="2216888" cy="58949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568BC1-70D2-4340-951F-2946F0D34B9C}"/>
                </a:ext>
              </a:extLst>
            </p:cNvPr>
            <p:cNvSpPr txBox="1"/>
            <p:nvPr/>
          </p:nvSpPr>
          <p:spPr>
            <a:xfrm>
              <a:off x="5317294" y="1121079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DD7DA2-5F25-7F48-A544-783C3626B9AA}"/>
                </a:ext>
              </a:extLst>
            </p:cNvPr>
            <p:cNvSpPr txBox="1"/>
            <p:nvPr/>
          </p:nvSpPr>
          <p:spPr>
            <a:xfrm>
              <a:off x="5317294" y="2514797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UID_20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BADDF3-33F5-3D44-A465-C6C3A63552A4}"/>
                </a:ext>
              </a:extLst>
            </p:cNvPr>
            <p:cNvSpPr txBox="1"/>
            <p:nvPr/>
          </p:nvSpPr>
          <p:spPr>
            <a:xfrm>
              <a:off x="5317294" y="2928063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UID_30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60CBB-6228-114B-B77C-8448F6FDCF1D}"/>
                </a:ext>
              </a:extLst>
            </p:cNvPr>
            <p:cNvSpPr txBox="1"/>
            <p:nvPr/>
          </p:nvSpPr>
          <p:spPr>
            <a:xfrm>
              <a:off x="5317294" y="4075190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UID_40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0E89E1-4DD7-A74F-B8CA-F3F3D0FF61FE}"/>
                </a:ext>
              </a:extLst>
            </p:cNvPr>
            <p:cNvSpPr txBox="1"/>
            <p:nvPr/>
          </p:nvSpPr>
          <p:spPr>
            <a:xfrm>
              <a:off x="5317294" y="4626430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UID_50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4B2B4F-1777-D248-9B4E-33D1A15B8ADD}"/>
                </a:ext>
              </a:extLst>
            </p:cNvPr>
            <p:cNvSpPr txBox="1"/>
            <p:nvPr/>
          </p:nvSpPr>
          <p:spPr>
            <a:xfrm>
              <a:off x="5317294" y="5172450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UID_60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EA1A56-C47B-5546-9831-CB999963C383}"/>
                </a:ext>
              </a:extLst>
            </p:cNvPr>
            <p:cNvSpPr txBox="1"/>
            <p:nvPr/>
          </p:nvSpPr>
          <p:spPr>
            <a:xfrm>
              <a:off x="6192623" y="1118247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ID_100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5FC732-30CE-D74B-A139-5DEE766A3816}"/>
                </a:ext>
              </a:extLst>
            </p:cNvPr>
            <p:cNvSpPr txBox="1"/>
            <p:nvPr/>
          </p:nvSpPr>
          <p:spPr>
            <a:xfrm>
              <a:off x="6192623" y="2511965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ID_200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AFC536-CF63-E64C-9F21-9E6E94414AED}"/>
                </a:ext>
              </a:extLst>
            </p:cNvPr>
            <p:cNvSpPr txBox="1"/>
            <p:nvPr/>
          </p:nvSpPr>
          <p:spPr>
            <a:xfrm>
              <a:off x="6192623" y="2925231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ID_300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5443BA-058C-F84C-9565-F312FA53F249}"/>
                </a:ext>
              </a:extLst>
            </p:cNvPr>
            <p:cNvSpPr txBox="1"/>
            <p:nvPr/>
          </p:nvSpPr>
          <p:spPr>
            <a:xfrm>
              <a:off x="6192623" y="4072358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ID_400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30650C-9539-9442-93A6-D7830FA5B65D}"/>
                </a:ext>
              </a:extLst>
            </p:cNvPr>
            <p:cNvSpPr txBox="1"/>
            <p:nvPr/>
          </p:nvSpPr>
          <p:spPr>
            <a:xfrm>
              <a:off x="6192623" y="4623598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ID_500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95F38F-93BE-734B-A3D9-8619F33A4165}"/>
                </a:ext>
              </a:extLst>
            </p:cNvPr>
            <p:cNvSpPr txBox="1"/>
            <p:nvPr/>
          </p:nvSpPr>
          <p:spPr>
            <a:xfrm>
              <a:off x="6192623" y="5169618"/>
              <a:ext cx="1114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ID_600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D058A4-7522-BA42-9376-857794DEF864}"/>
                </a:ext>
              </a:extLst>
            </p:cNvPr>
            <p:cNvSpPr/>
            <p:nvPr/>
          </p:nvSpPr>
          <p:spPr>
            <a:xfrm>
              <a:off x="5090552" y="446314"/>
              <a:ext cx="2172213" cy="5500662"/>
            </a:xfrm>
            <a:prstGeom prst="rect">
              <a:avLst/>
            </a:prstGeom>
            <a:solidFill>
              <a:schemeClr val="accent4">
                <a:alpha val="1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DAC8E3-97EE-8349-8CBA-BA93D7C4338E}"/>
                </a:ext>
              </a:extLst>
            </p:cNvPr>
            <p:cNvSpPr txBox="1"/>
            <p:nvPr/>
          </p:nvSpPr>
          <p:spPr>
            <a:xfrm>
              <a:off x="5228001" y="52056"/>
              <a:ext cx="189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MERGED_SOURCE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2EDEB65-8A65-924D-A430-90A5703CD91C}"/>
              </a:ext>
            </a:extLst>
          </p:cNvPr>
          <p:cNvGrpSpPr/>
          <p:nvPr/>
        </p:nvGrpSpPr>
        <p:grpSpPr>
          <a:xfrm>
            <a:off x="5956269" y="214894"/>
            <a:ext cx="3850157" cy="6516022"/>
            <a:chOff x="7724433" y="72668"/>
            <a:chExt cx="3850157" cy="65160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A81D3-3469-C740-96C8-BF84E591C253}"/>
                </a:ext>
              </a:extLst>
            </p:cNvPr>
            <p:cNvSpPr txBox="1"/>
            <p:nvPr/>
          </p:nvSpPr>
          <p:spPr>
            <a:xfrm>
              <a:off x="8609254" y="3150629"/>
              <a:ext cx="147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StudyID_300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5DF41F-1CF9-B94E-9A24-BFABC7A032CD}"/>
                </a:ext>
              </a:extLst>
            </p:cNvPr>
            <p:cNvGrpSpPr/>
            <p:nvPr/>
          </p:nvGrpSpPr>
          <p:grpSpPr>
            <a:xfrm>
              <a:off x="8609254" y="878758"/>
              <a:ext cx="1830144" cy="826532"/>
              <a:chOff x="8609254" y="878758"/>
              <a:chExt cx="1830144" cy="8265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DAADD2-3A0A-0E42-A93A-A2FBEC403E45}"/>
                  </a:ext>
                </a:extLst>
              </p:cNvPr>
              <p:cNvSpPr txBox="1"/>
              <p:nvPr/>
            </p:nvSpPr>
            <p:spPr>
              <a:xfrm>
                <a:off x="8609254" y="878758"/>
                <a:ext cx="1372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StudyID_100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26D1FE-09E5-E746-9717-E5D4E53F5250}"/>
                  </a:ext>
                </a:extLst>
              </p:cNvPr>
              <p:cNvSpPr txBox="1"/>
              <p:nvPr/>
            </p:nvSpPr>
            <p:spPr>
              <a:xfrm>
                <a:off x="8761654" y="1031158"/>
                <a:ext cx="1372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StudyID_100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57D673-1822-6847-97B3-8AC10A9F1D81}"/>
                  </a:ext>
                </a:extLst>
              </p:cNvPr>
              <p:cNvSpPr txBox="1"/>
              <p:nvPr/>
            </p:nvSpPr>
            <p:spPr>
              <a:xfrm>
                <a:off x="8914054" y="1183558"/>
                <a:ext cx="1372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F7CA0D-B4D6-CE44-A00E-FA68B3110110}"/>
                  </a:ext>
                </a:extLst>
              </p:cNvPr>
              <p:cNvSpPr txBox="1"/>
              <p:nvPr/>
            </p:nvSpPr>
            <p:spPr>
              <a:xfrm>
                <a:off x="9066454" y="1335958"/>
                <a:ext cx="1372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StudyID_100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C012816-EC75-3440-8A95-E47B97A2B101}"/>
                </a:ext>
              </a:extLst>
            </p:cNvPr>
            <p:cNvGrpSpPr/>
            <p:nvPr/>
          </p:nvGrpSpPr>
          <p:grpSpPr>
            <a:xfrm>
              <a:off x="8609254" y="2206580"/>
              <a:ext cx="1928116" cy="826532"/>
              <a:chOff x="9024553" y="2206580"/>
              <a:chExt cx="1928116" cy="82653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A47841-1220-4C4D-974C-52EB06A243F3}"/>
                  </a:ext>
                </a:extLst>
              </p:cNvPr>
              <p:cNvSpPr txBox="1"/>
              <p:nvPr/>
            </p:nvSpPr>
            <p:spPr>
              <a:xfrm>
                <a:off x="9024553" y="2206580"/>
                <a:ext cx="147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StudyID_200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583EED-7C08-284E-BB03-059F5659330B}"/>
                  </a:ext>
                </a:extLst>
              </p:cNvPr>
              <p:cNvSpPr txBox="1"/>
              <p:nvPr/>
            </p:nvSpPr>
            <p:spPr>
              <a:xfrm>
                <a:off x="9176953" y="2358980"/>
                <a:ext cx="147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StudyID_200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83839E-F601-2C41-B72E-AB15090AB121}"/>
                  </a:ext>
                </a:extLst>
              </p:cNvPr>
              <p:cNvSpPr txBox="1"/>
              <p:nvPr/>
            </p:nvSpPr>
            <p:spPr>
              <a:xfrm>
                <a:off x="9329353" y="2511380"/>
                <a:ext cx="147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StudyID_200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409032-52C7-4344-A90E-4203FAA0C1B5}"/>
                  </a:ext>
                </a:extLst>
              </p:cNvPr>
              <p:cNvSpPr txBox="1"/>
              <p:nvPr/>
            </p:nvSpPr>
            <p:spPr>
              <a:xfrm>
                <a:off x="9481753" y="2663780"/>
                <a:ext cx="147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StudyID_200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7F1089-B40E-D141-9571-A1AA94D4457B}"/>
                </a:ext>
              </a:extLst>
            </p:cNvPr>
            <p:cNvGrpSpPr/>
            <p:nvPr/>
          </p:nvGrpSpPr>
          <p:grpSpPr>
            <a:xfrm>
              <a:off x="8609254" y="5794576"/>
              <a:ext cx="2265573" cy="674132"/>
              <a:chOff x="9012026" y="5794576"/>
              <a:chExt cx="2265573" cy="6741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E37F06-D02A-6343-8DB7-79E8204BE48C}"/>
                  </a:ext>
                </a:extLst>
              </p:cNvPr>
              <p:cNvSpPr txBox="1"/>
              <p:nvPr/>
            </p:nvSpPr>
            <p:spPr>
              <a:xfrm>
                <a:off x="9012026" y="5794576"/>
                <a:ext cx="1960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StudyID_600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D4BF35D-F471-7041-809A-74052F418CC2}"/>
                  </a:ext>
                </a:extLst>
              </p:cNvPr>
              <p:cNvSpPr txBox="1"/>
              <p:nvPr/>
            </p:nvSpPr>
            <p:spPr>
              <a:xfrm>
                <a:off x="9164426" y="5946976"/>
                <a:ext cx="1960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StudyID_600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6C7232D-7230-8A40-B190-BF3D2742041F}"/>
                  </a:ext>
                </a:extLst>
              </p:cNvPr>
              <p:cNvSpPr txBox="1"/>
              <p:nvPr/>
            </p:nvSpPr>
            <p:spPr>
              <a:xfrm>
                <a:off x="9316826" y="6099376"/>
                <a:ext cx="1960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StudyID_600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01356D1-2DBF-6B4B-A188-AD5D736ACC72}"/>
                </a:ext>
              </a:extLst>
            </p:cNvPr>
            <p:cNvGrpSpPr/>
            <p:nvPr/>
          </p:nvGrpSpPr>
          <p:grpSpPr>
            <a:xfrm>
              <a:off x="8609254" y="4639827"/>
              <a:ext cx="2040101" cy="674132"/>
              <a:chOff x="9114547" y="4639827"/>
              <a:chExt cx="2040101" cy="6741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E3BB97-D694-AD4E-89AF-7D42B7698E73}"/>
                  </a:ext>
                </a:extLst>
              </p:cNvPr>
              <p:cNvSpPr txBox="1"/>
              <p:nvPr/>
            </p:nvSpPr>
            <p:spPr>
              <a:xfrm>
                <a:off x="9114547" y="4639827"/>
                <a:ext cx="1735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StudyID_500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CEC417-BEB5-DC49-93DD-9B6C32380B0B}"/>
                  </a:ext>
                </a:extLst>
              </p:cNvPr>
              <p:cNvSpPr txBox="1"/>
              <p:nvPr/>
            </p:nvSpPr>
            <p:spPr>
              <a:xfrm>
                <a:off x="9266947" y="4792227"/>
                <a:ext cx="1735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StudyID_500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0D1541-DD0A-EA4F-9BBE-C788CD273D41}"/>
                  </a:ext>
                </a:extLst>
              </p:cNvPr>
              <p:cNvSpPr txBox="1"/>
              <p:nvPr/>
            </p:nvSpPr>
            <p:spPr>
              <a:xfrm>
                <a:off x="9419347" y="4944627"/>
                <a:ext cx="1735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StudyID_500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AC67D22-3D07-844E-95CB-018AA92B23E2}"/>
                </a:ext>
              </a:extLst>
            </p:cNvPr>
            <p:cNvGrpSpPr/>
            <p:nvPr/>
          </p:nvGrpSpPr>
          <p:grpSpPr>
            <a:xfrm>
              <a:off x="8609254" y="3651803"/>
              <a:ext cx="1623316" cy="521732"/>
              <a:chOff x="9164426" y="3651803"/>
              <a:chExt cx="1623316" cy="5217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5EB016-71C4-4543-A37A-2E6C17E1AC81}"/>
                  </a:ext>
                </a:extLst>
              </p:cNvPr>
              <p:cNvSpPr txBox="1"/>
              <p:nvPr/>
            </p:nvSpPr>
            <p:spPr>
              <a:xfrm>
                <a:off x="9164426" y="3651803"/>
                <a:ext cx="147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StudyID_400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080A2D-FD30-734A-AD17-2E72E1C537A5}"/>
                  </a:ext>
                </a:extLst>
              </p:cNvPr>
              <p:cNvSpPr txBox="1"/>
              <p:nvPr/>
            </p:nvSpPr>
            <p:spPr>
              <a:xfrm>
                <a:off x="9316826" y="3804203"/>
                <a:ext cx="1470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StudyID_400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82F1002-32E7-F94E-96F2-91778DC802F9}"/>
                </a:ext>
              </a:extLst>
            </p:cNvPr>
            <p:cNvSpPr/>
            <p:nvPr/>
          </p:nvSpPr>
          <p:spPr>
            <a:xfrm>
              <a:off x="8324742" y="446314"/>
              <a:ext cx="2397685" cy="614237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1B9AD2B-C861-734E-9C42-45F3DED8485B}"/>
                </a:ext>
              </a:extLst>
            </p:cNvPr>
            <p:cNvSpPr txBox="1"/>
            <p:nvPr/>
          </p:nvSpPr>
          <p:spPr>
            <a:xfrm>
              <a:off x="7724433" y="72668"/>
              <a:ext cx="385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{DATE}_CHD_OVERALL_CUMMULATIVE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DAB9ED-EE3E-5D4B-B024-4787DBC5226B}"/>
              </a:ext>
            </a:extLst>
          </p:cNvPr>
          <p:cNvCxnSpPr>
            <a:cxnSpLocks/>
          </p:cNvCxnSpPr>
          <p:nvPr/>
        </p:nvCxnSpPr>
        <p:spPr>
          <a:xfrm flipV="1">
            <a:off x="2541586" y="1472562"/>
            <a:ext cx="1331412" cy="701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CFCAF0-DE83-9E4E-A500-201E124F33D1}"/>
              </a:ext>
            </a:extLst>
          </p:cNvPr>
          <p:cNvCxnSpPr>
            <a:cxnSpLocks/>
          </p:cNvCxnSpPr>
          <p:nvPr/>
        </p:nvCxnSpPr>
        <p:spPr>
          <a:xfrm>
            <a:off x="2510786" y="2790735"/>
            <a:ext cx="1298700" cy="687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B4C395-6703-A84C-9683-5FCF2BE24BD5}"/>
              </a:ext>
            </a:extLst>
          </p:cNvPr>
          <p:cNvCxnSpPr>
            <a:cxnSpLocks/>
          </p:cNvCxnSpPr>
          <p:nvPr/>
        </p:nvCxnSpPr>
        <p:spPr>
          <a:xfrm>
            <a:off x="2466826" y="3210421"/>
            <a:ext cx="1313277" cy="689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3ED64F-DCF2-E047-8A2A-9324148C2811}"/>
              </a:ext>
            </a:extLst>
          </p:cNvPr>
          <p:cNvCxnSpPr>
            <a:cxnSpLocks/>
          </p:cNvCxnSpPr>
          <p:nvPr/>
        </p:nvCxnSpPr>
        <p:spPr>
          <a:xfrm flipV="1">
            <a:off x="2494602" y="4433775"/>
            <a:ext cx="1326614" cy="55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148FA0-9E62-C543-BD84-AB872373AC0B}"/>
              </a:ext>
            </a:extLst>
          </p:cNvPr>
          <p:cNvCxnSpPr>
            <a:cxnSpLocks/>
          </p:cNvCxnSpPr>
          <p:nvPr/>
        </p:nvCxnSpPr>
        <p:spPr>
          <a:xfrm>
            <a:off x="2495381" y="4966719"/>
            <a:ext cx="1284722" cy="155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8ED750-2D46-7A46-B893-6191E83DBDFB}"/>
              </a:ext>
            </a:extLst>
          </p:cNvPr>
          <p:cNvCxnSpPr>
            <a:cxnSpLocks/>
          </p:cNvCxnSpPr>
          <p:nvPr/>
        </p:nvCxnSpPr>
        <p:spPr>
          <a:xfrm>
            <a:off x="2481764" y="5467724"/>
            <a:ext cx="1391234" cy="469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84A809-8BA8-0649-A72F-99C78510A52E}"/>
              </a:ext>
            </a:extLst>
          </p:cNvPr>
          <p:cNvCxnSpPr>
            <a:cxnSpLocks/>
          </p:cNvCxnSpPr>
          <p:nvPr/>
        </p:nvCxnSpPr>
        <p:spPr>
          <a:xfrm>
            <a:off x="5434871" y="1463441"/>
            <a:ext cx="1473919" cy="11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69EF5-CFB4-734F-8832-51EC92A6C3AC}"/>
              </a:ext>
            </a:extLst>
          </p:cNvPr>
          <p:cNvCxnSpPr>
            <a:cxnSpLocks/>
          </p:cNvCxnSpPr>
          <p:nvPr/>
        </p:nvCxnSpPr>
        <p:spPr>
          <a:xfrm>
            <a:off x="5448653" y="2843254"/>
            <a:ext cx="1473919" cy="11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C271E3-D216-CB4B-8A82-C4927E80051A}"/>
              </a:ext>
            </a:extLst>
          </p:cNvPr>
          <p:cNvCxnSpPr>
            <a:cxnSpLocks/>
          </p:cNvCxnSpPr>
          <p:nvPr/>
        </p:nvCxnSpPr>
        <p:spPr>
          <a:xfrm>
            <a:off x="5460249" y="3272735"/>
            <a:ext cx="1462323" cy="2447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6536F6-E3EF-0E45-98E3-AB7DB10146FC}"/>
              </a:ext>
            </a:extLst>
          </p:cNvPr>
          <p:cNvCxnSpPr>
            <a:cxnSpLocks/>
          </p:cNvCxnSpPr>
          <p:nvPr/>
        </p:nvCxnSpPr>
        <p:spPr>
          <a:xfrm flipV="1">
            <a:off x="5450139" y="4042401"/>
            <a:ext cx="1472433" cy="3716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320711-D351-9844-AD37-4EFF7885E5EE}"/>
              </a:ext>
            </a:extLst>
          </p:cNvPr>
          <p:cNvCxnSpPr>
            <a:cxnSpLocks/>
          </p:cNvCxnSpPr>
          <p:nvPr/>
        </p:nvCxnSpPr>
        <p:spPr>
          <a:xfrm>
            <a:off x="5450139" y="4980080"/>
            <a:ext cx="1537104" cy="1962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793C03-ADA2-1E46-9D8A-8F9F8DB43911}"/>
              </a:ext>
            </a:extLst>
          </p:cNvPr>
          <p:cNvCxnSpPr>
            <a:cxnSpLocks/>
          </p:cNvCxnSpPr>
          <p:nvPr/>
        </p:nvCxnSpPr>
        <p:spPr>
          <a:xfrm>
            <a:off x="5428658" y="5521190"/>
            <a:ext cx="1558585" cy="7778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A2BAEF-3BDD-C148-8C3F-9115EC9F2D3F}"/>
              </a:ext>
            </a:extLst>
          </p:cNvPr>
          <p:cNvSpPr txBox="1"/>
          <p:nvPr/>
        </p:nvSpPr>
        <p:spPr>
          <a:xfrm>
            <a:off x="9699171" y="1700717"/>
            <a:ext cx="17586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NID: “Linked”</a:t>
            </a:r>
          </a:p>
          <a:p>
            <a:endParaRPr lang="en-US" dirty="0"/>
          </a:p>
          <a:p>
            <a:r>
              <a:rPr lang="en-US" dirty="0"/>
              <a:t>UID: </a:t>
            </a:r>
            <a:r>
              <a:rPr lang="en-US"/>
              <a:t>“Patient”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SID: “Encounter”</a:t>
            </a:r>
          </a:p>
        </p:txBody>
      </p:sp>
    </p:spTree>
    <p:extLst>
      <p:ext uri="{BB962C8B-B14F-4D97-AF65-F5344CB8AC3E}">
        <p14:creationId xmlns:p14="http://schemas.microsoft.com/office/powerpoint/2010/main" val="23882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152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Kahn, Michael</dc:creator>
  <cp:lastModifiedBy>Kahn, Michael</cp:lastModifiedBy>
  <cp:revision>3</cp:revision>
  <dcterms:created xsi:type="dcterms:W3CDTF">2021-05-28T15:02:46Z</dcterms:created>
  <dcterms:modified xsi:type="dcterms:W3CDTF">2021-05-28T15:30:42Z</dcterms:modified>
</cp:coreProperties>
</file>