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8" r:id="rId3"/>
  </p:sldMasterIdLst>
  <p:notesMasterIdLst>
    <p:notesMasterId r:id="rId4"/>
  </p:notesMasterIdLst>
  <p:sldIdLst>
    <p:sldId id="256" r:id="rId5"/>
    <p:sldId id="257" r:id="rId6"/>
    <p:sldId id="258" r:id="rId7"/>
    <p:sldId id="259" r:id="rId8"/>
    <p:sldId id="260" r:id="rId9"/>
    <p:sldId id="261" r:id="rId10"/>
  </p:sldIdLst>
  <p:sldSz cy="5143500" cx="9144000"/>
  <p:notesSz cx="6858000" cy="9144000"/>
  <p:embeddedFontLst>
    <p:embeddedFont>
      <p:font typeface="Roboto Slab"/>
      <p:regular r:id="rId11"/>
      <p:bold r:id="rId12"/>
    </p:embeddedFont>
    <p:embeddedFont>
      <p:font typeface="Source Sans Pro"/>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font" Target="fonts/RobotoSlab-regular.fntdata"/><Relationship Id="rId10" Type="http://schemas.openxmlformats.org/officeDocument/2006/relationships/slide" Target="slides/slide6.xml"/><Relationship Id="rId13" Type="http://schemas.openxmlformats.org/officeDocument/2006/relationships/font" Target="fonts/SourceSansPro-regular.fntdata"/><Relationship Id="rId12" Type="http://schemas.openxmlformats.org/officeDocument/2006/relationships/font" Target="fonts/RobotoSlab-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SourceSansPro-italic.fntdata"/><Relationship Id="rId14" Type="http://schemas.openxmlformats.org/officeDocument/2006/relationships/font" Target="fonts/SourceSansPro-bold.fntdata"/><Relationship Id="rId16" Type="http://schemas.openxmlformats.org/officeDocument/2006/relationships/font" Target="fonts/SourceSansPro-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ae3f0376d9_1_2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ae3f0376d9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solidFill>
                  <a:srgbClr val="263238"/>
                </a:solidFill>
                <a:latin typeface="Times New Roman"/>
                <a:ea typeface="Times New Roman"/>
                <a:cs typeface="Times New Roman"/>
                <a:sym typeface="Times New Roman"/>
              </a:rPr>
              <a:t>Parson’s  Programming  Puzzles:   A  Fun  and Effective Learning Tool for First Programming Courses</a:t>
            </a:r>
            <a:endParaRPr sz="1600">
              <a:solidFill>
                <a:srgbClr val="263238"/>
              </a:solidFill>
              <a:latin typeface="Times New Roman"/>
              <a:ea typeface="Times New Roman"/>
              <a:cs typeface="Times New Roman"/>
              <a:sym typeface="Times New Roman"/>
            </a:endParaRPr>
          </a:p>
          <a:p>
            <a:pPr indent="-330200" lvl="0" marL="457200" rtl="0" algn="l">
              <a:spcBef>
                <a:spcPts val="600"/>
              </a:spcBef>
              <a:spcAft>
                <a:spcPts val="0"/>
              </a:spcAft>
              <a:buClr>
                <a:srgbClr val="263238"/>
              </a:buClr>
              <a:buSzPts val="1600"/>
              <a:buFont typeface="Times New Roman"/>
              <a:buChar char="-"/>
            </a:pPr>
            <a:r>
              <a:rPr lang="en" sz="1600">
                <a:solidFill>
                  <a:srgbClr val="263238"/>
                </a:solidFill>
                <a:latin typeface="Times New Roman"/>
                <a:ea typeface="Times New Roman"/>
                <a:cs typeface="Times New Roman"/>
                <a:sym typeface="Times New Roman"/>
              </a:rPr>
              <a:t>Established original Parson’s Programming Puzzles and key aims (maximize the engagement, constrain the logic, permit common errors, model good code, and provide immediate feedback)</a:t>
            </a:r>
            <a:endParaRPr sz="1600">
              <a:solidFill>
                <a:srgbClr val="263238"/>
              </a:solidFill>
              <a:latin typeface="Times New Roman"/>
              <a:ea typeface="Times New Roman"/>
              <a:cs typeface="Times New Roman"/>
              <a:sym typeface="Times New Roman"/>
            </a:endParaRPr>
          </a:p>
          <a:p>
            <a:pPr indent="0" lvl="0" marL="0" rtl="0" algn="l">
              <a:spcBef>
                <a:spcPts val="600"/>
              </a:spcBef>
              <a:spcAft>
                <a:spcPts val="0"/>
              </a:spcAft>
              <a:buClr>
                <a:schemeClr val="dk1"/>
              </a:buClr>
              <a:buSzPts val="1100"/>
              <a:buFont typeface="Arial"/>
              <a:buNone/>
            </a:pPr>
            <a:r>
              <a:t/>
            </a:r>
            <a:endParaRPr sz="1600">
              <a:solidFill>
                <a:srgbClr val="263238"/>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600">
                <a:solidFill>
                  <a:srgbClr val="263238"/>
                </a:solidFill>
                <a:latin typeface="Times New Roman"/>
                <a:ea typeface="Times New Roman"/>
                <a:cs typeface="Times New Roman"/>
                <a:sym typeface="Times New Roman"/>
              </a:rPr>
              <a:t>Lessons Learned from Available Parsons Puzzles Software</a:t>
            </a:r>
            <a:endParaRPr sz="1600">
              <a:solidFill>
                <a:srgbClr val="263238"/>
              </a:solidFill>
              <a:latin typeface="Times New Roman"/>
              <a:ea typeface="Times New Roman"/>
              <a:cs typeface="Times New Roman"/>
              <a:sym typeface="Times New Roman"/>
            </a:endParaRPr>
          </a:p>
          <a:p>
            <a:pPr indent="-330200" lvl="0" marL="457200" rtl="0" algn="l">
              <a:spcBef>
                <a:spcPts val="0"/>
              </a:spcBef>
              <a:spcAft>
                <a:spcPts val="0"/>
              </a:spcAft>
              <a:buClr>
                <a:srgbClr val="263238"/>
              </a:buClr>
              <a:buSzPts val="1600"/>
              <a:buFont typeface="Times New Roman"/>
              <a:buChar char="-"/>
            </a:pPr>
            <a:r>
              <a:rPr lang="en" sz="1600">
                <a:solidFill>
                  <a:srgbClr val="263238"/>
                </a:solidFill>
                <a:latin typeface="Times New Roman"/>
                <a:ea typeface="Times New Roman"/>
                <a:cs typeface="Times New Roman"/>
                <a:sym typeface="Times New Roman"/>
              </a:rPr>
              <a:t>Researched PPP implementations ( Hot Potatoes Implementation, JS-Parsons, Epplets, and EvoParsons) and determined ideal PPP constraints</a:t>
            </a:r>
            <a:endParaRPr sz="1600">
              <a:solidFill>
                <a:srgbClr val="263238"/>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600">
              <a:solidFill>
                <a:srgbClr val="263238"/>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600">
                <a:solidFill>
                  <a:srgbClr val="263238"/>
                </a:solidFill>
                <a:latin typeface="Times New Roman"/>
                <a:ea typeface="Times New Roman"/>
                <a:cs typeface="Times New Roman"/>
                <a:sym typeface="Times New Roman"/>
              </a:rPr>
              <a:t>Measuring Cognitive Load in Introductory CS: Adaptation of an Instrument</a:t>
            </a:r>
            <a:endParaRPr sz="1600">
              <a:solidFill>
                <a:srgbClr val="263238"/>
              </a:solidFill>
              <a:latin typeface="Times New Roman"/>
              <a:ea typeface="Times New Roman"/>
              <a:cs typeface="Times New Roman"/>
              <a:sym typeface="Times New Roman"/>
            </a:endParaRPr>
          </a:p>
          <a:p>
            <a:pPr indent="-330200" lvl="0" marL="457200" rtl="0" algn="l">
              <a:spcBef>
                <a:spcPts val="0"/>
              </a:spcBef>
              <a:spcAft>
                <a:spcPts val="0"/>
              </a:spcAft>
              <a:buClr>
                <a:srgbClr val="263238"/>
              </a:buClr>
              <a:buSzPts val="1600"/>
              <a:buFont typeface="Times New Roman"/>
              <a:buChar char="-"/>
            </a:pPr>
            <a:r>
              <a:rPr lang="en" sz="1600">
                <a:solidFill>
                  <a:srgbClr val="263238"/>
                </a:solidFill>
                <a:latin typeface="Times New Roman"/>
                <a:ea typeface="Times New Roman"/>
                <a:cs typeface="Times New Roman"/>
                <a:sym typeface="Times New Roman"/>
              </a:rPr>
              <a:t>Established metrics for cognitive load and introduced cognitive load theory (working memory constraint)</a:t>
            </a:r>
            <a:endParaRPr sz="1600">
              <a:solidFill>
                <a:srgbClr val="263238"/>
              </a:solidFill>
              <a:latin typeface="Times New Roman"/>
              <a:ea typeface="Times New Roman"/>
              <a:cs typeface="Times New Roman"/>
              <a:sym typeface="Times New Roman"/>
            </a:endParaRPr>
          </a:p>
          <a:p>
            <a:pPr indent="0" lvl="0" marL="0" rtl="0" algn="l">
              <a:spcBef>
                <a:spcPts val="600"/>
              </a:spcBef>
              <a:spcAft>
                <a:spcPts val="0"/>
              </a:spcAft>
              <a:buClr>
                <a:schemeClr val="dk1"/>
              </a:buClr>
              <a:buSzPts val="1100"/>
              <a:buFont typeface="Arial"/>
              <a:buNone/>
            </a:pPr>
            <a:r>
              <a:t/>
            </a:r>
            <a:endParaRPr sz="1600">
              <a:solidFill>
                <a:srgbClr val="263238"/>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afb2e56db6_0_1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afb2e56db6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sz="1600">
                <a:solidFill>
                  <a:srgbClr val="263238"/>
                </a:solidFill>
                <a:latin typeface="Times New Roman"/>
                <a:ea typeface="Times New Roman"/>
                <a:cs typeface="Times New Roman"/>
                <a:sym typeface="Times New Roman"/>
              </a:rPr>
              <a:t>Background: </a:t>
            </a:r>
            <a:endParaRPr sz="1600">
              <a:solidFill>
                <a:srgbClr val="263238"/>
              </a:solidFill>
              <a:latin typeface="Times New Roman"/>
              <a:ea typeface="Times New Roman"/>
              <a:cs typeface="Times New Roman"/>
              <a:sym typeface="Times New Roman"/>
            </a:endParaRPr>
          </a:p>
          <a:p>
            <a:pPr indent="0" lvl="0" marL="457200" rtl="0" algn="l">
              <a:spcBef>
                <a:spcPts val="600"/>
              </a:spcBef>
              <a:spcAft>
                <a:spcPts val="0"/>
              </a:spcAft>
              <a:buClr>
                <a:schemeClr val="dk1"/>
              </a:buClr>
              <a:buSzPts val="1100"/>
              <a:buFont typeface="Arial"/>
              <a:buNone/>
            </a:pPr>
            <a:r>
              <a:rPr lang="en" sz="1600">
                <a:solidFill>
                  <a:srgbClr val="263238"/>
                </a:solidFill>
                <a:latin typeface="Times New Roman"/>
                <a:ea typeface="Times New Roman"/>
                <a:cs typeface="Times New Roman"/>
                <a:sym typeface="Times New Roman"/>
              </a:rPr>
              <a:t>Field study 1 (fs1) was recently completed, written up, and submitted for publication (Integrating Parsons Programming Puzzles with Scratch), which explored cognitive load, performance, efficiency, and motivation across PPP conditions</a:t>
            </a:r>
            <a:endParaRPr sz="1600">
              <a:solidFill>
                <a:srgbClr val="263238"/>
              </a:solidFill>
              <a:latin typeface="Times New Roman"/>
              <a:ea typeface="Times New Roman"/>
              <a:cs typeface="Times New Roman"/>
              <a:sym typeface="Times New Roman"/>
            </a:endParaRPr>
          </a:p>
          <a:p>
            <a:pPr indent="0" lvl="0" marL="457200" rtl="0" algn="l">
              <a:spcBef>
                <a:spcPts val="600"/>
              </a:spcBef>
              <a:spcAft>
                <a:spcPts val="0"/>
              </a:spcAft>
              <a:buClr>
                <a:schemeClr val="dk1"/>
              </a:buClr>
              <a:buSzPts val="1100"/>
              <a:buFont typeface="Arial"/>
              <a:buNone/>
            </a:pPr>
            <a:r>
              <a:rPr lang="en" sz="1600">
                <a:solidFill>
                  <a:srgbClr val="263238"/>
                </a:solidFill>
                <a:latin typeface="Times New Roman"/>
                <a:ea typeface="Times New Roman"/>
                <a:cs typeface="Times New Roman"/>
                <a:sym typeface="Times New Roman"/>
              </a:rPr>
              <a:t>T</a:t>
            </a:r>
            <a:r>
              <a:rPr lang="en" sz="1600">
                <a:solidFill>
                  <a:srgbClr val="263238"/>
                </a:solidFill>
                <a:latin typeface="Times New Roman"/>
                <a:ea typeface="Times New Roman"/>
                <a:cs typeface="Times New Roman"/>
                <a:sym typeface="Times New Roman"/>
              </a:rPr>
              <a:t>hese findings support the hypothesis that (1) PPP and PPP with distractors training increases motivation and</a:t>
            </a:r>
            <a:endParaRPr sz="1600">
              <a:solidFill>
                <a:srgbClr val="263238"/>
              </a:solidFill>
              <a:latin typeface="Times New Roman"/>
              <a:ea typeface="Times New Roman"/>
              <a:cs typeface="Times New Roman"/>
              <a:sym typeface="Times New Roman"/>
            </a:endParaRPr>
          </a:p>
          <a:p>
            <a:pPr indent="0" lvl="0" marL="457200" rtl="0" algn="l">
              <a:spcBef>
                <a:spcPts val="600"/>
              </a:spcBef>
              <a:spcAft>
                <a:spcPts val="0"/>
              </a:spcAft>
              <a:buClr>
                <a:schemeClr val="dk1"/>
              </a:buClr>
              <a:buSzPts val="1100"/>
              <a:buFont typeface="Arial"/>
              <a:buNone/>
            </a:pPr>
            <a:r>
              <a:rPr lang="en" sz="1600">
                <a:solidFill>
                  <a:srgbClr val="263238"/>
                </a:solidFill>
                <a:latin typeface="Times New Roman"/>
                <a:ea typeface="Times New Roman"/>
                <a:cs typeface="Times New Roman"/>
                <a:sym typeface="Times New Roman"/>
              </a:rPr>
              <a:t>reduce extraneous cognitive load (as compared to limited constraint and feedback), but refute the hypothesis (2) PPP training yields the highest learning efficiency.</a:t>
            </a:r>
            <a:endParaRPr sz="1600">
              <a:solidFill>
                <a:srgbClr val="263238"/>
              </a:solidFill>
              <a:latin typeface="Times New Roman"/>
              <a:ea typeface="Times New Roman"/>
              <a:cs typeface="Times New Roman"/>
              <a:sym typeface="Times New Roman"/>
            </a:endParaRPr>
          </a:p>
          <a:p>
            <a:pPr indent="0" lvl="0" marL="0" rtl="0" algn="l">
              <a:spcBef>
                <a:spcPts val="600"/>
              </a:spcBef>
              <a:spcAft>
                <a:spcPts val="0"/>
              </a:spcAft>
              <a:buClr>
                <a:schemeClr val="dk1"/>
              </a:buClr>
              <a:buSzPts val="1100"/>
              <a:buFont typeface="Arial"/>
              <a:buNone/>
            </a:pPr>
            <a:r>
              <a:rPr lang="en" sz="1600">
                <a:solidFill>
                  <a:srgbClr val="263238"/>
                </a:solidFill>
                <a:latin typeface="Times New Roman"/>
                <a:ea typeface="Times New Roman"/>
                <a:cs typeface="Times New Roman"/>
                <a:sym typeface="Times New Roman"/>
              </a:rPr>
              <a:t>Research Aims: </a:t>
            </a:r>
            <a:endParaRPr sz="1600">
              <a:solidFill>
                <a:srgbClr val="263238"/>
              </a:solidFill>
              <a:latin typeface="Times New Roman"/>
              <a:ea typeface="Times New Roman"/>
              <a:cs typeface="Times New Roman"/>
              <a:sym typeface="Times New Roman"/>
            </a:endParaRPr>
          </a:p>
          <a:p>
            <a:pPr indent="0" lvl="0" marL="457200" rtl="0" algn="l">
              <a:spcBef>
                <a:spcPts val="600"/>
              </a:spcBef>
              <a:spcAft>
                <a:spcPts val="0"/>
              </a:spcAft>
              <a:buClr>
                <a:schemeClr val="dk1"/>
              </a:buClr>
              <a:buSzPts val="1100"/>
              <a:buFont typeface="Arial"/>
              <a:buNone/>
            </a:pPr>
            <a:r>
              <a:rPr lang="en" sz="1600">
                <a:solidFill>
                  <a:srgbClr val="263238"/>
                </a:solidFill>
                <a:latin typeface="Times New Roman"/>
                <a:ea typeface="Times New Roman"/>
                <a:cs typeface="Times New Roman"/>
                <a:sym typeface="Times New Roman"/>
              </a:rPr>
              <a:t>Extend upon prior investigation of Social Addictive Gameful Engineering (SAGE) and computational thinking (CT) by completing field study 2 (fs2)</a:t>
            </a:r>
            <a:endParaRPr sz="1600">
              <a:solidFill>
                <a:srgbClr val="263238"/>
              </a:solidFill>
              <a:latin typeface="Times New Roman"/>
              <a:ea typeface="Times New Roman"/>
              <a:cs typeface="Times New Roman"/>
              <a:sym typeface="Times New Roman"/>
            </a:endParaRPr>
          </a:p>
          <a:p>
            <a:pPr indent="0" lvl="0" marL="457200" rtl="0" algn="l">
              <a:spcBef>
                <a:spcPts val="600"/>
              </a:spcBef>
              <a:spcAft>
                <a:spcPts val="0"/>
              </a:spcAft>
              <a:buClr>
                <a:schemeClr val="dk1"/>
              </a:buClr>
              <a:buSzPts val="1100"/>
              <a:buFont typeface="Arial"/>
              <a:buNone/>
            </a:pPr>
            <a:r>
              <a:rPr lang="en" sz="1600">
                <a:solidFill>
                  <a:srgbClr val="263238"/>
                </a:solidFill>
                <a:latin typeface="Times New Roman"/>
                <a:ea typeface="Times New Roman"/>
                <a:cs typeface="Times New Roman"/>
                <a:sym typeface="Times New Roman"/>
              </a:rPr>
              <a:t>Field study 2 (fs2) is underway - data collection has just been completed </a:t>
            </a:r>
            <a:endParaRPr sz="1600">
              <a:solidFill>
                <a:srgbClr val="263238"/>
              </a:solidFill>
              <a:latin typeface="Times New Roman"/>
              <a:ea typeface="Times New Roman"/>
              <a:cs typeface="Times New Roman"/>
              <a:sym typeface="Times New Roman"/>
            </a:endParaRPr>
          </a:p>
          <a:p>
            <a:pPr indent="0" lvl="0" marL="457200" rtl="0" algn="l">
              <a:spcBef>
                <a:spcPts val="600"/>
              </a:spcBef>
              <a:spcAft>
                <a:spcPts val="0"/>
              </a:spcAft>
              <a:buClr>
                <a:schemeClr val="dk1"/>
              </a:buClr>
              <a:buSzPts val="1100"/>
              <a:buFont typeface="Arial"/>
              <a:buNone/>
            </a:pPr>
            <a:r>
              <a:rPr lang="en" sz="1600">
                <a:solidFill>
                  <a:srgbClr val="263238"/>
                </a:solidFill>
                <a:latin typeface="Times New Roman"/>
                <a:ea typeface="Times New Roman"/>
                <a:cs typeface="Times New Roman"/>
                <a:sym typeface="Times New Roman"/>
              </a:rPr>
              <a:t>Preprocessing, analysis, and write-up have not yet begun</a:t>
            </a:r>
            <a:endParaRPr sz="1600">
              <a:solidFill>
                <a:srgbClr val="263238"/>
              </a:solidFill>
              <a:latin typeface="Times New Roman"/>
              <a:ea typeface="Times New Roman"/>
              <a:cs typeface="Times New Roman"/>
              <a:sym typeface="Times New Roman"/>
            </a:endParaRPr>
          </a:p>
          <a:p>
            <a:pPr indent="0" lvl="0" marL="457200" rtl="0" algn="l">
              <a:spcBef>
                <a:spcPts val="600"/>
              </a:spcBef>
              <a:spcAft>
                <a:spcPts val="0"/>
              </a:spcAft>
              <a:buClr>
                <a:schemeClr val="dk1"/>
              </a:buClr>
              <a:buSzPts val="1100"/>
              <a:buFont typeface="Arial"/>
              <a:buNone/>
            </a:pPr>
            <a:r>
              <a:rPr lang="en" sz="1600">
                <a:solidFill>
                  <a:srgbClr val="263238"/>
                </a:solidFill>
                <a:latin typeface="Times New Roman"/>
                <a:ea typeface="Times New Roman"/>
                <a:cs typeface="Times New Roman"/>
                <a:sym typeface="Times New Roman"/>
              </a:rPr>
              <a:t>Stretch goal: fs3 design and execution</a:t>
            </a:r>
            <a:endParaRPr sz="1600">
              <a:solidFill>
                <a:srgbClr val="263238"/>
              </a:solidFill>
              <a:latin typeface="Times New Roman"/>
              <a:ea typeface="Times New Roman"/>
              <a:cs typeface="Times New Roman"/>
              <a:sym typeface="Times New Roman"/>
            </a:endParaRPr>
          </a:p>
          <a:p>
            <a:pPr indent="0" lvl="0" marL="457200" rtl="0" algn="l">
              <a:spcBef>
                <a:spcPts val="600"/>
              </a:spcBef>
              <a:spcAft>
                <a:spcPts val="0"/>
              </a:spcAft>
              <a:buClr>
                <a:schemeClr val="dk1"/>
              </a:buClr>
              <a:buSzPts val="1100"/>
              <a:buFont typeface="Arial"/>
              <a:buNone/>
            </a:pPr>
            <a:r>
              <a:t/>
            </a:r>
            <a:endParaRPr sz="1600">
              <a:solidFill>
                <a:srgbClr val="263238"/>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c7469a649d_0_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c7469a649d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lang="en" sz="1400">
                <a:solidFill>
                  <a:srgbClr val="263238"/>
                </a:solidFill>
                <a:latin typeface="Times New Roman"/>
                <a:ea typeface="Times New Roman"/>
                <a:cs typeface="Times New Roman"/>
                <a:sym typeface="Times New Roman"/>
              </a:rPr>
              <a:t>1. fs1 GDI Paper</a:t>
            </a:r>
            <a:endParaRPr sz="1400">
              <a:solidFill>
                <a:srgbClr val="263238"/>
              </a:solidFill>
              <a:latin typeface="Times New Roman"/>
              <a:ea typeface="Times New Roman"/>
              <a:cs typeface="Times New Roman"/>
              <a:sym typeface="Times New Roman"/>
            </a:endParaRPr>
          </a:p>
          <a:p>
            <a:pPr indent="-317500" lvl="0" marL="457200" rtl="0" algn="l">
              <a:spcBef>
                <a:spcPts val="1200"/>
              </a:spcBef>
              <a:spcAft>
                <a:spcPts val="0"/>
              </a:spcAft>
              <a:buClr>
                <a:srgbClr val="263238"/>
              </a:buClr>
              <a:buSzPts val="1400"/>
              <a:buFont typeface="Times New Roman"/>
              <a:buChar char="-"/>
            </a:pPr>
            <a:r>
              <a:rPr lang="en" sz="1400">
                <a:solidFill>
                  <a:srgbClr val="263238"/>
                </a:solidFill>
                <a:latin typeface="Times New Roman"/>
                <a:ea typeface="Times New Roman"/>
                <a:cs typeface="Times New Roman"/>
                <a:sym typeface="Times New Roman"/>
              </a:rPr>
              <a:t>Read referenced papers and define key terms to inform fs2 analysis approach</a:t>
            </a:r>
            <a:endParaRPr sz="1400">
              <a:solidFill>
                <a:srgbClr val="263238"/>
              </a:solidFill>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lang="en" sz="1400">
                <a:solidFill>
                  <a:srgbClr val="263238"/>
                </a:solidFill>
                <a:latin typeface="Times New Roman"/>
                <a:ea typeface="Times New Roman"/>
                <a:cs typeface="Times New Roman"/>
                <a:sym typeface="Times New Roman"/>
              </a:rPr>
              <a:t>2. Relevant Statistics and Graphical Methods</a:t>
            </a:r>
            <a:endParaRPr sz="1400">
              <a:solidFill>
                <a:srgbClr val="263238"/>
              </a:solidFill>
              <a:latin typeface="Times New Roman"/>
              <a:ea typeface="Times New Roman"/>
              <a:cs typeface="Times New Roman"/>
              <a:sym typeface="Times New Roman"/>
            </a:endParaRPr>
          </a:p>
          <a:p>
            <a:pPr indent="-317500" lvl="0" marL="457200" rtl="0" algn="l">
              <a:spcBef>
                <a:spcPts val="1200"/>
              </a:spcBef>
              <a:spcAft>
                <a:spcPts val="0"/>
              </a:spcAft>
              <a:buClr>
                <a:srgbClr val="263238"/>
              </a:buClr>
              <a:buSzPts val="1400"/>
              <a:buFont typeface="Times New Roman"/>
              <a:buChar char="-"/>
            </a:pPr>
            <a:r>
              <a:rPr lang="en" sz="1400">
                <a:solidFill>
                  <a:srgbClr val="263238"/>
                </a:solidFill>
                <a:latin typeface="Times New Roman"/>
                <a:ea typeface="Times New Roman"/>
                <a:cs typeface="Times New Roman"/>
                <a:sym typeface="Times New Roman"/>
              </a:rPr>
              <a:t>Explore prior methodology in relevant studies</a:t>
            </a:r>
            <a:endParaRPr sz="1400">
              <a:solidFill>
                <a:srgbClr val="263238"/>
              </a:solidFill>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lang="en" sz="1400">
                <a:solidFill>
                  <a:srgbClr val="263238"/>
                </a:solidFill>
                <a:latin typeface="Times New Roman"/>
                <a:ea typeface="Times New Roman"/>
                <a:cs typeface="Times New Roman"/>
                <a:sym typeface="Times New Roman"/>
              </a:rPr>
              <a:t>3. Data Extraction</a:t>
            </a:r>
            <a:endParaRPr sz="1400">
              <a:solidFill>
                <a:srgbClr val="263238"/>
              </a:solidFill>
              <a:latin typeface="Times New Roman"/>
              <a:ea typeface="Times New Roman"/>
              <a:cs typeface="Times New Roman"/>
              <a:sym typeface="Times New Roman"/>
            </a:endParaRPr>
          </a:p>
          <a:p>
            <a:pPr indent="-317500" lvl="0" marL="457200" rtl="0" algn="l">
              <a:spcBef>
                <a:spcPts val="1200"/>
              </a:spcBef>
              <a:spcAft>
                <a:spcPts val="0"/>
              </a:spcAft>
              <a:buClr>
                <a:srgbClr val="263238"/>
              </a:buClr>
              <a:buSzPts val="1400"/>
              <a:buFont typeface="Times New Roman"/>
              <a:buChar char="-"/>
            </a:pPr>
            <a:r>
              <a:rPr lang="en" sz="1400">
                <a:solidFill>
                  <a:srgbClr val="263238"/>
                </a:solidFill>
                <a:latin typeface="Times New Roman"/>
                <a:ea typeface="Times New Roman"/>
                <a:cs typeface="Times New Roman"/>
                <a:sym typeface="Times New Roman"/>
              </a:rPr>
              <a:t>Qualtrics results have been exported, stored, and validated for MTurk/Prolific approvals</a:t>
            </a:r>
            <a:endParaRPr sz="1400">
              <a:solidFill>
                <a:srgbClr val="263238"/>
              </a:solidFill>
              <a:latin typeface="Times New Roman"/>
              <a:ea typeface="Times New Roman"/>
              <a:cs typeface="Times New Roman"/>
              <a:sym typeface="Times New Roman"/>
            </a:endParaRPr>
          </a:p>
          <a:p>
            <a:pPr indent="-317500" lvl="0" marL="457200" rtl="0" algn="l">
              <a:spcBef>
                <a:spcPts val="0"/>
              </a:spcBef>
              <a:spcAft>
                <a:spcPts val="0"/>
              </a:spcAft>
              <a:buClr>
                <a:srgbClr val="263238"/>
              </a:buClr>
              <a:buSzPts val="1400"/>
              <a:buFont typeface="Times New Roman"/>
              <a:buChar char="-"/>
            </a:pPr>
            <a:r>
              <a:rPr lang="en" sz="1400">
                <a:solidFill>
                  <a:srgbClr val="263238"/>
                </a:solidFill>
                <a:latin typeface="Times New Roman"/>
                <a:ea typeface="Times New Roman"/>
                <a:cs typeface="Times New Roman"/>
                <a:sym typeface="Times New Roman"/>
              </a:rPr>
              <a:t>Remaining Qualtrics work is to categorize participants by condition</a:t>
            </a:r>
            <a:endParaRPr sz="1400">
              <a:solidFill>
                <a:srgbClr val="263238"/>
              </a:solidFill>
              <a:latin typeface="Times New Roman"/>
              <a:ea typeface="Times New Roman"/>
              <a:cs typeface="Times New Roman"/>
              <a:sym typeface="Times New Roman"/>
            </a:endParaRPr>
          </a:p>
          <a:p>
            <a:pPr indent="-317500" lvl="0" marL="457200" rtl="0" algn="l">
              <a:spcBef>
                <a:spcPts val="0"/>
              </a:spcBef>
              <a:spcAft>
                <a:spcPts val="0"/>
              </a:spcAft>
              <a:buClr>
                <a:srgbClr val="263238"/>
              </a:buClr>
              <a:buSzPts val="1400"/>
              <a:buFont typeface="Times New Roman"/>
              <a:buChar char="-"/>
            </a:pPr>
            <a:r>
              <a:rPr lang="en" sz="1400">
                <a:solidFill>
                  <a:srgbClr val="263238"/>
                </a:solidFill>
                <a:latin typeface="Times New Roman"/>
                <a:ea typeface="Times New Roman"/>
                <a:cs typeface="Times New Roman"/>
                <a:sym typeface="Times New Roman"/>
              </a:rPr>
              <a:t>Access SAGE database for quantitative findings</a:t>
            </a:r>
            <a:endParaRPr sz="1400">
              <a:solidFill>
                <a:srgbClr val="263238"/>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lang="en" sz="1400">
                <a:solidFill>
                  <a:srgbClr val="263238"/>
                </a:solidFill>
                <a:latin typeface="Times New Roman"/>
                <a:ea typeface="Times New Roman"/>
                <a:cs typeface="Times New Roman"/>
                <a:sym typeface="Times New Roman"/>
              </a:rPr>
              <a:t>4. Data Timing and Correctness Preprocessing</a:t>
            </a:r>
            <a:endParaRPr sz="1400">
              <a:solidFill>
                <a:srgbClr val="263238"/>
              </a:solidFill>
              <a:latin typeface="Times New Roman"/>
              <a:ea typeface="Times New Roman"/>
              <a:cs typeface="Times New Roman"/>
              <a:sym typeface="Times New Roman"/>
            </a:endParaRPr>
          </a:p>
          <a:p>
            <a:pPr indent="-317500" lvl="0" marL="457200" rtl="0" algn="l">
              <a:lnSpc>
                <a:spcPct val="115000"/>
              </a:lnSpc>
              <a:spcBef>
                <a:spcPts val="1200"/>
              </a:spcBef>
              <a:spcAft>
                <a:spcPts val="0"/>
              </a:spcAft>
              <a:buClr>
                <a:srgbClr val="263238"/>
              </a:buClr>
              <a:buSzPts val="1400"/>
              <a:buFont typeface="Times New Roman"/>
              <a:buChar char="-"/>
            </a:pPr>
            <a:r>
              <a:rPr lang="en" sz="1400">
                <a:solidFill>
                  <a:srgbClr val="263238"/>
                </a:solidFill>
                <a:latin typeface="Times New Roman"/>
                <a:ea typeface="Times New Roman"/>
                <a:cs typeface="Times New Roman"/>
                <a:sym typeface="Times New Roman"/>
              </a:rPr>
              <a:t>Pre and post test data must be found across conditions to determine if there are any significant differences between groups</a:t>
            </a:r>
            <a:endParaRPr sz="1400">
              <a:solidFill>
                <a:srgbClr val="263238"/>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 sz="1400">
                <a:solidFill>
                  <a:srgbClr val="263238"/>
                </a:solidFill>
                <a:latin typeface="Times New Roman"/>
                <a:ea typeface="Times New Roman"/>
                <a:cs typeface="Times New Roman"/>
                <a:sym typeface="Times New Roman"/>
              </a:rPr>
              <a:t>5. Analysis</a:t>
            </a:r>
            <a:endParaRPr sz="1400">
              <a:solidFill>
                <a:srgbClr val="263238"/>
              </a:solidFill>
              <a:latin typeface="Times New Roman"/>
              <a:ea typeface="Times New Roman"/>
              <a:cs typeface="Times New Roman"/>
              <a:sym typeface="Times New Roman"/>
            </a:endParaRPr>
          </a:p>
          <a:p>
            <a:pPr indent="-317500" lvl="0" marL="457200" rtl="0" algn="l">
              <a:lnSpc>
                <a:spcPct val="115000"/>
              </a:lnSpc>
              <a:spcBef>
                <a:spcPts val="1200"/>
              </a:spcBef>
              <a:spcAft>
                <a:spcPts val="0"/>
              </a:spcAft>
              <a:buClr>
                <a:srgbClr val="263238"/>
              </a:buClr>
              <a:buSzPts val="1400"/>
              <a:buFont typeface="Times New Roman"/>
              <a:buChar char="-"/>
            </a:pPr>
            <a:r>
              <a:rPr lang="en" sz="1400">
                <a:solidFill>
                  <a:srgbClr val="263238"/>
                </a:solidFill>
                <a:latin typeface="Times New Roman"/>
                <a:ea typeface="Times New Roman"/>
                <a:cs typeface="Times New Roman"/>
                <a:sym typeface="Times New Roman"/>
              </a:rPr>
              <a:t>Use SAGE data (time per puzzle per student, correctness of final submission, number of moves, explanation upon submission, and move visualizations) to compute usage data, cognitive load, efficiency, performance, and motivation and inter-condition differences</a:t>
            </a:r>
            <a:endParaRPr sz="1400">
              <a:solidFill>
                <a:srgbClr val="263238"/>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 sz="1400">
                <a:solidFill>
                  <a:srgbClr val="263238"/>
                </a:solidFill>
                <a:latin typeface="Times New Roman"/>
                <a:ea typeface="Times New Roman"/>
                <a:cs typeface="Times New Roman"/>
                <a:sym typeface="Times New Roman"/>
              </a:rPr>
              <a:t>6. Writing, Editing, and Submission</a:t>
            </a:r>
            <a:endParaRPr sz="1400">
              <a:solidFill>
                <a:srgbClr val="263238"/>
              </a:solidFill>
              <a:latin typeface="Times New Roman"/>
              <a:ea typeface="Times New Roman"/>
              <a:cs typeface="Times New Roman"/>
              <a:sym typeface="Times New Roman"/>
            </a:endParaRPr>
          </a:p>
          <a:p>
            <a:pPr indent="-317500" lvl="0" marL="457200" rtl="0" algn="l">
              <a:lnSpc>
                <a:spcPct val="115000"/>
              </a:lnSpc>
              <a:spcBef>
                <a:spcPts val="1200"/>
              </a:spcBef>
              <a:spcAft>
                <a:spcPts val="0"/>
              </a:spcAft>
              <a:buClr>
                <a:srgbClr val="263238"/>
              </a:buClr>
              <a:buSzPts val="1400"/>
              <a:buFont typeface="Times New Roman"/>
              <a:buChar char="-"/>
            </a:pPr>
            <a:r>
              <a:rPr lang="en" sz="1400">
                <a:solidFill>
                  <a:srgbClr val="263238"/>
                </a:solidFill>
                <a:latin typeface="Times New Roman"/>
                <a:ea typeface="Times New Roman"/>
                <a:cs typeface="Times New Roman"/>
                <a:sym typeface="Times New Roman"/>
              </a:rPr>
              <a:t>Paper write-up and iterative editing cycles</a:t>
            </a:r>
            <a:endParaRPr sz="1400">
              <a:solidFill>
                <a:srgbClr val="263238"/>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 sz="1400">
                <a:solidFill>
                  <a:srgbClr val="263238"/>
                </a:solidFill>
                <a:latin typeface="Times New Roman"/>
                <a:ea typeface="Times New Roman"/>
                <a:cs typeface="Times New Roman"/>
                <a:sym typeface="Times New Roman"/>
              </a:rPr>
              <a:t>7. Stretch Goals</a:t>
            </a:r>
            <a:endParaRPr sz="1400">
              <a:solidFill>
                <a:srgbClr val="263238"/>
              </a:solidFill>
              <a:latin typeface="Times New Roman"/>
              <a:ea typeface="Times New Roman"/>
              <a:cs typeface="Times New Roman"/>
              <a:sym typeface="Times New Roman"/>
            </a:endParaRPr>
          </a:p>
          <a:p>
            <a:pPr indent="-317500" lvl="0" marL="457200" rtl="0" algn="l">
              <a:lnSpc>
                <a:spcPct val="115000"/>
              </a:lnSpc>
              <a:spcBef>
                <a:spcPts val="1200"/>
              </a:spcBef>
              <a:spcAft>
                <a:spcPts val="0"/>
              </a:spcAft>
              <a:buClr>
                <a:srgbClr val="263238"/>
              </a:buClr>
              <a:buSzPts val="1400"/>
              <a:buFont typeface="Times New Roman"/>
              <a:buChar char="-"/>
            </a:pPr>
            <a:r>
              <a:rPr lang="en" sz="1400">
                <a:solidFill>
                  <a:srgbClr val="263238"/>
                </a:solidFill>
                <a:latin typeface="Times New Roman"/>
                <a:ea typeface="Times New Roman"/>
                <a:cs typeface="Times New Roman"/>
                <a:sym typeface="Times New Roman"/>
              </a:rPr>
              <a:t>Protocol content for looping CT concept, games across conditions, game instructions, Qualtrics study guide, etc. </a:t>
            </a:r>
            <a:endParaRPr sz="1400">
              <a:solidFill>
                <a:srgbClr val="263238"/>
              </a:solidFill>
              <a:latin typeface="Times New Roman"/>
              <a:ea typeface="Times New Roman"/>
              <a:cs typeface="Times New Roman"/>
              <a:sym typeface="Times New Roman"/>
            </a:endParaRPr>
          </a:p>
          <a:p>
            <a:pPr indent="0" lvl="0" marL="0" rtl="0" algn="l">
              <a:spcBef>
                <a:spcPts val="1200"/>
              </a:spcBef>
              <a:spcAft>
                <a:spcPts val="0"/>
              </a:spcAft>
              <a:buNone/>
            </a:pPr>
            <a:r>
              <a:t/>
            </a:r>
            <a:endParaRPr>
              <a:solidFill>
                <a:schemeClr val="dk1"/>
              </a:solidFill>
            </a:endParaRPr>
          </a:p>
          <a:p>
            <a:pPr indent="0" lvl="0" marL="0" rtl="0" algn="l">
              <a:lnSpc>
                <a:spcPct val="115000"/>
              </a:lnSpc>
              <a:spcBef>
                <a:spcPts val="1200"/>
              </a:spcBef>
              <a:spcAft>
                <a:spcPts val="0"/>
              </a:spcAft>
              <a:buNone/>
            </a:pPr>
            <a:r>
              <a:t/>
            </a:r>
            <a:endParaRPr sz="1400">
              <a:solidFill>
                <a:srgbClr val="263238"/>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t/>
            </a:r>
            <a:endParaRPr sz="1400">
              <a:solidFill>
                <a:srgbClr val="263238"/>
              </a:solidFill>
              <a:latin typeface="Times New Roman"/>
              <a:ea typeface="Times New Roman"/>
              <a:cs typeface="Times New Roman"/>
              <a:sym typeface="Times New Roman"/>
            </a:endParaRPr>
          </a:p>
          <a:p>
            <a:pPr indent="0" lvl="0" marL="0" rtl="0" algn="l">
              <a:spcBef>
                <a:spcPts val="120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c7469a649d_0_6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c7469a649d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lang="en" sz="1400">
                <a:solidFill>
                  <a:srgbClr val="263238"/>
                </a:solidFill>
                <a:latin typeface="Times New Roman"/>
                <a:ea typeface="Times New Roman"/>
                <a:cs typeface="Times New Roman"/>
                <a:sym typeface="Times New Roman"/>
              </a:rPr>
              <a:t>1. fs1 GDI Paper</a:t>
            </a:r>
            <a:endParaRPr sz="1400">
              <a:solidFill>
                <a:srgbClr val="263238"/>
              </a:solidFill>
              <a:latin typeface="Times New Roman"/>
              <a:ea typeface="Times New Roman"/>
              <a:cs typeface="Times New Roman"/>
              <a:sym typeface="Times New Roman"/>
            </a:endParaRPr>
          </a:p>
          <a:p>
            <a:pPr indent="-317500" lvl="0" marL="457200" rtl="0" algn="l">
              <a:spcBef>
                <a:spcPts val="1200"/>
              </a:spcBef>
              <a:spcAft>
                <a:spcPts val="0"/>
              </a:spcAft>
              <a:buClr>
                <a:srgbClr val="263238"/>
              </a:buClr>
              <a:buSzPts val="1400"/>
              <a:buFont typeface="Times New Roman"/>
              <a:buChar char="-"/>
            </a:pPr>
            <a:r>
              <a:rPr lang="en" sz="1400">
                <a:solidFill>
                  <a:srgbClr val="263238"/>
                </a:solidFill>
                <a:latin typeface="Times New Roman"/>
                <a:ea typeface="Times New Roman"/>
                <a:cs typeface="Times New Roman"/>
                <a:sym typeface="Times New Roman"/>
              </a:rPr>
              <a:t>Read referenced papers and define key terms to inform fs2 analysis approach</a:t>
            </a:r>
            <a:endParaRPr sz="1400">
              <a:solidFill>
                <a:srgbClr val="263238"/>
              </a:solidFill>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lang="en" sz="1400">
                <a:solidFill>
                  <a:srgbClr val="263238"/>
                </a:solidFill>
                <a:latin typeface="Times New Roman"/>
                <a:ea typeface="Times New Roman"/>
                <a:cs typeface="Times New Roman"/>
                <a:sym typeface="Times New Roman"/>
              </a:rPr>
              <a:t>2. Relevant Statistics and Graphical Methods</a:t>
            </a:r>
            <a:endParaRPr sz="1400">
              <a:solidFill>
                <a:srgbClr val="263238"/>
              </a:solidFill>
              <a:latin typeface="Times New Roman"/>
              <a:ea typeface="Times New Roman"/>
              <a:cs typeface="Times New Roman"/>
              <a:sym typeface="Times New Roman"/>
            </a:endParaRPr>
          </a:p>
          <a:p>
            <a:pPr indent="-317500" lvl="0" marL="457200" rtl="0" algn="l">
              <a:spcBef>
                <a:spcPts val="1200"/>
              </a:spcBef>
              <a:spcAft>
                <a:spcPts val="0"/>
              </a:spcAft>
              <a:buClr>
                <a:srgbClr val="263238"/>
              </a:buClr>
              <a:buSzPts val="1400"/>
              <a:buFont typeface="Times New Roman"/>
              <a:buChar char="-"/>
            </a:pPr>
            <a:r>
              <a:rPr lang="en" sz="1400">
                <a:solidFill>
                  <a:srgbClr val="263238"/>
                </a:solidFill>
                <a:latin typeface="Times New Roman"/>
                <a:ea typeface="Times New Roman"/>
                <a:cs typeface="Times New Roman"/>
                <a:sym typeface="Times New Roman"/>
              </a:rPr>
              <a:t>Explore prior methodology in relevant studies</a:t>
            </a:r>
            <a:endParaRPr sz="1400">
              <a:solidFill>
                <a:srgbClr val="263238"/>
              </a:solidFill>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lang="en" sz="1400">
                <a:solidFill>
                  <a:srgbClr val="263238"/>
                </a:solidFill>
                <a:latin typeface="Times New Roman"/>
                <a:ea typeface="Times New Roman"/>
                <a:cs typeface="Times New Roman"/>
                <a:sym typeface="Times New Roman"/>
              </a:rPr>
              <a:t>3. Data Extraction</a:t>
            </a:r>
            <a:endParaRPr sz="1400">
              <a:solidFill>
                <a:srgbClr val="263238"/>
              </a:solidFill>
              <a:latin typeface="Times New Roman"/>
              <a:ea typeface="Times New Roman"/>
              <a:cs typeface="Times New Roman"/>
              <a:sym typeface="Times New Roman"/>
            </a:endParaRPr>
          </a:p>
          <a:p>
            <a:pPr indent="-317500" lvl="0" marL="457200" rtl="0" algn="l">
              <a:spcBef>
                <a:spcPts val="1200"/>
              </a:spcBef>
              <a:spcAft>
                <a:spcPts val="0"/>
              </a:spcAft>
              <a:buClr>
                <a:srgbClr val="263238"/>
              </a:buClr>
              <a:buSzPts val="1400"/>
              <a:buFont typeface="Times New Roman"/>
              <a:buChar char="-"/>
            </a:pPr>
            <a:r>
              <a:rPr lang="en" sz="1400">
                <a:solidFill>
                  <a:srgbClr val="263238"/>
                </a:solidFill>
                <a:latin typeface="Times New Roman"/>
                <a:ea typeface="Times New Roman"/>
                <a:cs typeface="Times New Roman"/>
                <a:sym typeface="Times New Roman"/>
              </a:rPr>
              <a:t>Qualtrics results have been exported, stored, and validated for MTurk/Prolific approvals</a:t>
            </a:r>
            <a:endParaRPr sz="1400">
              <a:solidFill>
                <a:srgbClr val="263238"/>
              </a:solidFill>
              <a:latin typeface="Times New Roman"/>
              <a:ea typeface="Times New Roman"/>
              <a:cs typeface="Times New Roman"/>
              <a:sym typeface="Times New Roman"/>
            </a:endParaRPr>
          </a:p>
          <a:p>
            <a:pPr indent="-317500" lvl="0" marL="457200" rtl="0" algn="l">
              <a:spcBef>
                <a:spcPts val="0"/>
              </a:spcBef>
              <a:spcAft>
                <a:spcPts val="0"/>
              </a:spcAft>
              <a:buClr>
                <a:srgbClr val="263238"/>
              </a:buClr>
              <a:buSzPts val="1400"/>
              <a:buFont typeface="Times New Roman"/>
              <a:buChar char="-"/>
            </a:pPr>
            <a:r>
              <a:rPr lang="en" sz="1400">
                <a:solidFill>
                  <a:srgbClr val="263238"/>
                </a:solidFill>
                <a:latin typeface="Times New Roman"/>
                <a:ea typeface="Times New Roman"/>
                <a:cs typeface="Times New Roman"/>
                <a:sym typeface="Times New Roman"/>
              </a:rPr>
              <a:t>Remaining Qualtrics work is to categorize participants by condition</a:t>
            </a:r>
            <a:endParaRPr sz="1400">
              <a:solidFill>
                <a:srgbClr val="263238"/>
              </a:solidFill>
              <a:latin typeface="Times New Roman"/>
              <a:ea typeface="Times New Roman"/>
              <a:cs typeface="Times New Roman"/>
              <a:sym typeface="Times New Roman"/>
            </a:endParaRPr>
          </a:p>
          <a:p>
            <a:pPr indent="-317500" lvl="0" marL="457200" rtl="0" algn="l">
              <a:spcBef>
                <a:spcPts val="0"/>
              </a:spcBef>
              <a:spcAft>
                <a:spcPts val="0"/>
              </a:spcAft>
              <a:buClr>
                <a:srgbClr val="263238"/>
              </a:buClr>
              <a:buSzPts val="1400"/>
              <a:buFont typeface="Times New Roman"/>
              <a:buChar char="-"/>
            </a:pPr>
            <a:r>
              <a:rPr lang="en" sz="1400">
                <a:solidFill>
                  <a:srgbClr val="263238"/>
                </a:solidFill>
                <a:latin typeface="Times New Roman"/>
                <a:ea typeface="Times New Roman"/>
                <a:cs typeface="Times New Roman"/>
                <a:sym typeface="Times New Roman"/>
              </a:rPr>
              <a:t>Access SAGE database for quantitative findings</a:t>
            </a:r>
            <a:endParaRPr sz="1400">
              <a:solidFill>
                <a:srgbClr val="263238"/>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lang="en" sz="1400">
                <a:solidFill>
                  <a:srgbClr val="263238"/>
                </a:solidFill>
                <a:latin typeface="Times New Roman"/>
                <a:ea typeface="Times New Roman"/>
                <a:cs typeface="Times New Roman"/>
                <a:sym typeface="Times New Roman"/>
              </a:rPr>
              <a:t>4. Data Timing and Correctness Preprocessing</a:t>
            </a:r>
            <a:endParaRPr sz="1400">
              <a:solidFill>
                <a:srgbClr val="263238"/>
              </a:solidFill>
              <a:latin typeface="Times New Roman"/>
              <a:ea typeface="Times New Roman"/>
              <a:cs typeface="Times New Roman"/>
              <a:sym typeface="Times New Roman"/>
            </a:endParaRPr>
          </a:p>
          <a:p>
            <a:pPr indent="-317500" lvl="0" marL="457200" rtl="0" algn="l">
              <a:lnSpc>
                <a:spcPct val="115000"/>
              </a:lnSpc>
              <a:spcBef>
                <a:spcPts val="1200"/>
              </a:spcBef>
              <a:spcAft>
                <a:spcPts val="0"/>
              </a:spcAft>
              <a:buClr>
                <a:srgbClr val="263238"/>
              </a:buClr>
              <a:buSzPts val="1400"/>
              <a:buFont typeface="Times New Roman"/>
              <a:buChar char="-"/>
            </a:pPr>
            <a:r>
              <a:rPr lang="en" sz="1400">
                <a:solidFill>
                  <a:srgbClr val="263238"/>
                </a:solidFill>
                <a:latin typeface="Times New Roman"/>
                <a:ea typeface="Times New Roman"/>
                <a:cs typeface="Times New Roman"/>
                <a:sym typeface="Times New Roman"/>
              </a:rPr>
              <a:t>Pre and post test data must be found across conditions to determine if there are any significant differences between groups</a:t>
            </a:r>
            <a:endParaRPr sz="1400">
              <a:solidFill>
                <a:srgbClr val="263238"/>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 sz="1400">
                <a:solidFill>
                  <a:srgbClr val="263238"/>
                </a:solidFill>
                <a:latin typeface="Times New Roman"/>
                <a:ea typeface="Times New Roman"/>
                <a:cs typeface="Times New Roman"/>
                <a:sym typeface="Times New Roman"/>
              </a:rPr>
              <a:t>5. Analysis</a:t>
            </a:r>
            <a:endParaRPr sz="1400">
              <a:solidFill>
                <a:srgbClr val="263238"/>
              </a:solidFill>
              <a:latin typeface="Times New Roman"/>
              <a:ea typeface="Times New Roman"/>
              <a:cs typeface="Times New Roman"/>
              <a:sym typeface="Times New Roman"/>
            </a:endParaRPr>
          </a:p>
          <a:p>
            <a:pPr indent="-317500" lvl="0" marL="457200" rtl="0" algn="l">
              <a:lnSpc>
                <a:spcPct val="115000"/>
              </a:lnSpc>
              <a:spcBef>
                <a:spcPts val="1200"/>
              </a:spcBef>
              <a:spcAft>
                <a:spcPts val="0"/>
              </a:spcAft>
              <a:buClr>
                <a:srgbClr val="263238"/>
              </a:buClr>
              <a:buSzPts val="1400"/>
              <a:buFont typeface="Times New Roman"/>
              <a:buChar char="-"/>
            </a:pPr>
            <a:r>
              <a:rPr lang="en" sz="1400">
                <a:solidFill>
                  <a:srgbClr val="263238"/>
                </a:solidFill>
                <a:latin typeface="Times New Roman"/>
                <a:ea typeface="Times New Roman"/>
                <a:cs typeface="Times New Roman"/>
                <a:sym typeface="Times New Roman"/>
              </a:rPr>
              <a:t>Use SAGE data (time per puzzle per student, correctness of final submission, number of moves, explanation upon submission, and move visualizations) to compute usage data, cognitive load, efficiency, performance, and motivation and inter-condition differences</a:t>
            </a:r>
            <a:endParaRPr sz="1400">
              <a:solidFill>
                <a:srgbClr val="263238"/>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 sz="1400">
                <a:solidFill>
                  <a:srgbClr val="263238"/>
                </a:solidFill>
                <a:latin typeface="Times New Roman"/>
                <a:ea typeface="Times New Roman"/>
                <a:cs typeface="Times New Roman"/>
                <a:sym typeface="Times New Roman"/>
              </a:rPr>
              <a:t>6. Writing, Editing, and Submission</a:t>
            </a:r>
            <a:endParaRPr sz="1400">
              <a:solidFill>
                <a:srgbClr val="263238"/>
              </a:solidFill>
              <a:latin typeface="Times New Roman"/>
              <a:ea typeface="Times New Roman"/>
              <a:cs typeface="Times New Roman"/>
              <a:sym typeface="Times New Roman"/>
            </a:endParaRPr>
          </a:p>
          <a:p>
            <a:pPr indent="-317500" lvl="0" marL="457200" rtl="0" algn="l">
              <a:lnSpc>
                <a:spcPct val="115000"/>
              </a:lnSpc>
              <a:spcBef>
                <a:spcPts val="1200"/>
              </a:spcBef>
              <a:spcAft>
                <a:spcPts val="0"/>
              </a:spcAft>
              <a:buClr>
                <a:srgbClr val="263238"/>
              </a:buClr>
              <a:buSzPts val="1400"/>
              <a:buFont typeface="Times New Roman"/>
              <a:buChar char="-"/>
            </a:pPr>
            <a:r>
              <a:rPr lang="en" sz="1400">
                <a:solidFill>
                  <a:srgbClr val="263238"/>
                </a:solidFill>
                <a:latin typeface="Times New Roman"/>
                <a:ea typeface="Times New Roman"/>
                <a:cs typeface="Times New Roman"/>
                <a:sym typeface="Times New Roman"/>
              </a:rPr>
              <a:t>Paper write-up and iterative editing cycles</a:t>
            </a:r>
            <a:endParaRPr sz="1400">
              <a:solidFill>
                <a:srgbClr val="263238"/>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 sz="1400">
                <a:solidFill>
                  <a:srgbClr val="263238"/>
                </a:solidFill>
                <a:latin typeface="Times New Roman"/>
                <a:ea typeface="Times New Roman"/>
                <a:cs typeface="Times New Roman"/>
                <a:sym typeface="Times New Roman"/>
              </a:rPr>
              <a:t>7. Stretch Goals</a:t>
            </a:r>
            <a:endParaRPr sz="1400">
              <a:solidFill>
                <a:srgbClr val="263238"/>
              </a:solidFill>
              <a:latin typeface="Times New Roman"/>
              <a:ea typeface="Times New Roman"/>
              <a:cs typeface="Times New Roman"/>
              <a:sym typeface="Times New Roman"/>
            </a:endParaRPr>
          </a:p>
          <a:p>
            <a:pPr indent="-317500" lvl="0" marL="457200" rtl="0" algn="l">
              <a:lnSpc>
                <a:spcPct val="115000"/>
              </a:lnSpc>
              <a:spcBef>
                <a:spcPts val="1200"/>
              </a:spcBef>
              <a:spcAft>
                <a:spcPts val="0"/>
              </a:spcAft>
              <a:buClr>
                <a:srgbClr val="263238"/>
              </a:buClr>
              <a:buSzPts val="1400"/>
              <a:buFont typeface="Times New Roman"/>
              <a:buChar char="-"/>
            </a:pPr>
            <a:r>
              <a:rPr lang="en" sz="1400">
                <a:solidFill>
                  <a:srgbClr val="263238"/>
                </a:solidFill>
                <a:latin typeface="Times New Roman"/>
                <a:ea typeface="Times New Roman"/>
                <a:cs typeface="Times New Roman"/>
                <a:sym typeface="Times New Roman"/>
              </a:rPr>
              <a:t>Protocol content for looping CT concept, games across conditions, game instructions, Qualtrics study guide, etc. </a:t>
            </a:r>
            <a:endParaRPr sz="1400">
              <a:solidFill>
                <a:srgbClr val="263238"/>
              </a:solidFill>
              <a:latin typeface="Times New Roman"/>
              <a:ea typeface="Times New Roman"/>
              <a:cs typeface="Times New Roman"/>
              <a:sym typeface="Times New Roman"/>
            </a:endParaRPr>
          </a:p>
          <a:p>
            <a:pPr indent="0" lvl="0" marL="0" rtl="0" algn="l">
              <a:spcBef>
                <a:spcPts val="1200"/>
              </a:spcBef>
              <a:spcAft>
                <a:spcPts val="0"/>
              </a:spcAft>
              <a:buNone/>
            </a:pPr>
            <a:r>
              <a:t/>
            </a:r>
            <a:endParaRPr>
              <a:solidFill>
                <a:schemeClr val="dk1"/>
              </a:solidFill>
            </a:endParaRPr>
          </a:p>
          <a:p>
            <a:pPr indent="0" lvl="0" marL="0" rtl="0" algn="l">
              <a:lnSpc>
                <a:spcPct val="115000"/>
              </a:lnSpc>
              <a:spcBef>
                <a:spcPts val="1200"/>
              </a:spcBef>
              <a:spcAft>
                <a:spcPts val="0"/>
              </a:spcAft>
              <a:buNone/>
            </a:pPr>
            <a:r>
              <a:t/>
            </a:r>
            <a:endParaRPr sz="1400">
              <a:solidFill>
                <a:srgbClr val="263238"/>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t/>
            </a:r>
            <a:endParaRPr sz="1400">
              <a:solidFill>
                <a:srgbClr val="263238"/>
              </a:solidFill>
              <a:latin typeface="Times New Roman"/>
              <a:ea typeface="Times New Roman"/>
              <a:cs typeface="Times New Roman"/>
              <a:sym typeface="Times New Roman"/>
            </a:endParaRPr>
          </a:p>
          <a:p>
            <a:pPr indent="0" lvl="0" marL="0" rtl="0" algn="l">
              <a:spcBef>
                <a:spcPts val="120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c7469a649d_0_20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c7469a649d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lang="en" sz="1400">
                <a:solidFill>
                  <a:srgbClr val="263238"/>
                </a:solidFill>
                <a:latin typeface="Times New Roman"/>
                <a:ea typeface="Times New Roman"/>
                <a:cs typeface="Times New Roman"/>
                <a:sym typeface="Times New Roman"/>
              </a:rPr>
              <a:t>1. fs1 GDI Paper</a:t>
            </a:r>
            <a:endParaRPr sz="1400">
              <a:solidFill>
                <a:srgbClr val="263238"/>
              </a:solidFill>
              <a:latin typeface="Times New Roman"/>
              <a:ea typeface="Times New Roman"/>
              <a:cs typeface="Times New Roman"/>
              <a:sym typeface="Times New Roman"/>
            </a:endParaRPr>
          </a:p>
          <a:p>
            <a:pPr indent="-317500" lvl="0" marL="457200" rtl="0" algn="l">
              <a:spcBef>
                <a:spcPts val="1200"/>
              </a:spcBef>
              <a:spcAft>
                <a:spcPts val="0"/>
              </a:spcAft>
              <a:buClr>
                <a:srgbClr val="263238"/>
              </a:buClr>
              <a:buSzPts val="1400"/>
              <a:buFont typeface="Times New Roman"/>
              <a:buChar char="-"/>
            </a:pPr>
            <a:r>
              <a:rPr lang="en" sz="1400">
                <a:solidFill>
                  <a:srgbClr val="263238"/>
                </a:solidFill>
                <a:latin typeface="Times New Roman"/>
                <a:ea typeface="Times New Roman"/>
                <a:cs typeface="Times New Roman"/>
                <a:sym typeface="Times New Roman"/>
              </a:rPr>
              <a:t>Read referenced papers and define key terms to inform fs2 analysis approach</a:t>
            </a:r>
            <a:endParaRPr sz="1400">
              <a:solidFill>
                <a:srgbClr val="263238"/>
              </a:solidFill>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lang="en" sz="1400">
                <a:solidFill>
                  <a:srgbClr val="263238"/>
                </a:solidFill>
                <a:latin typeface="Times New Roman"/>
                <a:ea typeface="Times New Roman"/>
                <a:cs typeface="Times New Roman"/>
                <a:sym typeface="Times New Roman"/>
              </a:rPr>
              <a:t>2. Relevant Statistics and Graphical Methods</a:t>
            </a:r>
            <a:endParaRPr sz="1400">
              <a:solidFill>
                <a:srgbClr val="263238"/>
              </a:solidFill>
              <a:latin typeface="Times New Roman"/>
              <a:ea typeface="Times New Roman"/>
              <a:cs typeface="Times New Roman"/>
              <a:sym typeface="Times New Roman"/>
            </a:endParaRPr>
          </a:p>
          <a:p>
            <a:pPr indent="-317500" lvl="0" marL="457200" rtl="0" algn="l">
              <a:spcBef>
                <a:spcPts val="1200"/>
              </a:spcBef>
              <a:spcAft>
                <a:spcPts val="0"/>
              </a:spcAft>
              <a:buClr>
                <a:srgbClr val="263238"/>
              </a:buClr>
              <a:buSzPts val="1400"/>
              <a:buFont typeface="Times New Roman"/>
              <a:buChar char="-"/>
            </a:pPr>
            <a:r>
              <a:rPr lang="en" sz="1400">
                <a:solidFill>
                  <a:srgbClr val="263238"/>
                </a:solidFill>
                <a:latin typeface="Times New Roman"/>
                <a:ea typeface="Times New Roman"/>
                <a:cs typeface="Times New Roman"/>
                <a:sym typeface="Times New Roman"/>
              </a:rPr>
              <a:t>Explore prior methodology in relevant studies</a:t>
            </a:r>
            <a:endParaRPr sz="1400">
              <a:solidFill>
                <a:srgbClr val="263238"/>
              </a:solidFill>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lang="en" sz="1400">
                <a:solidFill>
                  <a:srgbClr val="263238"/>
                </a:solidFill>
                <a:latin typeface="Times New Roman"/>
                <a:ea typeface="Times New Roman"/>
                <a:cs typeface="Times New Roman"/>
                <a:sym typeface="Times New Roman"/>
              </a:rPr>
              <a:t>3. Data Extraction</a:t>
            </a:r>
            <a:endParaRPr sz="1400">
              <a:solidFill>
                <a:srgbClr val="263238"/>
              </a:solidFill>
              <a:latin typeface="Times New Roman"/>
              <a:ea typeface="Times New Roman"/>
              <a:cs typeface="Times New Roman"/>
              <a:sym typeface="Times New Roman"/>
            </a:endParaRPr>
          </a:p>
          <a:p>
            <a:pPr indent="-317500" lvl="0" marL="457200" rtl="0" algn="l">
              <a:spcBef>
                <a:spcPts val="1200"/>
              </a:spcBef>
              <a:spcAft>
                <a:spcPts val="0"/>
              </a:spcAft>
              <a:buClr>
                <a:srgbClr val="263238"/>
              </a:buClr>
              <a:buSzPts val="1400"/>
              <a:buFont typeface="Times New Roman"/>
              <a:buChar char="-"/>
            </a:pPr>
            <a:r>
              <a:rPr lang="en" sz="1400">
                <a:solidFill>
                  <a:srgbClr val="263238"/>
                </a:solidFill>
                <a:latin typeface="Times New Roman"/>
                <a:ea typeface="Times New Roman"/>
                <a:cs typeface="Times New Roman"/>
                <a:sym typeface="Times New Roman"/>
              </a:rPr>
              <a:t>Qualtrics results have been exported, stored, and validated for MTurk/Prolific approvals</a:t>
            </a:r>
            <a:endParaRPr sz="1400">
              <a:solidFill>
                <a:srgbClr val="263238"/>
              </a:solidFill>
              <a:latin typeface="Times New Roman"/>
              <a:ea typeface="Times New Roman"/>
              <a:cs typeface="Times New Roman"/>
              <a:sym typeface="Times New Roman"/>
            </a:endParaRPr>
          </a:p>
          <a:p>
            <a:pPr indent="-317500" lvl="0" marL="457200" rtl="0" algn="l">
              <a:spcBef>
                <a:spcPts val="0"/>
              </a:spcBef>
              <a:spcAft>
                <a:spcPts val="0"/>
              </a:spcAft>
              <a:buClr>
                <a:srgbClr val="263238"/>
              </a:buClr>
              <a:buSzPts val="1400"/>
              <a:buFont typeface="Times New Roman"/>
              <a:buChar char="-"/>
            </a:pPr>
            <a:r>
              <a:rPr lang="en" sz="1400">
                <a:solidFill>
                  <a:srgbClr val="263238"/>
                </a:solidFill>
                <a:latin typeface="Times New Roman"/>
                <a:ea typeface="Times New Roman"/>
                <a:cs typeface="Times New Roman"/>
                <a:sym typeface="Times New Roman"/>
              </a:rPr>
              <a:t>Remaining Qualtrics work is to categorize participants by condition</a:t>
            </a:r>
            <a:endParaRPr sz="1400">
              <a:solidFill>
                <a:srgbClr val="263238"/>
              </a:solidFill>
              <a:latin typeface="Times New Roman"/>
              <a:ea typeface="Times New Roman"/>
              <a:cs typeface="Times New Roman"/>
              <a:sym typeface="Times New Roman"/>
            </a:endParaRPr>
          </a:p>
          <a:p>
            <a:pPr indent="-317500" lvl="0" marL="457200" rtl="0" algn="l">
              <a:spcBef>
                <a:spcPts val="0"/>
              </a:spcBef>
              <a:spcAft>
                <a:spcPts val="0"/>
              </a:spcAft>
              <a:buClr>
                <a:srgbClr val="263238"/>
              </a:buClr>
              <a:buSzPts val="1400"/>
              <a:buFont typeface="Times New Roman"/>
              <a:buChar char="-"/>
            </a:pPr>
            <a:r>
              <a:rPr lang="en" sz="1400">
                <a:solidFill>
                  <a:srgbClr val="263238"/>
                </a:solidFill>
                <a:latin typeface="Times New Roman"/>
                <a:ea typeface="Times New Roman"/>
                <a:cs typeface="Times New Roman"/>
                <a:sym typeface="Times New Roman"/>
              </a:rPr>
              <a:t>Access SAGE database for quantitative findings</a:t>
            </a:r>
            <a:endParaRPr sz="1400">
              <a:solidFill>
                <a:srgbClr val="263238"/>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lang="en" sz="1400">
                <a:solidFill>
                  <a:srgbClr val="263238"/>
                </a:solidFill>
                <a:latin typeface="Times New Roman"/>
                <a:ea typeface="Times New Roman"/>
                <a:cs typeface="Times New Roman"/>
                <a:sym typeface="Times New Roman"/>
              </a:rPr>
              <a:t>4. Data Timing and Correctness Preprocessing</a:t>
            </a:r>
            <a:endParaRPr sz="1400">
              <a:solidFill>
                <a:srgbClr val="263238"/>
              </a:solidFill>
              <a:latin typeface="Times New Roman"/>
              <a:ea typeface="Times New Roman"/>
              <a:cs typeface="Times New Roman"/>
              <a:sym typeface="Times New Roman"/>
            </a:endParaRPr>
          </a:p>
          <a:p>
            <a:pPr indent="-317500" lvl="0" marL="457200" rtl="0" algn="l">
              <a:lnSpc>
                <a:spcPct val="115000"/>
              </a:lnSpc>
              <a:spcBef>
                <a:spcPts val="1200"/>
              </a:spcBef>
              <a:spcAft>
                <a:spcPts val="0"/>
              </a:spcAft>
              <a:buClr>
                <a:srgbClr val="263238"/>
              </a:buClr>
              <a:buSzPts val="1400"/>
              <a:buFont typeface="Times New Roman"/>
              <a:buChar char="-"/>
            </a:pPr>
            <a:r>
              <a:rPr lang="en" sz="1400">
                <a:solidFill>
                  <a:srgbClr val="263238"/>
                </a:solidFill>
                <a:latin typeface="Times New Roman"/>
                <a:ea typeface="Times New Roman"/>
                <a:cs typeface="Times New Roman"/>
                <a:sym typeface="Times New Roman"/>
              </a:rPr>
              <a:t>Pre and post test data must be found across conditions to determine if there are any significant differences between groups</a:t>
            </a:r>
            <a:endParaRPr sz="1400">
              <a:solidFill>
                <a:srgbClr val="263238"/>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 sz="1400">
                <a:solidFill>
                  <a:srgbClr val="263238"/>
                </a:solidFill>
                <a:latin typeface="Times New Roman"/>
                <a:ea typeface="Times New Roman"/>
                <a:cs typeface="Times New Roman"/>
                <a:sym typeface="Times New Roman"/>
              </a:rPr>
              <a:t>5. Analysis</a:t>
            </a:r>
            <a:endParaRPr sz="1400">
              <a:solidFill>
                <a:srgbClr val="263238"/>
              </a:solidFill>
              <a:latin typeface="Times New Roman"/>
              <a:ea typeface="Times New Roman"/>
              <a:cs typeface="Times New Roman"/>
              <a:sym typeface="Times New Roman"/>
            </a:endParaRPr>
          </a:p>
          <a:p>
            <a:pPr indent="-317500" lvl="0" marL="457200" rtl="0" algn="l">
              <a:lnSpc>
                <a:spcPct val="115000"/>
              </a:lnSpc>
              <a:spcBef>
                <a:spcPts val="1200"/>
              </a:spcBef>
              <a:spcAft>
                <a:spcPts val="0"/>
              </a:spcAft>
              <a:buClr>
                <a:srgbClr val="263238"/>
              </a:buClr>
              <a:buSzPts val="1400"/>
              <a:buFont typeface="Times New Roman"/>
              <a:buChar char="-"/>
            </a:pPr>
            <a:r>
              <a:rPr lang="en" sz="1400">
                <a:solidFill>
                  <a:srgbClr val="263238"/>
                </a:solidFill>
                <a:latin typeface="Times New Roman"/>
                <a:ea typeface="Times New Roman"/>
                <a:cs typeface="Times New Roman"/>
                <a:sym typeface="Times New Roman"/>
              </a:rPr>
              <a:t>Use SAGE data (time per puzzle per student, correctness of final submission, number of moves, explanation upon submission, and move visualizations) to compute usage data, cognitive load, efficiency, performance, and motivation and inter-condition differences</a:t>
            </a:r>
            <a:endParaRPr sz="1400">
              <a:solidFill>
                <a:srgbClr val="263238"/>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 sz="1400">
                <a:solidFill>
                  <a:srgbClr val="263238"/>
                </a:solidFill>
                <a:latin typeface="Times New Roman"/>
                <a:ea typeface="Times New Roman"/>
                <a:cs typeface="Times New Roman"/>
                <a:sym typeface="Times New Roman"/>
              </a:rPr>
              <a:t>6. Writing, Editing, and Submission</a:t>
            </a:r>
            <a:endParaRPr sz="1400">
              <a:solidFill>
                <a:srgbClr val="263238"/>
              </a:solidFill>
              <a:latin typeface="Times New Roman"/>
              <a:ea typeface="Times New Roman"/>
              <a:cs typeface="Times New Roman"/>
              <a:sym typeface="Times New Roman"/>
            </a:endParaRPr>
          </a:p>
          <a:p>
            <a:pPr indent="-317500" lvl="0" marL="457200" rtl="0" algn="l">
              <a:lnSpc>
                <a:spcPct val="115000"/>
              </a:lnSpc>
              <a:spcBef>
                <a:spcPts val="1200"/>
              </a:spcBef>
              <a:spcAft>
                <a:spcPts val="0"/>
              </a:spcAft>
              <a:buClr>
                <a:srgbClr val="263238"/>
              </a:buClr>
              <a:buSzPts val="1400"/>
              <a:buFont typeface="Times New Roman"/>
              <a:buChar char="-"/>
            </a:pPr>
            <a:r>
              <a:rPr lang="en" sz="1400">
                <a:solidFill>
                  <a:srgbClr val="263238"/>
                </a:solidFill>
                <a:latin typeface="Times New Roman"/>
                <a:ea typeface="Times New Roman"/>
                <a:cs typeface="Times New Roman"/>
                <a:sym typeface="Times New Roman"/>
              </a:rPr>
              <a:t>Paper write-up and iterative editing cycles</a:t>
            </a:r>
            <a:endParaRPr sz="1400">
              <a:solidFill>
                <a:srgbClr val="263238"/>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 sz="1400">
                <a:solidFill>
                  <a:srgbClr val="263238"/>
                </a:solidFill>
                <a:latin typeface="Times New Roman"/>
                <a:ea typeface="Times New Roman"/>
                <a:cs typeface="Times New Roman"/>
                <a:sym typeface="Times New Roman"/>
              </a:rPr>
              <a:t>7. Stretch Goals</a:t>
            </a:r>
            <a:endParaRPr sz="1400">
              <a:solidFill>
                <a:srgbClr val="263238"/>
              </a:solidFill>
              <a:latin typeface="Times New Roman"/>
              <a:ea typeface="Times New Roman"/>
              <a:cs typeface="Times New Roman"/>
              <a:sym typeface="Times New Roman"/>
            </a:endParaRPr>
          </a:p>
          <a:p>
            <a:pPr indent="-317500" lvl="0" marL="457200" rtl="0" algn="l">
              <a:lnSpc>
                <a:spcPct val="115000"/>
              </a:lnSpc>
              <a:spcBef>
                <a:spcPts val="1200"/>
              </a:spcBef>
              <a:spcAft>
                <a:spcPts val="0"/>
              </a:spcAft>
              <a:buClr>
                <a:srgbClr val="263238"/>
              </a:buClr>
              <a:buSzPts val="1400"/>
              <a:buFont typeface="Times New Roman"/>
              <a:buChar char="-"/>
            </a:pPr>
            <a:r>
              <a:rPr lang="en" sz="1400">
                <a:solidFill>
                  <a:srgbClr val="263238"/>
                </a:solidFill>
                <a:latin typeface="Times New Roman"/>
                <a:ea typeface="Times New Roman"/>
                <a:cs typeface="Times New Roman"/>
                <a:sym typeface="Times New Roman"/>
              </a:rPr>
              <a:t>Protocol content for looping CT concept, games across conditions, game instructions, Qualtrics study guide, etc. </a:t>
            </a:r>
            <a:endParaRPr sz="1400">
              <a:solidFill>
                <a:srgbClr val="263238"/>
              </a:solidFill>
              <a:latin typeface="Times New Roman"/>
              <a:ea typeface="Times New Roman"/>
              <a:cs typeface="Times New Roman"/>
              <a:sym typeface="Times New Roman"/>
            </a:endParaRPr>
          </a:p>
          <a:p>
            <a:pPr indent="0" lvl="0" marL="0" rtl="0" algn="l">
              <a:spcBef>
                <a:spcPts val="1200"/>
              </a:spcBef>
              <a:spcAft>
                <a:spcPts val="0"/>
              </a:spcAft>
              <a:buNone/>
            </a:pPr>
            <a:r>
              <a:t/>
            </a:r>
            <a:endParaRPr>
              <a:solidFill>
                <a:schemeClr val="dk1"/>
              </a:solidFill>
            </a:endParaRPr>
          </a:p>
          <a:p>
            <a:pPr indent="0" lvl="0" marL="0" rtl="0" algn="l">
              <a:lnSpc>
                <a:spcPct val="115000"/>
              </a:lnSpc>
              <a:spcBef>
                <a:spcPts val="1200"/>
              </a:spcBef>
              <a:spcAft>
                <a:spcPts val="0"/>
              </a:spcAft>
              <a:buNone/>
            </a:pPr>
            <a:r>
              <a:t/>
            </a:r>
            <a:endParaRPr sz="1400">
              <a:solidFill>
                <a:srgbClr val="263238"/>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t/>
            </a:r>
            <a:endParaRPr sz="1400">
              <a:solidFill>
                <a:srgbClr val="263238"/>
              </a:solidFill>
              <a:latin typeface="Times New Roman"/>
              <a:ea typeface="Times New Roman"/>
              <a:cs typeface="Times New Roman"/>
              <a:sym typeface="Times New Roman"/>
            </a:endParaRPr>
          </a:p>
          <a:p>
            <a:pPr indent="0" lvl="0" marL="0" rtl="0" algn="l">
              <a:spcBef>
                <a:spcPts val="120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blipFill>
          <a:blip r:embed="rId2">
            <a:alphaModFix/>
          </a:blip>
          <a:stretch>
            <a:fillRect/>
          </a:stretch>
        </a:blip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1700185" y="1991850"/>
            <a:ext cx="5807400" cy="1159800"/>
          </a:xfrm>
          <a:prstGeom prst="rect">
            <a:avLst/>
          </a:prstGeom>
        </p:spPr>
        <p:txBody>
          <a:bodyPr anchorCtr="0" anchor="ctr" bIns="91425" lIns="91425" spcFirstLastPara="1" rIns="91425" wrap="square" tIns="91425">
            <a:noAutofit/>
          </a:bodyPr>
          <a:lstStyle>
            <a:lvl1pPr lvl="0">
              <a:spcBef>
                <a:spcPts val="0"/>
              </a:spcBef>
              <a:spcAft>
                <a:spcPts val="0"/>
              </a:spcAft>
              <a:buSzPts val="5800"/>
              <a:buNone/>
              <a:defRPr b="1" sz="5800"/>
            </a:lvl1pPr>
            <a:lvl2pPr lvl="1">
              <a:spcBef>
                <a:spcPts val="0"/>
              </a:spcBef>
              <a:spcAft>
                <a:spcPts val="0"/>
              </a:spcAft>
              <a:buSzPts val="5800"/>
              <a:buNone/>
              <a:defRPr b="1" sz="5800"/>
            </a:lvl2pPr>
            <a:lvl3pPr lvl="2">
              <a:spcBef>
                <a:spcPts val="0"/>
              </a:spcBef>
              <a:spcAft>
                <a:spcPts val="0"/>
              </a:spcAft>
              <a:buSzPts val="5800"/>
              <a:buNone/>
              <a:defRPr b="1" sz="5800"/>
            </a:lvl3pPr>
            <a:lvl4pPr lvl="3">
              <a:spcBef>
                <a:spcPts val="0"/>
              </a:spcBef>
              <a:spcAft>
                <a:spcPts val="0"/>
              </a:spcAft>
              <a:buSzPts val="5800"/>
              <a:buNone/>
              <a:defRPr b="1" sz="5800"/>
            </a:lvl4pPr>
            <a:lvl5pPr lvl="4">
              <a:spcBef>
                <a:spcPts val="0"/>
              </a:spcBef>
              <a:spcAft>
                <a:spcPts val="0"/>
              </a:spcAft>
              <a:buSzPts val="5800"/>
              <a:buNone/>
              <a:defRPr b="1" sz="5800"/>
            </a:lvl5pPr>
            <a:lvl6pPr lvl="5">
              <a:spcBef>
                <a:spcPts val="0"/>
              </a:spcBef>
              <a:spcAft>
                <a:spcPts val="0"/>
              </a:spcAft>
              <a:buSzPts val="5800"/>
              <a:buNone/>
              <a:defRPr b="1" sz="5800"/>
            </a:lvl6pPr>
            <a:lvl7pPr lvl="6">
              <a:spcBef>
                <a:spcPts val="0"/>
              </a:spcBef>
              <a:spcAft>
                <a:spcPts val="0"/>
              </a:spcAft>
              <a:buSzPts val="5800"/>
              <a:buNone/>
              <a:defRPr b="1" sz="5800"/>
            </a:lvl7pPr>
            <a:lvl8pPr lvl="7">
              <a:spcBef>
                <a:spcPts val="0"/>
              </a:spcBef>
              <a:spcAft>
                <a:spcPts val="0"/>
              </a:spcAft>
              <a:buSzPts val="5800"/>
              <a:buNone/>
              <a:defRPr b="1" sz="5800"/>
            </a:lvl8pPr>
            <a:lvl9pPr lvl="8">
              <a:spcBef>
                <a:spcPts val="0"/>
              </a:spcBef>
              <a:spcAft>
                <a:spcPts val="0"/>
              </a:spcAft>
              <a:buSzPts val="5800"/>
              <a:buNone/>
              <a:defRPr b="1" sz="5800"/>
            </a:lvl9pPr>
          </a:lstStyle>
          <a:p/>
        </p:txBody>
      </p:sp>
      <p:sp>
        <p:nvSpPr>
          <p:cNvPr id="11" name="Google Shape;11;p2"/>
          <p:cNvSpPr/>
          <p:nvPr/>
        </p:nvSpPr>
        <p:spPr>
          <a:xfrm>
            <a:off x="7337531" y="4630074"/>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7790243" y="4182401"/>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8893253" y="3333348"/>
            <a:ext cx="57600" cy="576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8771302" y="4923775"/>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2386266" y="508134"/>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479460" y="2703980"/>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61540" y="643097"/>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507235" y="1080863"/>
            <a:ext cx="192600" cy="192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8314019" y="3625322"/>
            <a:ext cx="144300" cy="1440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882858" y="4186761"/>
            <a:ext cx="144300" cy="1440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158313" y="1596559"/>
            <a:ext cx="57600" cy="576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1396483" y="226428"/>
            <a:ext cx="192600" cy="192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617492" y="2000594"/>
            <a:ext cx="57600" cy="576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3425273" y="387880"/>
            <a:ext cx="57600" cy="576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014029" y="4567546"/>
            <a:ext cx="192600" cy="192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complete pattern">
  <p:cSld name="BLANK_1">
    <p:bg>
      <p:bgPr>
        <a:blipFill>
          <a:blip r:embed="rId2">
            <a:alphaModFix/>
          </a:blip>
          <a:stretch>
            <a:fillRect/>
          </a:stretch>
        </a:blipFill>
      </p:bgPr>
    </p:bg>
    <p:spTree>
      <p:nvGrpSpPr>
        <p:cNvPr id="63" name="Shape 63"/>
        <p:cNvGrpSpPr/>
        <p:nvPr/>
      </p:nvGrpSpPr>
      <p:grpSpPr>
        <a:xfrm>
          <a:off x="0" y="0"/>
          <a:ext cx="0" cy="0"/>
          <a:chOff x="0" y="0"/>
          <a:chExt cx="0" cy="0"/>
        </a:xfrm>
      </p:grpSpPr>
      <p:sp>
        <p:nvSpPr>
          <p:cNvPr id="64" name="Google Shape;64;p11"/>
          <p:cNvSpPr/>
          <p:nvPr/>
        </p:nvSpPr>
        <p:spPr>
          <a:xfrm>
            <a:off x="-26550" y="-14850"/>
            <a:ext cx="9197100" cy="5173200"/>
          </a:xfrm>
          <a:prstGeom prst="rect">
            <a:avLst/>
          </a:prstGeom>
          <a:solidFill>
            <a:srgbClr val="CFD8DC">
              <a:alpha val="49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1"/>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bg>
      <p:bgPr>
        <a:blipFill>
          <a:blip r:embed="rId2">
            <a:alphaModFix/>
          </a:blip>
          <a:stretch>
            <a:fillRect/>
          </a:stretch>
        </a:blipFill>
      </p:bgPr>
    </p:bg>
    <p:spTree>
      <p:nvGrpSpPr>
        <p:cNvPr id="26" name="Shape 26"/>
        <p:cNvGrpSpPr/>
        <p:nvPr/>
      </p:nvGrpSpPr>
      <p:grpSpPr>
        <a:xfrm>
          <a:off x="0" y="0"/>
          <a:ext cx="0" cy="0"/>
          <a:chOff x="0" y="0"/>
          <a:chExt cx="0" cy="0"/>
        </a:xfrm>
      </p:grpSpPr>
      <p:sp>
        <p:nvSpPr>
          <p:cNvPr id="27" name="Google Shape;27;p3"/>
          <p:cNvSpPr txBox="1"/>
          <p:nvPr>
            <p:ph type="ctrTitle"/>
          </p:nvPr>
        </p:nvSpPr>
        <p:spPr>
          <a:xfrm>
            <a:off x="1546025" y="1754794"/>
            <a:ext cx="5832600" cy="1159800"/>
          </a:xfrm>
          <a:prstGeom prst="rect">
            <a:avLst/>
          </a:prstGeom>
        </p:spPr>
        <p:txBody>
          <a:bodyPr anchorCtr="0" anchor="b" bIns="91425" lIns="91425" spcFirstLastPara="1" rIns="91425" wrap="square" tIns="91425">
            <a:noAutofit/>
          </a:bodyPr>
          <a:lstStyle>
            <a:lvl1pPr lvl="0" rtl="0">
              <a:spcBef>
                <a:spcPts val="0"/>
              </a:spcBef>
              <a:spcAft>
                <a:spcPts val="0"/>
              </a:spcAft>
              <a:buSzPts val="4400"/>
              <a:buNone/>
              <a:defRPr b="1" sz="4400"/>
            </a:lvl1pPr>
            <a:lvl2pPr lvl="1" rtl="0">
              <a:spcBef>
                <a:spcPts val="0"/>
              </a:spcBef>
              <a:spcAft>
                <a:spcPts val="0"/>
              </a:spcAft>
              <a:buSzPts val="4400"/>
              <a:buNone/>
              <a:defRPr b="1" sz="4400"/>
            </a:lvl2pPr>
            <a:lvl3pPr lvl="2" rtl="0">
              <a:spcBef>
                <a:spcPts val="0"/>
              </a:spcBef>
              <a:spcAft>
                <a:spcPts val="0"/>
              </a:spcAft>
              <a:buSzPts val="4400"/>
              <a:buNone/>
              <a:defRPr b="1" sz="4400"/>
            </a:lvl3pPr>
            <a:lvl4pPr lvl="3" rtl="0">
              <a:spcBef>
                <a:spcPts val="0"/>
              </a:spcBef>
              <a:spcAft>
                <a:spcPts val="0"/>
              </a:spcAft>
              <a:buSzPts val="4400"/>
              <a:buNone/>
              <a:defRPr b="1" sz="4400"/>
            </a:lvl4pPr>
            <a:lvl5pPr lvl="4" rtl="0">
              <a:spcBef>
                <a:spcPts val="0"/>
              </a:spcBef>
              <a:spcAft>
                <a:spcPts val="0"/>
              </a:spcAft>
              <a:buSzPts val="4400"/>
              <a:buNone/>
              <a:defRPr b="1" sz="4400"/>
            </a:lvl5pPr>
            <a:lvl6pPr lvl="5" rtl="0">
              <a:spcBef>
                <a:spcPts val="0"/>
              </a:spcBef>
              <a:spcAft>
                <a:spcPts val="0"/>
              </a:spcAft>
              <a:buSzPts val="4400"/>
              <a:buNone/>
              <a:defRPr b="1" sz="4400"/>
            </a:lvl6pPr>
            <a:lvl7pPr lvl="6" rtl="0">
              <a:spcBef>
                <a:spcPts val="0"/>
              </a:spcBef>
              <a:spcAft>
                <a:spcPts val="0"/>
              </a:spcAft>
              <a:buSzPts val="4400"/>
              <a:buNone/>
              <a:defRPr b="1" sz="4400"/>
            </a:lvl7pPr>
            <a:lvl8pPr lvl="7" rtl="0">
              <a:spcBef>
                <a:spcPts val="0"/>
              </a:spcBef>
              <a:spcAft>
                <a:spcPts val="0"/>
              </a:spcAft>
              <a:buSzPts val="4400"/>
              <a:buNone/>
              <a:defRPr b="1" sz="4400"/>
            </a:lvl8pPr>
            <a:lvl9pPr lvl="8" rtl="0">
              <a:spcBef>
                <a:spcPts val="0"/>
              </a:spcBef>
              <a:spcAft>
                <a:spcPts val="0"/>
              </a:spcAft>
              <a:buSzPts val="4400"/>
              <a:buNone/>
              <a:defRPr b="1" sz="4400"/>
            </a:lvl9pPr>
          </a:lstStyle>
          <a:p/>
        </p:txBody>
      </p:sp>
      <p:sp>
        <p:nvSpPr>
          <p:cNvPr id="28" name="Google Shape;28;p3"/>
          <p:cNvSpPr txBox="1"/>
          <p:nvPr>
            <p:ph idx="1" type="subTitle"/>
          </p:nvPr>
        </p:nvSpPr>
        <p:spPr>
          <a:xfrm>
            <a:off x="1546025" y="3011511"/>
            <a:ext cx="5832600" cy="7848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3"/>
              </a:buClr>
              <a:buSzPts val="3000"/>
              <a:buNone/>
              <a:defRPr>
                <a:solidFill>
                  <a:schemeClr val="accent3"/>
                </a:solidFill>
              </a:defRPr>
            </a:lvl1pPr>
            <a:lvl2pPr lvl="1" rtl="0">
              <a:spcBef>
                <a:spcPts val="0"/>
              </a:spcBef>
              <a:spcAft>
                <a:spcPts val="0"/>
              </a:spcAft>
              <a:buClr>
                <a:schemeClr val="accent3"/>
              </a:buClr>
              <a:buSzPts val="3000"/>
              <a:buNone/>
              <a:defRPr sz="3000">
                <a:solidFill>
                  <a:schemeClr val="accent3"/>
                </a:solidFill>
              </a:defRPr>
            </a:lvl2pPr>
            <a:lvl3pPr lvl="2" rtl="0">
              <a:spcBef>
                <a:spcPts val="0"/>
              </a:spcBef>
              <a:spcAft>
                <a:spcPts val="0"/>
              </a:spcAft>
              <a:buClr>
                <a:schemeClr val="accent3"/>
              </a:buClr>
              <a:buSzPts val="3000"/>
              <a:buNone/>
              <a:defRPr sz="3000">
                <a:solidFill>
                  <a:schemeClr val="accent3"/>
                </a:solidFill>
              </a:defRPr>
            </a:lvl3pPr>
            <a:lvl4pPr lvl="3" rtl="0">
              <a:spcBef>
                <a:spcPts val="0"/>
              </a:spcBef>
              <a:spcAft>
                <a:spcPts val="0"/>
              </a:spcAft>
              <a:buClr>
                <a:schemeClr val="accent3"/>
              </a:buClr>
              <a:buSzPts val="3000"/>
              <a:buNone/>
              <a:defRPr sz="3000">
                <a:solidFill>
                  <a:schemeClr val="accent3"/>
                </a:solidFill>
              </a:defRPr>
            </a:lvl4pPr>
            <a:lvl5pPr lvl="4" rtl="0">
              <a:spcBef>
                <a:spcPts val="0"/>
              </a:spcBef>
              <a:spcAft>
                <a:spcPts val="0"/>
              </a:spcAft>
              <a:buClr>
                <a:schemeClr val="accent3"/>
              </a:buClr>
              <a:buSzPts val="3000"/>
              <a:buNone/>
              <a:defRPr sz="3000">
                <a:solidFill>
                  <a:schemeClr val="accent3"/>
                </a:solidFill>
              </a:defRPr>
            </a:lvl5pPr>
            <a:lvl6pPr lvl="5" rtl="0">
              <a:spcBef>
                <a:spcPts val="0"/>
              </a:spcBef>
              <a:spcAft>
                <a:spcPts val="0"/>
              </a:spcAft>
              <a:buClr>
                <a:schemeClr val="accent3"/>
              </a:buClr>
              <a:buSzPts val="3000"/>
              <a:buNone/>
              <a:defRPr sz="3000">
                <a:solidFill>
                  <a:schemeClr val="accent3"/>
                </a:solidFill>
              </a:defRPr>
            </a:lvl6pPr>
            <a:lvl7pPr lvl="6" rtl="0">
              <a:spcBef>
                <a:spcPts val="0"/>
              </a:spcBef>
              <a:spcAft>
                <a:spcPts val="0"/>
              </a:spcAft>
              <a:buClr>
                <a:schemeClr val="accent3"/>
              </a:buClr>
              <a:buSzPts val="3000"/>
              <a:buNone/>
              <a:defRPr sz="3000">
                <a:solidFill>
                  <a:schemeClr val="accent3"/>
                </a:solidFill>
              </a:defRPr>
            </a:lvl7pPr>
            <a:lvl8pPr lvl="7" rtl="0">
              <a:spcBef>
                <a:spcPts val="0"/>
              </a:spcBef>
              <a:spcAft>
                <a:spcPts val="0"/>
              </a:spcAft>
              <a:buClr>
                <a:schemeClr val="accent3"/>
              </a:buClr>
              <a:buSzPts val="3000"/>
              <a:buNone/>
              <a:defRPr sz="3000">
                <a:solidFill>
                  <a:schemeClr val="accent3"/>
                </a:solidFill>
              </a:defRPr>
            </a:lvl8pPr>
            <a:lvl9pPr lvl="8" rtl="0">
              <a:spcBef>
                <a:spcPts val="0"/>
              </a:spcBef>
              <a:spcAft>
                <a:spcPts val="0"/>
              </a:spcAft>
              <a:buClr>
                <a:schemeClr val="accent3"/>
              </a:buClr>
              <a:buSzPts val="3000"/>
              <a:buNone/>
              <a:defRPr sz="3000">
                <a:solidFill>
                  <a:schemeClr val="accent3"/>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29" name="Shape 29"/>
        <p:cNvGrpSpPr/>
        <p:nvPr/>
      </p:nvGrpSpPr>
      <p:grpSpPr>
        <a:xfrm>
          <a:off x="0" y="0"/>
          <a:ext cx="0" cy="0"/>
          <a:chOff x="0" y="0"/>
          <a:chExt cx="0" cy="0"/>
        </a:xfrm>
      </p:grpSpPr>
      <p:pic>
        <p:nvPicPr>
          <p:cNvPr id="30" name="Google Shape;30;p4"/>
          <p:cNvPicPr preferRelativeResize="0"/>
          <p:nvPr/>
        </p:nvPicPr>
        <p:blipFill rotWithShape="1">
          <a:blip r:embed="rId2">
            <a:alphaModFix/>
          </a:blip>
          <a:srcRect b="0" l="19" r="19" t="0"/>
          <a:stretch/>
        </p:blipFill>
        <p:spPr>
          <a:xfrm flipH="1" rot="10800000">
            <a:off x="5952" y="0"/>
            <a:ext cx="9140602" cy="5143500"/>
          </a:xfrm>
          <a:prstGeom prst="rect">
            <a:avLst/>
          </a:prstGeom>
          <a:noFill/>
          <a:ln>
            <a:noFill/>
          </a:ln>
        </p:spPr>
      </p:pic>
      <p:sp>
        <p:nvSpPr>
          <p:cNvPr id="31" name="Google Shape;31;p4"/>
          <p:cNvSpPr txBox="1"/>
          <p:nvPr>
            <p:ph idx="1" type="body"/>
          </p:nvPr>
        </p:nvSpPr>
        <p:spPr>
          <a:xfrm>
            <a:off x="1215300" y="1723650"/>
            <a:ext cx="6713400" cy="819900"/>
          </a:xfrm>
          <a:prstGeom prst="rect">
            <a:avLst/>
          </a:prstGeom>
        </p:spPr>
        <p:txBody>
          <a:bodyPr anchorCtr="0" anchor="t" bIns="91425" lIns="91425" spcFirstLastPara="1" rIns="91425" wrap="square" tIns="91425">
            <a:noAutofit/>
          </a:bodyPr>
          <a:lstStyle>
            <a:lvl1pPr indent="-457200" lvl="0" marL="457200" rtl="0" algn="ctr">
              <a:spcBef>
                <a:spcPts val="600"/>
              </a:spcBef>
              <a:spcAft>
                <a:spcPts val="0"/>
              </a:spcAft>
              <a:buClr>
                <a:schemeClr val="dk1"/>
              </a:buClr>
              <a:buSzPts val="3600"/>
              <a:buChar char="◎"/>
              <a:defRPr i="1" sz="3600"/>
            </a:lvl1pPr>
            <a:lvl2pPr indent="-457200" lvl="1" marL="914400" rtl="0" algn="ctr">
              <a:spcBef>
                <a:spcPts val="0"/>
              </a:spcBef>
              <a:spcAft>
                <a:spcPts val="0"/>
              </a:spcAft>
              <a:buClr>
                <a:schemeClr val="dk1"/>
              </a:buClr>
              <a:buSzPts val="3600"/>
              <a:buChar char="○"/>
              <a:defRPr i="1" sz="3600"/>
            </a:lvl2pPr>
            <a:lvl3pPr indent="-457200" lvl="2" marL="1371600" rtl="0" algn="ctr">
              <a:spcBef>
                <a:spcPts val="0"/>
              </a:spcBef>
              <a:spcAft>
                <a:spcPts val="0"/>
              </a:spcAft>
              <a:buClr>
                <a:schemeClr val="dk1"/>
              </a:buClr>
              <a:buSzPts val="3600"/>
              <a:buChar char="◉"/>
              <a:defRPr i="1" sz="3600"/>
            </a:lvl3pPr>
            <a:lvl4pPr indent="-457200" lvl="3" marL="1828800" rtl="0" algn="ctr">
              <a:spcBef>
                <a:spcPts val="0"/>
              </a:spcBef>
              <a:spcAft>
                <a:spcPts val="0"/>
              </a:spcAft>
              <a:buSzPts val="3600"/>
              <a:buChar char="●"/>
              <a:defRPr i="1" sz="3600"/>
            </a:lvl4pPr>
            <a:lvl5pPr indent="-457200" lvl="4" marL="2286000" rtl="0" algn="ctr">
              <a:spcBef>
                <a:spcPts val="0"/>
              </a:spcBef>
              <a:spcAft>
                <a:spcPts val="0"/>
              </a:spcAft>
              <a:buSzPts val="3600"/>
              <a:buChar char="○"/>
              <a:defRPr i="1" sz="3600"/>
            </a:lvl5pPr>
            <a:lvl6pPr indent="-457200" lvl="5" marL="2743200" rtl="0" algn="ctr">
              <a:spcBef>
                <a:spcPts val="0"/>
              </a:spcBef>
              <a:spcAft>
                <a:spcPts val="0"/>
              </a:spcAft>
              <a:buSzPts val="3600"/>
              <a:buChar char="■"/>
              <a:defRPr i="1" sz="3600"/>
            </a:lvl6pPr>
            <a:lvl7pPr indent="-457200" lvl="6" marL="3200400" rtl="0" algn="ctr">
              <a:spcBef>
                <a:spcPts val="0"/>
              </a:spcBef>
              <a:spcAft>
                <a:spcPts val="0"/>
              </a:spcAft>
              <a:buSzPts val="3600"/>
              <a:buChar char="●"/>
              <a:defRPr i="1" sz="3600"/>
            </a:lvl7pPr>
            <a:lvl8pPr indent="-457200" lvl="7" marL="3657600" rtl="0" algn="ctr">
              <a:spcBef>
                <a:spcPts val="0"/>
              </a:spcBef>
              <a:spcAft>
                <a:spcPts val="0"/>
              </a:spcAft>
              <a:buSzPts val="3600"/>
              <a:buChar char="○"/>
              <a:defRPr i="1" sz="3600"/>
            </a:lvl8pPr>
            <a:lvl9pPr indent="-457200" lvl="8" marL="4114800" algn="ctr">
              <a:spcBef>
                <a:spcPts val="0"/>
              </a:spcBef>
              <a:spcAft>
                <a:spcPts val="0"/>
              </a:spcAft>
              <a:buSzPts val="3600"/>
              <a:buChar char="■"/>
              <a:defRPr i="1" sz="3600"/>
            </a:lvl9pPr>
          </a:lstStyle>
          <a:p/>
        </p:txBody>
      </p:sp>
      <p:grpSp>
        <p:nvGrpSpPr>
          <p:cNvPr id="32" name="Google Shape;32;p4"/>
          <p:cNvGrpSpPr/>
          <p:nvPr/>
        </p:nvGrpSpPr>
        <p:grpSpPr>
          <a:xfrm>
            <a:off x="3839646" y="782918"/>
            <a:ext cx="1464573" cy="842707"/>
            <a:chOff x="3593400" y="1729675"/>
            <a:chExt cx="1957200" cy="1123610"/>
          </a:xfrm>
        </p:grpSpPr>
        <p:sp>
          <p:nvSpPr>
            <p:cNvPr id="33" name="Google Shape;33;p4"/>
            <p:cNvSpPr txBox="1"/>
            <p:nvPr/>
          </p:nvSpPr>
          <p:spPr>
            <a:xfrm>
              <a:off x="3593400" y="1729675"/>
              <a:ext cx="1957200" cy="87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6000">
                  <a:solidFill>
                    <a:schemeClr val="accent1"/>
                  </a:solidFill>
                  <a:latin typeface="Source Sans Pro"/>
                  <a:ea typeface="Source Sans Pro"/>
                  <a:cs typeface="Source Sans Pro"/>
                  <a:sym typeface="Source Sans Pro"/>
                </a:rPr>
                <a:t>“</a:t>
              </a:r>
              <a:endParaRPr b="1" sz="6000">
                <a:solidFill>
                  <a:schemeClr val="accent1"/>
                </a:solidFill>
                <a:latin typeface="Source Sans Pro"/>
                <a:ea typeface="Source Sans Pro"/>
                <a:cs typeface="Source Sans Pro"/>
                <a:sym typeface="Source Sans Pro"/>
              </a:endParaRPr>
            </a:p>
          </p:txBody>
        </p:sp>
        <p:sp>
          <p:nvSpPr>
            <p:cNvPr id="34" name="Google Shape;34;p4"/>
            <p:cNvSpPr/>
            <p:nvPr/>
          </p:nvSpPr>
          <p:spPr>
            <a:xfrm>
              <a:off x="4025400" y="1760085"/>
              <a:ext cx="1093200" cy="1093200"/>
            </a:xfrm>
            <a:prstGeom prst="ellipse">
              <a:avLst/>
            </a:prstGeom>
            <a:noFill/>
            <a:ln cap="flat" cmpd="sng" w="9525">
              <a:solidFill>
                <a:srgbClr val="CFD8D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4"/>
            <p:cNvSpPr/>
            <p:nvPr/>
          </p:nvSpPr>
          <p:spPr>
            <a:xfrm>
              <a:off x="4190700" y="1925385"/>
              <a:ext cx="762600" cy="762600"/>
            </a:xfrm>
            <a:prstGeom prst="ellipse">
              <a:avLst/>
            </a:prstGeom>
            <a:noFill/>
            <a:ln cap="flat" cmpd="sng" w="19050">
              <a:solidFill>
                <a:srgbClr val="CFD8D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36" name="Google Shape;36;p4"/>
          <p:cNvCxnSpPr>
            <a:endCxn id="34" idx="1"/>
          </p:cNvCxnSpPr>
          <p:nvPr/>
        </p:nvCxnSpPr>
        <p:spPr>
          <a:xfrm>
            <a:off x="3750511" y="390297"/>
            <a:ext cx="532200" cy="535500"/>
          </a:xfrm>
          <a:prstGeom prst="straightConnector1">
            <a:avLst/>
          </a:prstGeom>
          <a:noFill/>
          <a:ln cap="flat" cmpd="sng" w="9525">
            <a:solidFill>
              <a:srgbClr val="CFD8DC"/>
            </a:solidFill>
            <a:prstDash val="solid"/>
            <a:round/>
            <a:headEnd len="med" w="med" type="none"/>
            <a:tailEnd len="med" w="med" type="none"/>
          </a:ln>
        </p:spPr>
      </p:cxnSp>
      <p:cxnSp>
        <p:nvCxnSpPr>
          <p:cNvPr id="37" name="Google Shape;37;p4"/>
          <p:cNvCxnSpPr/>
          <p:nvPr/>
        </p:nvCxnSpPr>
        <p:spPr>
          <a:xfrm rot="10800000">
            <a:off x="4362902" y="436125"/>
            <a:ext cx="209100" cy="369600"/>
          </a:xfrm>
          <a:prstGeom prst="straightConnector1">
            <a:avLst/>
          </a:prstGeom>
          <a:noFill/>
          <a:ln cap="flat" cmpd="sng" w="9525">
            <a:solidFill>
              <a:srgbClr val="CFD8DC"/>
            </a:solidFill>
            <a:prstDash val="solid"/>
            <a:round/>
            <a:headEnd len="med" w="med" type="none"/>
            <a:tailEnd len="med" w="med" type="none"/>
          </a:ln>
        </p:spPr>
      </p:cxnSp>
      <p:cxnSp>
        <p:nvCxnSpPr>
          <p:cNvPr id="38" name="Google Shape;38;p4"/>
          <p:cNvCxnSpPr/>
          <p:nvPr/>
        </p:nvCxnSpPr>
        <p:spPr>
          <a:xfrm flipH="1" rot="10800000">
            <a:off x="4704510" y="351930"/>
            <a:ext cx="347100" cy="474600"/>
          </a:xfrm>
          <a:prstGeom prst="straightConnector1">
            <a:avLst/>
          </a:prstGeom>
          <a:noFill/>
          <a:ln cap="flat" cmpd="sng" w="9525">
            <a:solidFill>
              <a:srgbClr val="CFD8DC"/>
            </a:solidFill>
            <a:prstDash val="solid"/>
            <a:round/>
            <a:headEnd len="med" w="med" type="none"/>
            <a:tailEnd len="med" w="med" type="none"/>
          </a:ln>
        </p:spPr>
      </p:cxnSp>
      <p:sp>
        <p:nvSpPr>
          <p:cNvPr id="39" name="Google Shape;39;p4"/>
          <p:cNvSpPr txBox="1"/>
          <p:nvPr>
            <p:ph idx="12" type="sldNum"/>
          </p:nvPr>
        </p:nvSpPr>
        <p:spPr>
          <a:xfrm>
            <a:off x="-87" y="4749844"/>
            <a:ext cx="9144000" cy="393600"/>
          </a:xfrm>
          <a:prstGeom prst="rect">
            <a:avLst/>
          </a:prstGeom>
        </p:spPr>
        <p:txBody>
          <a:bodyPr anchorCtr="0" anchor="t" bIns="91425" lIns="91425" spcFirstLastPara="1" rIns="91425" wrap="square" tIns="91425">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40" name="Shape 40"/>
        <p:cNvGrpSpPr/>
        <p:nvPr/>
      </p:nvGrpSpPr>
      <p:grpSpPr>
        <a:xfrm>
          <a:off x="0" y="0"/>
          <a:ext cx="0" cy="0"/>
          <a:chOff x="0" y="0"/>
          <a:chExt cx="0" cy="0"/>
        </a:xfrm>
      </p:grpSpPr>
      <p:sp>
        <p:nvSpPr>
          <p:cNvPr id="41" name="Google Shape;41;p5"/>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42" name="Google Shape;42;p5"/>
          <p:cNvSpPr txBox="1"/>
          <p:nvPr>
            <p:ph idx="1" type="body"/>
          </p:nvPr>
        </p:nvSpPr>
        <p:spPr>
          <a:xfrm>
            <a:off x="786150" y="1261700"/>
            <a:ext cx="7571700" cy="3573600"/>
          </a:xfrm>
          <a:prstGeom prst="rect">
            <a:avLst/>
          </a:prstGeom>
        </p:spPr>
        <p:txBody>
          <a:bodyPr anchorCtr="0" anchor="t" bIns="91425" lIns="91425" spcFirstLastPara="1" rIns="91425" wrap="square" tIns="91425">
            <a:noAutofit/>
          </a:bodyPr>
          <a:lstStyle>
            <a:lvl1pPr indent="-381000" lvl="0" marL="457200">
              <a:spcBef>
                <a:spcPts val="600"/>
              </a:spcBef>
              <a:spcAft>
                <a:spcPts val="0"/>
              </a:spcAft>
              <a:buSzPts val="2400"/>
              <a:buChar char="◎"/>
              <a:defRPr sz="2400"/>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81000" lvl="3" marL="1828800">
              <a:spcBef>
                <a:spcPts val="0"/>
              </a:spcBef>
              <a:spcAft>
                <a:spcPts val="0"/>
              </a:spcAft>
              <a:buSzPts val="2400"/>
              <a:buChar char="●"/>
              <a:defRPr sz="2400"/>
            </a:lvl4pPr>
            <a:lvl5pPr indent="-381000" lvl="4" marL="2286000">
              <a:spcBef>
                <a:spcPts val="0"/>
              </a:spcBef>
              <a:spcAft>
                <a:spcPts val="0"/>
              </a:spcAft>
              <a:buSzPts val="2400"/>
              <a:buChar char="○"/>
              <a:defRPr sz="2400"/>
            </a:lvl5pPr>
            <a:lvl6pPr indent="-381000" lvl="5" marL="2743200">
              <a:spcBef>
                <a:spcPts val="0"/>
              </a:spcBef>
              <a:spcAft>
                <a:spcPts val="0"/>
              </a:spcAft>
              <a:buSzPts val="2400"/>
              <a:buChar char="■"/>
              <a:defRPr sz="2400"/>
            </a:lvl6pPr>
            <a:lvl7pPr indent="-381000" lvl="6" marL="3200400">
              <a:spcBef>
                <a:spcPts val="0"/>
              </a:spcBef>
              <a:spcAft>
                <a:spcPts val="0"/>
              </a:spcAft>
              <a:buSzPts val="2400"/>
              <a:buChar char="●"/>
              <a:defRPr sz="2400"/>
            </a:lvl7pPr>
            <a:lvl8pPr indent="-381000" lvl="7" marL="3657600">
              <a:spcBef>
                <a:spcPts val="0"/>
              </a:spcBef>
              <a:spcAft>
                <a:spcPts val="0"/>
              </a:spcAft>
              <a:buSzPts val="2400"/>
              <a:buChar char="○"/>
              <a:defRPr sz="2400"/>
            </a:lvl8pPr>
            <a:lvl9pPr indent="-381000" lvl="8" marL="4114800">
              <a:spcBef>
                <a:spcPts val="0"/>
              </a:spcBef>
              <a:spcAft>
                <a:spcPts val="0"/>
              </a:spcAft>
              <a:buSzPts val="2400"/>
              <a:buChar char="■"/>
              <a:defRPr sz="2400"/>
            </a:lvl9pPr>
          </a:lstStyle>
          <a:p/>
        </p:txBody>
      </p:sp>
      <p:sp>
        <p:nvSpPr>
          <p:cNvPr id="43" name="Google Shape;43;p5"/>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44" name="Shape 44"/>
        <p:cNvGrpSpPr/>
        <p:nvPr/>
      </p:nvGrpSpPr>
      <p:grpSpPr>
        <a:xfrm>
          <a:off x="0" y="0"/>
          <a:ext cx="0" cy="0"/>
          <a:chOff x="0" y="0"/>
          <a:chExt cx="0" cy="0"/>
        </a:xfrm>
      </p:grpSpPr>
      <p:sp>
        <p:nvSpPr>
          <p:cNvPr id="45" name="Google Shape;45;p6"/>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46" name="Google Shape;46;p6"/>
          <p:cNvSpPr txBox="1"/>
          <p:nvPr>
            <p:ph idx="1" type="body"/>
          </p:nvPr>
        </p:nvSpPr>
        <p:spPr>
          <a:xfrm>
            <a:off x="786137" y="1200150"/>
            <a:ext cx="3675300" cy="37257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47" name="Google Shape;47;p6"/>
          <p:cNvSpPr txBox="1"/>
          <p:nvPr>
            <p:ph idx="2" type="body"/>
          </p:nvPr>
        </p:nvSpPr>
        <p:spPr>
          <a:xfrm>
            <a:off x="4682659" y="1200150"/>
            <a:ext cx="3675300" cy="37257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48" name="Google Shape;48;p6"/>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49" name="Shape 49"/>
        <p:cNvGrpSpPr/>
        <p:nvPr/>
      </p:nvGrpSpPr>
      <p:grpSpPr>
        <a:xfrm>
          <a:off x="0" y="0"/>
          <a:ext cx="0" cy="0"/>
          <a:chOff x="0" y="0"/>
          <a:chExt cx="0" cy="0"/>
        </a:xfrm>
      </p:grpSpPr>
      <p:sp>
        <p:nvSpPr>
          <p:cNvPr id="50" name="Google Shape;50;p7"/>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51" name="Google Shape;51;p7"/>
          <p:cNvSpPr txBox="1"/>
          <p:nvPr>
            <p:ph idx="1" type="body"/>
          </p:nvPr>
        </p:nvSpPr>
        <p:spPr>
          <a:xfrm>
            <a:off x="786150" y="1200150"/>
            <a:ext cx="2419800" cy="37257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52" name="Google Shape;52;p7"/>
          <p:cNvSpPr txBox="1"/>
          <p:nvPr>
            <p:ph idx="2" type="body"/>
          </p:nvPr>
        </p:nvSpPr>
        <p:spPr>
          <a:xfrm>
            <a:off x="3329992" y="1200150"/>
            <a:ext cx="2419800" cy="37257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53" name="Google Shape;53;p7"/>
          <p:cNvSpPr txBox="1"/>
          <p:nvPr>
            <p:ph idx="3" type="body"/>
          </p:nvPr>
        </p:nvSpPr>
        <p:spPr>
          <a:xfrm>
            <a:off x="5873834" y="1200150"/>
            <a:ext cx="2419800" cy="37257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54" name="Google Shape;54;p7"/>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blipFill>
          <a:blip r:embed="rId2">
            <a:alphaModFix/>
          </a:blip>
          <a:stretch>
            <a:fillRect/>
          </a:stretch>
        </a:blipFill>
      </p:bgPr>
    </p:bg>
    <p:spTree>
      <p:nvGrpSpPr>
        <p:cNvPr id="55" name="Shape 55"/>
        <p:cNvGrpSpPr/>
        <p:nvPr/>
      </p:nvGrpSpPr>
      <p:grpSpPr>
        <a:xfrm>
          <a:off x="0" y="0"/>
          <a:ext cx="0" cy="0"/>
          <a:chOff x="0" y="0"/>
          <a:chExt cx="0" cy="0"/>
        </a:xfrm>
      </p:grpSpPr>
      <p:sp>
        <p:nvSpPr>
          <p:cNvPr id="56" name="Google Shape;56;p8"/>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57" name="Google Shape;57;p8"/>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blipFill>
          <a:blip r:embed="rId2">
            <a:alphaModFix/>
          </a:blip>
          <a:stretch>
            <a:fillRect/>
          </a:stretch>
        </a:blipFill>
      </p:bgPr>
    </p:bg>
    <p:spTree>
      <p:nvGrpSpPr>
        <p:cNvPr id="58" name="Shape 58"/>
        <p:cNvGrpSpPr/>
        <p:nvPr/>
      </p:nvGrpSpPr>
      <p:grpSpPr>
        <a:xfrm>
          <a:off x="0" y="0"/>
          <a:ext cx="0" cy="0"/>
          <a:chOff x="0" y="0"/>
          <a:chExt cx="0" cy="0"/>
        </a:xfrm>
      </p:grpSpPr>
      <p:sp>
        <p:nvSpPr>
          <p:cNvPr id="59" name="Google Shape;59;p9"/>
          <p:cNvSpPr txBox="1"/>
          <p:nvPr>
            <p:ph idx="1" type="body"/>
          </p:nvPr>
        </p:nvSpPr>
        <p:spPr>
          <a:xfrm>
            <a:off x="457200" y="4055343"/>
            <a:ext cx="8229600" cy="368700"/>
          </a:xfrm>
          <a:prstGeom prst="rect">
            <a:avLst/>
          </a:prstGeom>
        </p:spPr>
        <p:txBody>
          <a:bodyPr anchorCtr="0" anchor="t" bIns="91425" lIns="91425" spcFirstLastPara="1" rIns="91425" wrap="square" tIns="91425">
            <a:noAutofit/>
          </a:bodyPr>
          <a:lstStyle>
            <a:lvl1pPr indent="-228600" lvl="0" marL="457200" algn="ctr">
              <a:spcBef>
                <a:spcPts val="360"/>
              </a:spcBef>
              <a:spcAft>
                <a:spcPts val="0"/>
              </a:spcAft>
              <a:buSzPts val="1800"/>
              <a:buNone/>
              <a:defRPr sz="1800"/>
            </a:lvl1pPr>
          </a:lstStyle>
          <a:p/>
        </p:txBody>
      </p:sp>
      <p:sp>
        <p:nvSpPr>
          <p:cNvPr id="60" name="Google Shape;60;p9"/>
          <p:cNvSpPr txBox="1"/>
          <p:nvPr>
            <p:ph idx="12" type="sldNum"/>
          </p:nvPr>
        </p:nvSpPr>
        <p:spPr>
          <a:xfrm>
            <a:off x="-92" y="4749844"/>
            <a:ext cx="9144000" cy="393600"/>
          </a:xfrm>
          <a:prstGeom prst="rect">
            <a:avLst/>
          </a:prstGeom>
        </p:spPr>
        <p:txBody>
          <a:bodyPr anchorCtr="0" anchor="t" bIns="91425" lIns="91425" spcFirstLastPara="1" rIns="91425" wrap="square" tIns="91425">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blipFill>
          <a:blip r:embed="rId2">
            <a:alphaModFix/>
          </a:blip>
          <a:stretch>
            <a:fillRect/>
          </a:stretch>
        </a:blipFill>
      </p:bgPr>
    </p:bg>
    <p:spTree>
      <p:nvGrpSpPr>
        <p:cNvPr id="61" name="Shape 61"/>
        <p:cNvGrpSpPr/>
        <p:nvPr/>
      </p:nvGrpSpPr>
      <p:grpSpPr>
        <a:xfrm>
          <a:off x="0" y="0"/>
          <a:ext cx="0" cy="0"/>
          <a:chOff x="0" y="0"/>
          <a:chExt cx="0" cy="0"/>
        </a:xfrm>
      </p:grpSpPr>
      <p:sp>
        <p:nvSpPr>
          <p:cNvPr id="62" name="Google Shape;62;p10"/>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1.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86150" y="308120"/>
            <a:ext cx="7571700" cy="7026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1pPr>
            <a:lvl2pPr lvl="1">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2pPr>
            <a:lvl3pPr lvl="2">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3pPr>
            <a:lvl4pPr lvl="3">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4pPr>
            <a:lvl5pPr lvl="4">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5pPr>
            <a:lvl6pPr lvl="5">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6pPr>
            <a:lvl7pPr lvl="6">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7pPr>
            <a:lvl8pPr lvl="7">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8pPr>
            <a:lvl9pPr lvl="8">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9pPr>
          </a:lstStyle>
          <a:p/>
        </p:txBody>
      </p:sp>
      <p:sp>
        <p:nvSpPr>
          <p:cNvPr id="7" name="Google Shape;7;p1"/>
          <p:cNvSpPr txBox="1"/>
          <p:nvPr>
            <p:ph idx="1" type="body"/>
          </p:nvPr>
        </p:nvSpPr>
        <p:spPr>
          <a:xfrm>
            <a:off x="786150" y="1261700"/>
            <a:ext cx="7571700" cy="3573600"/>
          </a:xfrm>
          <a:prstGeom prst="rect">
            <a:avLst/>
          </a:prstGeom>
          <a:noFill/>
          <a:ln>
            <a:noFill/>
          </a:ln>
        </p:spPr>
        <p:txBody>
          <a:bodyPr anchorCtr="0" anchor="t" bIns="91425" lIns="91425" spcFirstLastPara="1" rIns="91425" wrap="square" tIns="91425">
            <a:noAutofit/>
          </a:bodyPr>
          <a:lstStyle>
            <a:lvl1pPr indent="-419100" lvl="0" marL="457200">
              <a:spcBef>
                <a:spcPts val="600"/>
              </a:spcBef>
              <a:spcAft>
                <a:spcPts val="0"/>
              </a:spcAft>
              <a:buClr>
                <a:schemeClr val="accent4"/>
              </a:buClr>
              <a:buSzPts val="3000"/>
              <a:buFont typeface="Source Sans Pro"/>
              <a:buChar char="◎"/>
              <a:defRPr sz="3000">
                <a:solidFill>
                  <a:schemeClr val="dk1"/>
                </a:solidFill>
                <a:latin typeface="Source Sans Pro"/>
                <a:ea typeface="Source Sans Pro"/>
                <a:cs typeface="Source Sans Pro"/>
                <a:sym typeface="Source Sans Pro"/>
              </a:defRPr>
            </a:lvl1pPr>
            <a:lvl2pPr indent="-381000" lvl="1" marL="9144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2pPr>
            <a:lvl3pPr indent="-381000" lvl="2" marL="13716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3pPr>
            <a:lvl4pPr indent="-342900" lvl="3" marL="18288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indent="-342900" lvl="4" marL="22860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indent="-342900" lvl="5" marL="27432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indent="-342900" lvl="6" marL="32004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indent="-342900" lvl="7" marL="36576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indent="-342900" lvl="8" marL="41148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p:txBody>
      </p:sp>
      <p:sp>
        <p:nvSpPr>
          <p:cNvPr id="8" name="Google Shape;8;p1"/>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lvl1pPr lvl="0" algn="r">
              <a:buNone/>
              <a:defRPr b="1" sz="1300">
                <a:solidFill>
                  <a:schemeClr val="accent1"/>
                </a:solidFill>
                <a:latin typeface="Source Sans Pro"/>
                <a:ea typeface="Source Sans Pro"/>
                <a:cs typeface="Source Sans Pro"/>
                <a:sym typeface="Source Sans Pro"/>
              </a:defRPr>
            </a:lvl1pPr>
            <a:lvl2pPr lvl="1" algn="r">
              <a:buNone/>
              <a:defRPr b="1" sz="1300">
                <a:solidFill>
                  <a:schemeClr val="accent1"/>
                </a:solidFill>
                <a:latin typeface="Source Sans Pro"/>
                <a:ea typeface="Source Sans Pro"/>
                <a:cs typeface="Source Sans Pro"/>
                <a:sym typeface="Source Sans Pro"/>
              </a:defRPr>
            </a:lvl2pPr>
            <a:lvl3pPr lvl="2" algn="r">
              <a:buNone/>
              <a:defRPr b="1" sz="1300">
                <a:solidFill>
                  <a:schemeClr val="accent1"/>
                </a:solidFill>
                <a:latin typeface="Source Sans Pro"/>
                <a:ea typeface="Source Sans Pro"/>
                <a:cs typeface="Source Sans Pro"/>
                <a:sym typeface="Source Sans Pro"/>
              </a:defRPr>
            </a:lvl3pPr>
            <a:lvl4pPr lvl="3" algn="r">
              <a:buNone/>
              <a:defRPr b="1" sz="1300">
                <a:solidFill>
                  <a:schemeClr val="accent1"/>
                </a:solidFill>
                <a:latin typeface="Source Sans Pro"/>
                <a:ea typeface="Source Sans Pro"/>
                <a:cs typeface="Source Sans Pro"/>
                <a:sym typeface="Source Sans Pro"/>
              </a:defRPr>
            </a:lvl4pPr>
            <a:lvl5pPr lvl="4" algn="r">
              <a:buNone/>
              <a:defRPr b="1" sz="1300">
                <a:solidFill>
                  <a:schemeClr val="accent1"/>
                </a:solidFill>
                <a:latin typeface="Source Sans Pro"/>
                <a:ea typeface="Source Sans Pro"/>
                <a:cs typeface="Source Sans Pro"/>
                <a:sym typeface="Source Sans Pro"/>
              </a:defRPr>
            </a:lvl5pPr>
            <a:lvl6pPr lvl="5" algn="r">
              <a:buNone/>
              <a:defRPr b="1" sz="1300">
                <a:solidFill>
                  <a:schemeClr val="accent1"/>
                </a:solidFill>
                <a:latin typeface="Source Sans Pro"/>
                <a:ea typeface="Source Sans Pro"/>
                <a:cs typeface="Source Sans Pro"/>
                <a:sym typeface="Source Sans Pro"/>
              </a:defRPr>
            </a:lvl6pPr>
            <a:lvl7pPr lvl="6" algn="r">
              <a:buNone/>
              <a:defRPr b="1" sz="1300">
                <a:solidFill>
                  <a:schemeClr val="accent1"/>
                </a:solidFill>
                <a:latin typeface="Source Sans Pro"/>
                <a:ea typeface="Source Sans Pro"/>
                <a:cs typeface="Source Sans Pro"/>
                <a:sym typeface="Source Sans Pro"/>
              </a:defRPr>
            </a:lvl7pPr>
            <a:lvl8pPr lvl="7" algn="r">
              <a:buNone/>
              <a:defRPr b="1" sz="1300">
                <a:solidFill>
                  <a:schemeClr val="accent1"/>
                </a:solidFill>
                <a:latin typeface="Source Sans Pro"/>
                <a:ea typeface="Source Sans Pro"/>
                <a:cs typeface="Source Sans Pro"/>
                <a:sym typeface="Source Sans Pro"/>
              </a:defRPr>
            </a:lvl8pPr>
            <a:lvl9pPr lvl="8" algn="r">
              <a:buNone/>
              <a:defRPr b="1" sz="1300">
                <a:solidFill>
                  <a:schemeClr val="accent1"/>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latin typeface="Roboto Slab"/>
              <a:ea typeface="Roboto Slab"/>
              <a:cs typeface="Roboto Slab"/>
              <a:sym typeface="Roboto Slab"/>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hyperlink" Target="https://statistics.laerd.com/spss-tutorials/one-way-anova-using-spss-statistics-2.php" TargetMode="External"/><Relationship Id="rId4" Type="http://schemas.openxmlformats.org/officeDocument/2006/relationships/hyperlink" Target="https://statistics.laerd.com/spss-tutorials/testing-for-normality-using-spss-statistics.php" TargetMode="External"/><Relationship Id="rId5" Type="http://schemas.openxmlformats.org/officeDocument/2006/relationships/hyperlink" Target="https://statistics.laerd.com/spss-tutorials/kruskal-wallis-h-test-using-spss-statistics.php"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2"/>
          <p:cNvSpPr txBox="1"/>
          <p:nvPr>
            <p:ph type="ctrTitle"/>
          </p:nvPr>
        </p:nvSpPr>
        <p:spPr>
          <a:xfrm>
            <a:off x="1441800" y="2226300"/>
            <a:ext cx="7702200" cy="1159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0" lang="en" sz="3000">
                <a:solidFill>
                  <a:srgbClr val="000000"/>
                </a:solidFill>
                <a:latin typeface="Times New Roman"/>
                <a:ea typeface="Times New Roman"/>
                <a:cs typeface="Times New Roman"/>
                <a:sym typeface="Times New Roman"/>
              </a:rPr>
              <a:t>Midterm Report</a:t>
            </a:r>
            <a:endParaRPr b="0" sz="30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b="0" lang="en" sz="3000">
                <a:solidFill>
                  <a:srgbClr val="000000"/>
                </a:solidFill>
                <a:latin typeface="Times New Roman"/>
                <a:ea typeface="Times New Roman"/>
                <a:cs typeface="Times New Roman"/>
                <a:sym typeface="Times New Roman"/>
              </a:rPr>
              <a:t>Parson’s Programming Puzzles:</a:t>
            </a:r>
            <a:endParaRPr b="0" sz="30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b="0" lang="en" sz="3000">
                <a:solidFill>
                  <a:srgbClr val="000000"/>
                </a:solidFill>
                <a:latin typeface="Times New Roman"/>
                <a:ea typeface="Times New Roman"/>
                <a:cs typeface="Times New Roman"/>
                <a:sym typeface="Times New Roman"/>
              </a:rPr>
              <a:t>Optimizing Efficiency and Investigating</a:t>
            </a:r>
            <a:endParaRPr b="0" sz="30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b="0" lang="en" sz="3000">
                <a:solidFill>
                  <a:srgbClr val="000000"/>
                </a:solidFill>
                <a:latin typeface="Times New Roman"/>
                <a:ea typeface="Times New Roman"/>
                <a:cs typeface="Times New Roman"/>
                <a:sym typeface="Times New Roman"/>
              </a:rPr>
              <a:t>the Effects of Feedback</a:t>
            </a:r>
            <a:endParaRPr b="0" sz="30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b="0" lang="en" sz="1600">
                <a:solidFill>
                  <a:schemeClr val="dk1"/>
                </a:solidFill>
                <a:latin typeface="Times New Roman"/>
                <a:ea typeface="Times New Roman"/>
                <a:cs typeface="Times New Roman"/>
                <a:sym typeface="Times New Roman"/>
              </a:rPr>
              <a:t>Further research on Social Addictive Gameful Engineering (SAGE) design</a:t>
            </a:r>
            <a:endParaRPr b="0" sz="16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0" lang="en" sz="1600">
                <a:solidFill>
                  <a:schemeClr val="dk1"/>
                </a:solidFill>
                <a:latin typeface="Times New Roman"/>
                <a:ea typeface="Times New Roman"/>
                <a:cs typeface="Times New Roman"/>
                <a:sym typeface="Times New Roman"/>
              </a:rPr>
              <a:t>and computational thinking (CT)</a:t>
            </a:r>
            <a:endParaRPr b="0" sz="1800">
              <a:solidFill>
                <a:srgbClr val="666666"/>
              </a:solidFill>
              <a:latin typeface="Times New Roman"/>
              <a:ea typeface="Times New Roman"/>
              <a:cs typeface="Times New Roman"/>
              <a:sym typeface="Times New Roman"/>
            </a:endParaRPr>
          </a:p>
          <a:p>
            <a:pPr indent="0" lvl="0" marL="0" rtl="0" algn="l">
              <a:spcBef>
                <a:spcPts val="0"/>
              </a:spcBef>
              <a:spcAft>
                <a:spcPts val="0"/>
              </a:spcAft>
              <a:buNone/>
            </a:pPr>
            <a:r>
              <a:t/>
            </a:r>
            <a:endParaRPr b="0" sz="20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b="0" lang="en" sz="2000">
                <a:solidFill>
                  <a:srgbClr val="000000"/>
                </a:solidFill>
                <a:latin typeface="Times New Roman"/>
                <a:ea typeface="Times New Roman"/>
                <a:cs typeface="Times New Roman"/>
                <a:sym typeface="Times New Roman"/>
              </a:rPr>
              <a:t>Spring 2021</a:t>
            </a:r>
            <a:endParaRPr b="0" sz="20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b="0" lang="en" sz="2000">
                <a:solidFill>
                  <a:srgbClr val="000000"/>
                </a:solidFill>
                <a:latin typeface="Times New Roman"/>
                <a:ea typeface="Times New Roman"/>
                <a:cs typeface="Times New Roman"/>
                <a:sym typeface="Times New Roman"/>
              </a:rPr>
              <a:t>Alexander Liebeskind</a:t>
            </a:r>
            <a:endParaRPr b="0" sz="20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b="0" sz="20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b="0" sz="2000">
              <a:solidFill>
                <a:srgbClr val="000000"/>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3"/>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solidFill>
                  <a:srgbClr val="000000"/>
                </a:solidFill>
                <a:latin typeface="Times New Roman"/>
                <a:ea typeface="Times New Roman"/>
                <a:cs typeface="Times New Roman"/>
                <a:sym typeface="Times New Roman"/>
              </a:rPr>
              <a:t>Progress Summary</a:t>
            </a:r>
            <a:endParaRPr sz="3000">
              <a:solidFill>
                <a:srgbClr val="000000"/>
              </a:solidFill>
              <a:latin typeface="Times New Roman"/>
              <a:ea typeface="Times New Roman"/>
              <a:cs typeface="Times New Roman"/>
              <a:sym typeface="Times New Roman"/>
            </a:endParaRPr>
          </a:p>
        </p:txBody>
      </p:sp>
      <p:sp>
        <p:nvSpPr>
          <p:cNvPr id="76" name="Google Shape;76;p13"/>
          <p:cNvSpPr txBox="1"/>
          <p:nvPr/>
        </p:nvSpPr>
        <p:spPr>
          <a:xfrm>
            <a:off x="1459050" y="934525"/>
            <a:ext cx="6683100" cy="2740500"/>
          </a:xfrm>
          <a:prstGeom prst="rect">
            <a:avLst/>
          </a:prstGeom>
          <a:noFill/>
          <a:ln>
            <a:noFill/>
          </a:ln>
        </p:spPr>
        <p:txBody>
          <a:bodyPr anchorCtr="0" anchor="t" bIns="91425" lIns="91425" spcFirstLastPara="1" rIns="91425" wrap="square" tIns="91425">
            <a:noAutofit/>
          </a:bodyPr>
          <a:lstStyle/>
          <a:p>
            <a:pPr indent="-355600" lvl="0" marL="457200" rtl="0" algn="l">
              <a:lnSpc>
                <a:spcPct val="150000"/>
              </a:lnSpc>
              <a:spcBef>
                <a:spcPts val="600"/>
              </a:spcBef>
              <a:spcAft>
                <a:spcPts val="0"/>
              </a:spcAft>
              <a:buSzPts val="2000"/>
              <a:buFont typeface="Times New Roman"/>
              <a:buAutoNum type="arabicPeriod"/>
            </a:pPr>
            <a:r>
              <a:rPr lang="en" sz="2000">
                <a:latin typeface="Times New Roman"/>
                <a:ea typeface="Times New Roman"/>
                <a:cs typeface="Times New Roman"/>
                <a:sym typeface="Times New Roman"/>
              </a:rPr>
              <a:t>Setup/Initialization</a:t>
            </a:r>
            <a:endParaRPr sz="2000">
              <a:latin typeface="Times New Roman"/>
              <a:ea typeface="Times New Roman"/>
              <a:cs typeface="Times New Roman"/>
              <a:sym typeface="Times New Roman"/>
            </a:endParaRPr>
          </a:p>
          <a:p>
            <a:pPr indent="-355600" lvl="0" marL="457200" rtl="0" algn="l">
              <a:lnSpc>
                <a:spcPct val="150000"/>
              </a:lnSpc>
              <a:spcBef>
                <a:spcPts val="0"/>
              </a:spcBef>
              <a:spcAft>
                <a:spcPts val="0"/>
              </a:spcAft>
              <a:buSzPts val="2000"/>
              <a:buFont typeface="Times New Roman"/>
              <a:buAutoNum type="arabicPeriod"/>
            </a:pPr>
            <a:r>
              <a:rPr lang="en" sz="2000">
                <a:latin typeface="Times New Roman"/>
                <a:ea typeface="Times New Roman"/>
                <a:cs typeface="Times New Roman"/>
                <a:sym typeface="Times New Roman"/>
              </a:rPr>
              <a:t>Preprocessing</a:t>
            </a:r>
            <a:endParaRPr sz="2000">
              <a:latin typeface="Times New Roman"/>
              <a:ea typeface="Times New Roman"/>
              <a:cs typeface="Times New Roman"/>
              <a:sym typeface="Times New Roman"/>
            </a:endParaRPr>
          </a:p>
          <a:p>
            <a:pPr indent="-355600" lvl="0" marL="457200" rtl="0" algn="l">
              <a:lnSpc>
                <a:spcPct val="150000"/>
              </a:lnSpc>
              <a:spcBef>
                <a:spcPts val="0"/>
              </a:spcBef>
              <a:spcAft>
                <a:spcPts val="0"/>
              </a:spcAft>
              <a:buSzPts val="2000"/>
              <a:buFont typeface="Times New Roman"/>
              <a:buAutoNum type="arabicPeriod"/>
            </a:pPr>
            <a:r>
              <a:rPr lang="en" sz="2000">
                <a:latin typeface="Times New Roman"/>
                <a:ea typeface="Times New Roman"/>
                <a:cs typeface="Times New Roman"/>
                <a:sym typeface="Times New Roman"/>
              </a:rPr>
              <a:t>Analysis</a:t>
            </a:r>
            <a:endParaRPr sz="2000">
              <a:latin typeface="Times New Roman"/>
              <a:ea typeface="Times New Roman"/>
              <a:cs typeface="Times New Roman"/>
              <a:sym typeface="Times New Roman"/>
            </a:endParaRPr>
          </a:p>
          <a:p>
            <a:pPr indent="-355600" lvl="1" marL="914400" rtl="0" algn="l">
              <a:lnSpc>
                <a:spcPct val="150000"/>
              </a:lnSpc>
              <a:spcBef>
                <a:spcPts val="0"/>
              </a:spcBef>
              <a:spcAft>
                <a:spcPts val="0"/>
              </a:spcAft>
              <a:buSzPts val="2000"/>
              <a:buFont typeface="Times New Roman"/>
              <a:buAutoNum type="alphaLcPeriod"/>
            </a:pPr>
            <a:r>
              <a:rPr lang="en" sz="2000">
                <a:latin typeface="Times New Roman"/>
                <a:ea typeface="Times New Roman"/>
                <a:cs typeface="Times New Roman"/>
                <a:sym typeface="Times New Roman"/>
              </a:rPr>
              <a:t>Normality testing </a:t>
            </a:r>
            <a:endParaRPr sz="2000">
              <a:latin typeface="Times New Roman"/>
              <a:ea typeface="Times New Roman"/>
              <a:cs typeface="Times New Roman"/>
              <a:sym typeface="Times New Roman"/>
            </a:endParaRPr>
          </a:p>
          <a:p>
            <a:pPr indent="-355600" lvl="1" marL="914400" rtl="0" algn="l">
              <a:lnSpc>
                <a:spcPct val="150000"/>
              </a:lnSpc>
              <a:spcBef>
                <a:spcPts val="0"/>
              </a:spcBef>
              <a:spcAft>
                <a:spcPts val="0"/>
              </a:spcAft>
              <a:buSzPts val="2000"/>
              <a:buFont typeface="Times New Roman"/>
              <a:buAutoNum type="alphaLcPeriod"/>
            </a:pPr>
            <a:r>
              <a:rPr lang="en" sz="2000">
                <a:latin typeface="Times New Roman"/>
                <a:ea typeface="Times New Roman"/>
                <a:cs typeface="Times New Roman"/>
                <a:sym typeface="Times New Roman"/>
              </a:rPr>
              <a:t>Performance</a:t>
            </a:r>
            <a:endParaRPr sz="2000">
              <a:latin typeface="Times New Roman"/>
              <a:ea typeface="Times New Roman"/>
              <a:cs typeface="Times New Roman"/>
              <a:sym typeface="Times New Roman"/>
            </a:endParaRPr>
          </a:p>
          <a:p>
            <a:pPr indent="-355600" lvl="1" marL="914400" rtl="0" algn="l">
              <a:lnSpc>
                <a:spcPct val="150000"/>
              </a:lnSpc>
              <a:spcBef>
                <a:spcPts val="0"/>
              </a:spcBef>
              <a:spcAft>
                <a:spcPts val="0"/>
              </a:spcAft>
              <a:buSzPts val="2000"/>
              <a:buFont typeface="Times New Roman"/>
              <a:buAutoNum type="alphaLcPeriod"/>
            </a:pPr>
            <a:r>
              <a:rPr lang="en" sz="2000">
                <a:latin typeface="Times New Roman"/>
                <a:ea typeface="Times New Roman"/>
                <a:cs typeface="Times New Roman"/>
                <a:sym typeface="Times New Roman"/>
              </a:rPr>
              <a:t>Cognitive load</a:t>
            </a:r>
            <a:endParaRPr sz="2000">
              <a:latin typeface="Times New Roman"/>
              <a:ea typeface="Times New Roman"/>
              <a:cs typeface="Times New Roman"/>
              <a:sym typeface="Times New Roman"/>
            </a:endParaRPr>
          </a:p>
          <a:p>
            <a:pPr indent="-355600" lvl="0" marL="457200" rtl="0" algn="l">
              <a:lnSpc>
                <a:spcPct val="150000"/>
              </a:lnSpc>
              <a:spcBef>
                <a:spcPts val="0"/>
              </a:spcBef>
              <a:spcAft>
                <a:spcPts val="0"/>
              </a:spcAft>
              <a:buSzPts val="2000"/>
              <a:buFont typeface="Times New Roman"/>
              <a:buAutoNum type="arabicPeriod"/>
            </a:pPr>
            <a:r>
              <a:rPr lang="en" sz="2000">
                <a:latin typeface="Times New Roman"/>
                <a:ea typeface="Times New Roman"/>
                <a:cs typeface="Times New Roman"/>
                <a:sym typeface="Times New Roman"/>
              </a:rPr>
              <a:t>Interpretation</a:t>
            </a:r>
            <a:endParaRPr sz="2000">
              <a:latin typeface="Times New Roman"/>
              <a:ea typeface="Times New Roman"/>
              <a:cs typeface="Times New Roman"/>
              <a:sym typeface="Times New Roman"/>
            </a:endParaRPr>
          </a:p>
          <a:p>
            <a:pPr indent="0" lvl="0" marL="457200" rtl="0" algn="l">
              <a:spcBef>
                <a:spcPts val="600"/>
              </a:spcBef>
              <a:spcAft>
                <a:spcPts val="0"/>
              </a:spcAft>
              <a:buNone/>
            </a:pPr>
            <a:r>
              <a:t/>
            </a:r>
            <a:endParaRPr sz="2000">
              <a:solidFill>
                <a:schemeClr val="dk1"/>
              </a:solidFill>
              <a:latin typeface="Times New Roman"/>
              <a:ea typeface="Times New Roman"/>
              <a:cs typeface="Times New Roman"/>
              <a:sym typeface="Times New Roman"/>
            </a:endParaRPr>
          </a:p>
        </p:txBody>
      </p:sp>
      <p:sp>
        <p:nvSpPr>
          <p:cNvPr id="77" name="Google Shape;77;p13"/>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grpSp>
        <p:nvGrpSpPr>
          <p:cNvPr id="78" name="Google Shape;78;p13"/>
          <p:cNvGrpSpPr/>
          <p:nvPr/>
        </p:nvGrpSpPr>
        <p:grpSpPr>
          <a:xfrm>
            <a:off x="952987" y="1052834"/>
            <a:ext cx="309640" cy="392030"/>
            <a:chOff x="2635450" y="4321225"/>
            <a:chExt cx="368400" cy="466425"/>
          </a:xfrm>
        </p:grpSpPr>
        <p:sp>
          <p:nvSpPr>
            <p:cNvPr id="79" name="Google Shape;79;p13"/>
            <p:cNvSpPr/>
            <p:nvPr/>
          </p:nvSpPr>
          <p:spPr>
            <a:xfrm>
              <a:off x="2635450" y="4653050"/>
              <a:ext cx="368400" cy="134600"/>
            </a:xfrm>
            <a:custGeom>
              <a:rect b="b" l="l" r="r" t="t"/>
              <a:pathLst>
                <a:path extrusionOk="0" fill="none" h="5384" w="14736">
                  <a:moveTo>
                    <a:pt x="6723" y="1"/>
                  </a:moveTo>
                  <a:lnTo>
                    <a:pt x="6723" y="1"/>
                  </a:lnTo>
                  <a:lnTo>
                    <a:pt x="6187" y="49"/>
                  </a:lnTo>
                  <a:lnTo>
                    <a:pt x="5651" y="147"/>
                  </a:lnTo>
                  <a:lnTo>
                    <a:pt x="5140" y="269"/>
                  </a:lnTo>
                  <a:lnTo>
                    <a:pt x="4628" y="415"/>
                  </a:lnTo>
                  <a:lnTo>
                    <a:pt x="4141" y="610"/>
                  </a:lnTo>
                  <a:lnTo>
                    <a:pt x="3678" y="829"/>
                  </a:lnTo>
                  <a:lnTo>
                    <a:pt x="3216" y="1072"/>
                  </a:lnTo>
                  <a:lnTo>
                    <a:pt x="2777" y="1340"/>
                  </a:lnTo>
                  <a:lnTo>
                    <a:pt x="2363" y="1633"/>
                  </a:lnTo>
                  <a:lnTo>
                    <a:pt x="1949" y="1949"/>
                  </a:lnTo>
                  <a:lnTo>
                    <a:pt x="1584" y="2290"/>
                  </a:lnTo>
                  <a:lnTo>
                    <a:pt x="1219" y="2655"/>
                  </a:lnTo>
                  <a:lnTo>
                    <a:pt x="878" y="3045"/>
                  </a:lnTo>
                  <a:lnTo>
                    <a:pt x="561" y="3459"/>
                  </a:lnTo>
                  <a:lnTo>
                    <a:pt x="269" y="3873"/>
                  </a:lnTo>
                  <a:lnTo>
                    <a:pt x="1" y="4312"/>
                  </a:lnTo>
                  <a:lnTo>
                    <a:pt x="1" y="4312"/>
                  </a:lnTo>
                  <a:lnTo>
                    <a:pt x="293" y="4433"/>
                  </a:lnTo>
                  <a:lnTo>
                    <a:pt x="610" y="4555"/>
                  </a:lnTo>
                  <a:lnTo>
                    <a:pt x="1316" y="4750"/>
                  </a:lnTo>
                  <a:lnTo>
                    <a:pt x="2120" y="4945"/>
                  </a:lnTo>
                  <a:lnTo>
                    <a:pt x="3045" y="5091"/>
                  </a:lnTo>
                  <a:lnTo>
                    <a:pt x="4019" y="5213"/>
                  </a:lnTo>
                  <a:lnTo>
                    <a:pt x="5091" y="5310"/>
                  </a:lnTo>
                  <a:lnTo>
                    <a:pt x="6211" y="5359"/>
                  </a:lnTo>
                  <a:lnTo>
                    <a:pt x="7356" y="5383"/>
                  </a:lnTo>
                  <a:lnTo>
                    <a:pt x="7356" y="5383"/>
                  </a:lnTo>
                  <a:lnTo>
                    <a:pt x="8525" y="5359"/>
                  </a:lnTo>
                  <a:lnTo>
                    <a:pt x="9645" y="5310"/>
                  </a:lnTo>
                  <a:lnTo>
                    <a:pt x="10717" y="5213"/>
                  </a:lnTo>
                  <a:lnTo>
                    <a:pt x="11691" y="5091"/>
                  </a:lnTo>
                  <a:lnTo>
                    <a:pt x="12617" y="4945"/>
                  </a:lnTo>
                  <a:lnTo>
                    <a:pt x="13420" y="4750"/>
                  </a:lnTo>
                  <a:lnTo>
                    <a:pt x="14127" y="4555"/>
                  </a:lnTo>
                  <a:lnTo>
                    <a:pt x="14443" y="4433"/>
                  </a:lnTo>
                  <a:lnTo>
                    <a:pt x="14736" y="4312"/>
                  </a:lnTo>
                  <a:lnTo>
                    <a:pt x="14736" y="4312"/>
                  </a:lnTo>
                  <a:lnTo>
                    <a:pt x="14468" y="3873"/>
                  </a:lnTo>
                  <a:lnTo>
                    <a:pt x="14175" y="3459"/>
                  </a:lnTo>
                  <a:lnTo>
                    <a:pt x="13859" y="3045"/>
                  </a:lnTo>
                  <a:lnTo>
                    <a:pt x="13518" y="2655"/>
                  </a:lnTo>
                  <a:lnTo>
                    <a:pt x="13153" y="2290"/>
                  </a:lnTo>
                  <a:lnTo>
                    <a:pt x="12787" y="1949"/>
                  </a:lnTo>
                  <a:lnTo>
                    <a:pt x="12373" y="1633"/>
                  </a:lnTo>
                  <a:lnTo>
                    <a:pt x="11959" y="1340"/>
                  </a:lnTo>
                  <a:lnTo>
                    <a:pt x="11521" y="1072"/>
                  </a:lnTo>
                  <a:lnTo>
                    <a:pt x="11058" y="829"/>
                  </a:lnTo>
                  <a:lnTo>
                    <a:pt x="10595" y="610"/>
                  </a:lnTo>
                  <a:lnTo>
                    <a:pt x="10108" y="415"/>
                  </a:lnTo>
                  <a:lnTo>
                    <a:pt x="9597" y="269"/>
                  </a:lnTo>
                  <a:lnTo>
                    <a:pt x="9085" y="147"/>
                  </a:lnTo>
                  <a:lnTo>
                    <a:pt x="8549" y="49"/>
                  </a:lnTo>
                  <a:lnTo>
                    <a:pt x="8014" y="1"/>
                  </a:lnTo>
                </a:path>
              </a:pathLst>
            </a:custGeom>
            <a:noFill/>
            <a:ln cap="rnd" cmpd="sng" w="12175">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80" name="Google Shape;80;p13"/>
            <p:cNvSpPr/>
            <p:nvPr/>
          </p:nvSpPr>
          <p:spPr>
            <a:xfrm>
              <a:off x="2819350" y="4321225"/>
              <a:ext cx="25" cy="347075"/>
            </a:xfrm>
            <a:custGeom>
              <a:rect b="b" l="l" r="r" t="t"/>
              <a:pathLst>
                <a:path extrusionOk="0" fill="none" h="13883" w="1">
                  <a:moveTo>
                    <a:pt x="0" y="13883"/>
                  </a:moveTo>
                  <a:lnTo>
                    <a:pt x="0" y="0"/>
                  </a:lnTo>
                </a:path>
              </a:pathLst>
            </a:custGeom>
            <a:noFill/>
            <a:ln cap="rnd" cmpd="sng" w="12175">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81" name="Google Shape;81;p13"/>
            <p:cNvSpPr/>
            <p:nvPr/>
          </p:nvSpPr>
          <p:spPr>
            <a:xfrm>
              <a:off x="2835175" y="4328525"/>
              <a:ext cx="114475" cy="114500"/>
            </a:xfrm>
            <a:custGeom>
              <a:rect b="b" l="l" r="r" t="t"/>
              <a:pathLst>
                <a:path extrusionOk="0" fill="none" h="4580" w="4579">
                  <a:moveTo>
                    <a:pt x="707" y="4190"/>
                  </a:moveTo>
                  <a:lnTo>
                    <a:pt x="707" y="4190"/>
                  </a:lnTo>
                  <a:lnTo>
                    <a:pt x="853" y="4287"/>
                  </a:lnTo>
                  <a:lnTo>
                    <a:pt x="999" y="4384"/>
                  </a:lnTo>
                  <a:lnTo>
                    <a:pt x="1145" y="4458"/>
                  </a:lnTo>
                  <a:lnTo>
                    <a:pt x="1315" y="4506"/>
                  </a:lnTo>
                  <a:lnTo>
                    <a:pt x="1462" y="4555"/>
                  </a:lnTo>
                  <a:lnTo>
                    <a:pt x="1632" y="4579"/>
                  </a:lnTo>
                  <a:lnTo>
                    <a:pt x="1803" y="4579"/>
                  </a:lnTo>
                  <a:lnTo>
                    <a:pt x="1973" y="4579"/>
                  </a:lnTo>
                  <a:lnTo>
                    <a:pt x="2143" y="4579"/>
                  </a:lnTo>
                  <a:lnTo>
                    <a:pt x="2290" y="4531"/>
                  </a:lnTo>
                  <a:lnTo>
                    <a:pt x="2460" y="4506"/>
                  </a:lnTo>
                  <a:lnTo>
                    <a:pt x="2606" y="4433"/>
                  </a:lnTo>
                  <a:lnTo>
                    <a:pt x="2777" y="4360"/>
                  </a:lnTo>
                  <a:lnTo>
                    <a:pt x="2923" y="4263"/>
                  </a:lnTo>
                  <a:lnTo>
                    <a:pt x="3069" y="4165"/>
                  </a:lnTo>
                  <a:lnTo>
                    <a:pt x="3191" y="4043"/>
                  </a:lnTo>
                  <a:lnTo>
                    <a:pt x="3191" y="4043"/>
                  </a:lnTo>
                  <a:lnTo>
                    <a:pt x="3337" y="3873"/>
                  </a:lnTo>
                  <a:lnTo>
                    <a:pt x="3459" y="3678"/>
                  </a:lnTo>
                  <a:lnTo>
                    <a:pt x="3605" y="3410"/>
                  </a:lnTo>
                  <a:lnTo>
                    <a:pt x="3727" y="3142"/>
                  </a:lnTo>
                  <a:lnTo>
                    <a:pt x="3994" y="2485"/>
                  </a:lnTo>
                  <a:lnTo>
                    <a:pt x="4214" y="1827"/>
                  </a:lnTo>
                  <a:lnTo>
                    <a:pt x="4384" y="1170"/>
                  </a:lnTo>
                  <a:lnTo>
                    <a:pt x="4506" y="634"/>
                  </a:lnTo>
                  <a:lnTo>
                    <a:pt x="4579" y="220"/>
                  </a:lnTo>
                  <a:lnTo>
                    <a:pt x="4579" y="98"/>
                  </a:lnTo>
                  <a:lnTo>
                    <a:pt x="4555" y="25"/>
                  </a:lnTo>
                  <a:lnTo>
                    <a:pt x="4555" y="25"/>
                  </a:lnTo>
                  <a:lnTo>
                    <a:pt x="4482" y="1"/>
                  </a:lnTo>
                  <a:lnTo>
                    <a:pt x="4360" y="25"/>
                  </a:lnTo>
                  <a:lnTo>
                    <a:pt x="3970" y="74"/>
                  </a:lnTo>
                  <a:lnTo>
                    <a:pt x="3410" y="195"/>
                  </a:lnTo>
                  <a:lnTo>
                    <a:pt x="2752" y="390"/>
                  </a:lnTo>
                  <a:lnTo>
                    <a:pt x="2095" y="609"/>
                  </a:lnTo>
                  <a:lnTo>
                    <a:pt x="1462" y="853"/>
                  </a:lnTo>
                  <a:lnTo>
                    <a:pt x="1169" y="975"/>
                  </a:lnTo>
                  <a:lnTo>
                    <a:pt x="926" y="1121"/>
                  </a:lnTo>
                  <a:lnTo>
                    <a:pt x="707" y="1267"/>
                  </a:lnTo>
                  <a:lnTo>
                    <a:pt x="536" y="1389"/>
                  </a:lnTo>
                  <a:lnTo>
                    <a:pt x="536" y="1389"/>
                  </a:lnTo>
                  <a:lnTo>
                    <a:pt x="414" y="1535"/>
                  </a:lnTo>
                  <a:lnTo>
                    <a:pt x="317" y="1657"/>
                  </a:lnTo>
                  <a:lnTo>
                    <a:pt x="219" y="1803"/>
                  </a:lnTo>
                  <a:lnTo>
                    <a:pt x="146" y="1973"/>
                  </a:lnTo>
                  <a:lnTo>
                    <a:pt x="98" y="2119"/>
                  </a:lnTo>
                  <a:lnTo>
                    <a:pt x="49" y="2290"/>
                  </a:lnTo>
                  <a:lnTo>
                    <a:pt x="0" y="2460"/>
                  </a:lnTo>
                  <a:lnTo>
                    <a:pt x="0" y="2607"/>
                  </a:lnTo>
                  <a:lnTo>
                    <a:pt x="0" y="2777"/>
                  </a:lnTo>
                  <a:lnTo>
                    <a:pt x="0" y="2948"/>
                  </a:lnTo>
                  <a:lnTo>
                    <a:pt x="25" y="3118"/>
                  </a:lnTo>
                  <a:lnTo>
                    <a:pt x="73" y="3264"/>
                  </a:lnTo>
                  <a:lnTo>
                    <a:pt x="146" y="3435"/>
                  </a:lnTo>
                  <a:lnTo>
                    <a:pt x="195" y="3581"/>
                  </a:lnTo>
                  <a:lnTo>
                    <a:pt x="293" y="3727"/>
                  </a:lnTo>
                  <a:lnTo>
                    <a:pt x="390" y="3873"/>
                  </a:lnTo>
                  <a:lnTo>
                    <a:pt x="707" y="4190"/>
                  </a:lnTo>
                  <a:close/>
                </a:path>
              </a:pathLst>
            </a:custGeom>
            <a:noFill/>
            <a:ln cap="rnd" cmpd="sng" w="12175">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82" name="Google Shape;82;p13"/>
            <p:cNvSpPr/>
            <p:nvPr/>
          </p:nvSpPr>
          <p:spPr>
            <a:xfrm>
              <a:off x="2850400" y="4372975"/>
              <a:ext cx="54825" cy="54825"/>
            </a:xfrm>
            <a:custGeom>
              <a:rect b="b" l="l" r="r" t="t"/>
              <a:pathLst>
                <a:path extrusionOk="0" fill="none" h="2193" w="2193">
                  <a:moveTo>
                    <a:pt x="2192" y="0"/>
                  </a:moveTo>
                  <a:lnTo>
                    <a:pt x="0" y="2192"/>
                  </a:lnTo>
                </a:path>
              </a:pathLst>
            </a:custGeom>
            <a:noFill/>
            <a:ln cap="rnd" cmpd="sng" w="12175">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83" name="Google Shape;83;p13"/>
            <p:cNvSpPr/>
            <p:nvPr/>
          </p:nvSpPr>
          <p:spPr>
            <a:xfrm>
              <a:off x="2646425" y="4429600"/>
              <a:ext cx="156500" cy="156500"/>
            </a:xfrm>
            <a:custGeom>
              <a:rect b="b" l="l" r="r" t="t"/>
              <a:pathLst>
                <a:path extrusionOk="0" fill="none" h="6260" w="6260">
                  <a:moveTo>
                    <a:pt x="5675" y="5334"/>
                  </a:moveTo>
                  <a:lnTo>
                    <a:pt x="5675" y="5334"/>
                  </a:lnTo>
                  <a:lnTo>
                    <a:pt x="5821" y="5139"/>
                  </a:lnTo>
                  <a:lnTo>
                    <a:pt x="5943" y="4945"/>
                  </a:lnTo>
                  <a:lnTo>
                    <a:pt x="6040" y="4725"/>
                  </a:lnTo>
                  <a:lnTo>
                    <a:pt x="6138" y="4506"/>
                  </a:lnTo>
                  <a:lnTo>
                    <a:pt x="6186" y="4287"/>
                  </a:lnTo>
                  <a:lnTo>
                    <a:pt x="6235" y="4043"/>
                  </a:lnTo>
                  <a:lnTo>
                    <a:pt x="6259" y="3824"/>
                  </a:lnTo>
                  <a:lnTo>
                    <a:pt x="6259" y="3581"/>
                  </a:lnTo>
                  <a:lnTo>
                    <a:pt x="6235" y="3361"/>
                  </a:lnTo>
                  <a:lnTo>
                    <a:pt x="6186" y="3118"/>
                  </a:lnTo>
                  <a:lnTo>
                    <a:pt x="6138" y="2899"/>
                  </a:lnTo>
                  <a:lnTo>
                    <a:pt x="6040" y="2680"/>
                  </a:lnTo>
                  <a:lnTo>
                    <a:pt x="5943" y="2460"/>
                  </a:lnTo>
                  <a:lnTo>
                    <a:pt x="5821" y="2266"/>
                  </a:lnTo>
                  <a:lnTo>
                    <a:pt x="5675" y="2071"/>
                  </a:lnTo>
                  <a:lnTo>
                    <a:pt x="5504" y="1900"/>
                  </a:lnTo>
                  <a:lnTo>
                    <a:pt x="5504" y="1900"/>
                  </a:lnTo>
                  <a:lnTo>
                    <a:pt x="5285" y="1705"/>
                  </a:lnTo>
                  <a:lnTo>
                    <a:pt x="4993" y="1510"/>
                  </a:lnTo>
                  <a:lnTo>
                    <a:pt x="4652" y="1316"/>
                  </a:lnTo>
                  <a:lnTo>
                    <a:pt x="4262" y="1145"/>
                  </a:lnTo>
                  <a:lnTo>
                    <a:pt x="3848" y="975"/>
                  </a:lnTo>
                  <a:lnTo>
                    <a:pt x="3410" y="804"/>
                  </a:lnTo>
                  <a:lnTo>
                    <a:pt x="2484" y="488"/>
                  </a:lnTo>
                  <a:lnTo>
                    <a:pt x="1608" y="244"/>
                  </a:lnTo>
                  <a:lnTo>
                    <a:pt x="853" y="74"/>
                  </a:lnTo>
                  <a:lnTo>
                    <a:pt x="536" y="25"/>
                  </a:lnTo>
                  <a:lnTo>
                    <a:pt x="292" y="0"/>
                  </a:lnTo>
                  <a:lnTo>
                    <a:pt x="122" y="0"/>
                  </a:lnTo>
                  <a:lnTo>
                    <a:pt x="25" y="25"/>
                  </a:lnTo>
                  <a:lnTo>
                    <a:pt x="25" y="25"/>
                  </a:lnTo>
                  <a:lnTo>
                    <a:pt x="0" y="122"/>
                  </a:lnTo>
                  <a:lnTo>
                    <a:pt x="0" y="293"/>
                  </a:lnTo>
                  <a:lnTo>
                    <a:pt x="25" y="536"/>
                  </a:lnTo>
                  <a:lnTo>
                    <a:pt x="73" y="853"/>
                  </a:lnTo>
                  <a:lnTo>
                    <a:pt x="244" y="1608"/>
                  </a:lnTo>
                  <a:lnTo>
                    <a:pt x="487" y="2485"/>
                  </a:lnTo>
                  <a:lnTo>
                    <a:pt x="804" y="3410"/>
                  </a:lnTo>
                  <a:lnTo>
                    <a:pt x="974" y="3849"/>
                  </a:lnTo>
                  <a:lnTo>
                    <a:pt x="1145" y="4263"/>
                  </a:lnTo>
                  <a:lnTo>
                    <a:pt x="1315" y="4652"/>
                  </a:lnTo>
                  <a:lnTo>
                    <a:pt x="1510" y="4993"/>
                  </a:lnTo>
                  <a:lnTo>
                    <a:pt x="1705" y="5286"/>
                  </a:lnTo>
                  <a:lnTo>
                    <a:pt x="1900" y="5505"/>
                  </a:lnTo>
                  <a:lnTo>
                    <a:pt x="1900" y="5505"/>
                  </a:lnTo>
                  <a:lnTo>
                    <a:pt x="2070" y="5675"/>
                  </a:lnTo>
                  <a:lnTo>
                    <a:pt x="2265" y="5821"/>
                  </a:lnTo>
                  <a:lnTo>
                    <a:pt x="2460" y="5943"/>
                  </a:lnTo>
                  <a:lnTo>
                    <a:pt x="2679" y="6041"/>
                  </a:lnTo>
                  <a:lnTo>
                    <a:pt x="2898" y="6138"/>
                  </a:lnTo>
                  <a:lnTo>
                    <a:pt x="3118" y="6187"/>
                  </a:lnTo>
                  <a:lnTo>
                    <a:pt x="3361" y="6235"/>
                  </a:lnTo>
                  <a:lnTo>
                    <a:pt x="3580" y="6260"/>
                  </a:lnTo>
                  <a:lnTo>
                    <a:pt x="3824" y="6260"/>
                  </a:lnTo>
                  <a:lnTo>
                    <a:pt x="4043" y="6235"/>
                  </a:lnTo>
                  <a:lnTo>
                    <a:pt x="4287" y="6187"/>
                  </a:lnTo>
                  <a:lnTo>
                    <a:pt x="4506" y="6138"/>
                  </a:lnTo>
                  <a:lnTo>
                    <a:pt x="4725" y="6041"/>
                  </a:lnTo>
                  <a:lnTo>
                    <a:pt x="4944" y="5943"/>
                  </a:lnTo>
                  <a:lnTo>
                    <a:pt x="5139" y="5821"/>
                  </a:lnTo>
                  <a:lnTo>
                    <a:pt x="5334" y="5675"/>
                  </a:lnTo>
                  <a:lnTo>
                    <a:pt x="5675" y="5334"/>
                  </a:lnTo>
                  <a:close/>
                </a:path>
              </a:pathLst>
            </a:custGeom>
            <a:noFill/>
            <a:ln cap="rnd" cmpd="sng" w="12175">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84" name="Google Shape;84;p13"/>
            <p:cNvSpPr/>
            <p:nvPr/>
          </p:nvSpPr>
          <p:spPr>
            <a:xfrm>
              <a:off x="2696350" y="4479525"/>
              <a:ext cx="87100" cy="87100"/>
            </a:xfrm>
            <a:custGeom>
              <a:rect b="b" l="l" r="r" t="t"/>
              <a:pathLst>
                <a:path extrusionOk="0" fill="none" h="3484" w="3484">
                  <a:moveTo>
                    <a:pt x="0" y="1"/>
                  </a:moveTo>
                  <a:lnTo>
                    <a:pt x="3483" y="3483"/>
                  </a:lnTo>
                </a:path>
              </a:pathLst>
            </a:custGeom>
            <a:noFill/>
            <a:ln cap="rnd" cmpd="sng" w="12175">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grpSp>
      <p:grpSp>
        <p:nvGrpSpPr>
          <p:cNvPr id="85" name="Google Shape;85;p13"/>
          <p:cNvGrpSpPr/>
          <p:nvPr/>
        </p:nvGrpSpPr>
        <p:grpSpPr>
          <a:xfrm>
            <a:off x="890299" y="1571884"/>
            <a:ext cx="435022" cy="323445"/>
            <a:chOff x="5247525" y="3007275"/>
            <a:chExt cx="517575" cy="384825"/>
          </a:xfrm>
        </p:grpSpPr>
        <p:sp>
          <p:nvSpPr>
            <p:cNvPr id="86" name="Google Shape;86;p13"/>
            <p:cNvSpPr/>
            <p:nvPr/>
          </p:nvSpPr>
          <p:spPr>
            <a:xfrm>
              <a:off x="5247525" y="3007275"/>
              <a:ext cx="348900" cy="348900"/>
            </a:xfrm>
            <a:custGeom>
              <a:rect b="b" l="l" r="r" t="t"/>
              <a:pathLst>
                <a:path extrusionOk="0" fill="none" h="13956" w="13956">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cap="rnd" cmpd="sng" w="12175">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87" name="Google Shape;87;p13"/>
            <p:cNvSpPr/>
            <p:nvPr/>
          </p:nvSpPr>
          <p:spPr>
            <a:xfrm>
              <a:off x="5566575" y="3193575"/>
              <a:ext cx="198525" cy="198525"/>
            </a:xfrm>
            <a:custGeom>
              <a:rect b="b" l="l" r="r" t="t"/>
              <a:pathLst>
                <a:path extrusionOk="0" fill="none" h="7941" w="7941">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cap="rnd" cmpd="sng" w="12175">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grpSp>
      <p:grpSp>
        <p:nvGrpSpPr>
          <p:cNvPr id="88" name="Google Shape;88;p13"/>
          <p:cNvGrpSpPr/>
          <p:nvPr/>
        </p:nvGrpSpPr>
        <p:grpSpPr>
          <a:xfrm>
            <a:off x="921633" y="2060085"/>
            <a:ext cx="372340" cy="276861"/>
            <a:chOff x="3932350" y="3714775"/>
            <a:chExt cx="439650" cy="319075"/>
          </a:xfrm>
        </p:grpSpPr>
        <p:sp>
          <p:nvSpPr>
            <p:cNvPr id="89" name="Google Shape;89;p13"/>
            <p:cNvSpPr/>
            <p:nvPr/>
          </p:nvSpPr>
          <p:spPr>
            <a:xfrm>
              <a:off x="3932350" y="3714775"/>
              <a:ext cx="439650" cy="319075"/>
            </a:xfrm>
            <a:custGeom>
              <a:rect b="b" l="l" r="r" t="t"/>
              <a:pathLst>
                <a:path extrusionOk="0" fill="none" h="12763" w="17586">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cap="rnd" cmpd="sng" w="12175">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90" name="Google Shape;90;p13"/>
            <p:cNvSpPr/>
            <p:nvPr/>
          </p:nvSpPr>
          <p:spPr>
            <a:xfrm>
              <a:off x="3970100" y="3862750"/>
              <a:ext cx="77350" cy="132750"/>
            </a:xfrm>
            <a:custGeom>
              <a:rect b="b" l="l" r="r" t="t"/>
              <a:pathLst>
                <a:path extrusionOk="0" fill="none" h="5310" w="3094">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cap="rnd" cmpd="sng" w="12175">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91" name="Google Shape;91;p13"/>
            <p:cNvSpPr/>
            <p:nvPr/>
          </p:nvSpPr>
          <p:spPr>
            <a:xfrm>
              <a:off x="4278800" y="3862750"/>
              <a:ext cx="77350" cy="132750"/>
            </a:xfrm>
            <a:custGeom>
              <a:rect b="b" l="l" r="r" t="t"/>
              <a:pathLst>
                <a:path extrusionOk="0" fill="none" h="5310" w="3094">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cap="rnd" cmpd="sng" w="12175">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92" name="Google Shape;92;p13"/>
            <p:cNvSpPr/>
            <p:nvPr/>
          </p:nvSpPr>
          <p:spPr>
            <a:xfrm>
              <a:off x="4073000" y="3716600"/>
              <a:ext cx="77350" cy="278900"/>
            </a:xfrm>
            <a:custGeom>
              <a:rect b="b" l="l" r="r" t="t"/>
              <a:pathLst>
                <a:path extrusionOk="0" fill="none" h="11156" w="3094">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cap="rnd" cmpd="sng" w="12175">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93" name="Google Shape;93;p13"/>
            <p:cNvSpPr/>
            <p:nvPr/>
          </p:nvSpPr>
          <p:spPr>
            <a:xfrm>
              <a:off x="4175900" y="3787250"/>
              <a:ext cx="77350" cy="208250"/>
            </a:xfrm>
            <a:custGeom>
              <a:rect b="b" l="l" r="r" t="t"/>
              <a:pathLst>
                <a:path extrusionOk="0" fill="none" h="8330" w="3094">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cap="rnd" cmpd="sng" w="12175">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grpSp>
      <p:grpSp>
        <p:nvGrpSpPr>
          <p:cNvPr id="94" name="Google Shape;94;p13"/>
          <p:cNvGrpSpPr/>
          <p:nvPr/>
        </p:nvGrpSpPr>
        <p:grpSpPr>
          <a:xfrm>
            <a:off x="926130" y="3900307"/>
            <a:ext cx="363369" cy="221115"/>
            <a:chOff x="3269900" y="3064500"/>
            <a:chExt cx="432325" cy="263075"/>
          </a:xfrm>
        </p:grpSpPr>
        <p:sp>
          <p:nvSpPr>
            <p:cNvPr id="95" name="Google Shape;95;p13"/>
            <p:cNvSpPr/>
            <p:nvPr/>
          </p:nvSpPr>
          <p:spPr>
            <a:xfrm>
              <a:off x="3269900" y="3064500"/>
              <a:ext cx="432325" cy="263075"/>
            </a:xfrm>
            <a:custGeom>
              <a:rect b="b" l="l" r="r" t="t"/>
              <a:pathLst>
                <a:path extrusionOk="0" fill="none" h="10523" w="17293">
                  <a:moveTo>
                    <a:pt x="14711" y="7916"/>
                  </a:moveTo>
                  <a:lnTo>
                    <a:pt x="14711" y="7916"/>
                  </a:lnTo>
                  <a:lnTo>
                    <a:pt x="14151" y="8379"/>
                  </a:lnTo>
                  <a:lnTo>
                    <a:pt x="13493" y="8842"/>
                  </a:lnTo>
                  <a:lnTo>
                    <a:pt x="12811" y="9280"/>
                  </a:lnTo>
                  <a:lnTo>
                    <a:pt x="12446" y="9475"/>
                  </a:lnTo>
                  <a:lnTo>
                    <a:pt x="12056" y="9670"/>
                  </a:lnTo>
                  <a:lnTo>
                    <a:pt x="11667" y="9840"/>
                  </a:lnTo>
                  <a:lnTo>
                    <a:pt x="11253" y="10011"/>
                  </a:lnTo>
                  <a:lnTo>
                    <a:pt x="10839" y="10157"/>
                  </a:lnTo>
                  <a:lnTo>
                    <a:pt x="10425" y="10278"/>
                  </a:lnTo>
                  <a:lnTo>
                    <a:pt x="9986" y="10376"/>
                  </a:lnTo>
                  <a:lnTo>
                    <a:pt x="9548" y="10449"/>
                  </a:lnTo>
                  <a:lnTo>
                    <a:pt x="9109" y="10498"/>
                  </a:lnTo>
                  <a:lnTo>
                    <a:pt x="8647" y="10522"/>
                  </a:lnTo>
                  <a:lnTo>
                    <a:pt x="8647" y="10522"/>
                  </a:lnTo>
                  <a:lnTo>
                    <a:pt x="8233" y="10522"/>
                  </a:lnTo>
                  <a:lnTo>
                    <a:pt x="7843" y="10473"/>
                  </a:lnTo>
                  <a:lnTo>
                    <a:pt x="7453" y="10425"/>
                  </a:lnTo>
                  <a:lnTo>
                    <a:pt x="7064" y="10327"/>
                  </a:lnTo>
                  <a:lnTo>
                    <a:pt x="6674" y="10230"/>
                  </a:lnTo>
                  <a:lnTo>
                    <a:pt x="6284" y="10108"/>
                  </a:lnTo>
                  <a:lnTo>
                    <a:pt x="5919" y="9986"/>
                  </a:lnTo>
                  <a:lnTo>
                    <a:pt x="5554" y="9840"/>
                  </a:lnTo>
                  <a:lnTo>
                    <a:pt x="5213" y="9670"/>
                  </a:lnTo>
                  <a:lnTo>
                    <a:pt x="4847" y="9499"/>
                  </a:lnTo>
                  <a:lnTo>
                    <a:pt x="4190" y="9109"/>
                  </a:lnTo>
                  <a:lnTo>
                    <a:pt x="3557" y="8695"/>
                  </a:lnTo>
                  <a:lnTo>
                    <a:pt x="2972" y="8233"/>
                  </a:lnTo>
                  <a:lnTo>
                    <a:pt x="2412" y="7794"/>
                  </a:lnTo>
                  <a:lnTo>
                    <a:pt x="1900" y="7332"/>
                  </a:lnTo>
                  <a:lnTo>
                    <a:pt x="1438" y="6893"/>
                  </a:lnTo>
                  <a:lnTo>
                    <a:pt x="1048" y="6479"/>
                  </a:lnTo>
                  <a:lnTo>
                    <a:pt x="390" y="5748"/>
                  </a:lnTo>
                  <a:lnTo>
                    <a:pt x="1" y="5261"/>
                  </a:lnTo>
                  <a:lnTo>
                    <a:pt x="1" y="5261"/>
                  </a:lnTo>
                  <a:lnTo>
                    <a:pt x="390" y="4774"/>
                  </a:lnTo>
                  <a:lnTo>
                    <a:pt x="1048" y="4044"/>
                  </a:lnTo>
                  <a:lnTo>
                    <a:pt x="1438" y="3630"/>
                  </a:lnTo>
                  <a:lnTo>
                    <a:pt x="1900" y="3191"/>
                  </a:lnTo>
                  <a:lnTo>
                    <a:pt x="2412" y="2728"/>
                  </a:lnTo>
                  <a:lnTo>
                    <a:pt x="2972" y="2290"/>
                  </a:lnTo>
                  <a:lnTo>
                    <a:pt x="3557" y="1852"/>
                  </a:lnTo>
                  <a:lnTo>
                    <a:pt x="4190" y="1413"/>
                  </a:lnTo>
                  <a:lnTo>
                    <a:pt x="4847" y="1024"/>
                  </a:lnTo>
                  <a:lnTo>
                    <a:pt x="5213" y="853"/>
                  </a:lnTo>
                  <a:lnTo>
                    <a:pt x="5554" y="683"/>
                  </a:lnTo>
                  <a:lnTo>
                    <a:pt x="5919" y="536"/>
                  </a:lnTo>
                  <a:lnTo>
                    <a:pt x="6284" y="415"/>
                  </a:lnTo>
                  <a:lnTo>
                    <a:pt x="6674" y="293"/>
                  </a:lnTo>
                  <a:lnTo>
                    <a:pt x="7064" y="196"/>
                  </a:lnTo>
                  <a:lnTo>
                    <a:pt x="7453" y="98"/>
                  </a:lnTo>
                  <a:lnTo>
                    <a:pt x="7843" y="49"/>
                  </a:lnTo>
                  <a:lnTo>
                    <a:pt x="8233" y="1"/>
                  </a:lnTo>
                  <a:lnTo>
                    <a:pt x="8647" y="1"/>
                  </a:lnTo>
                  <a:lnTo>
                    <a:pt x="8647" y="1"/>
                  </a:lnTo>
                  <a:lnTo>
                    <a:pt x="9109" y="25"/>
                  </a:lnTo>
                  <a:lnTo>
                    <a:pt x="9548" y="74"/>
                  </a:lnTo>
                  <a:lnTo>
                    <a:pt x="9986" y="147"/>
                  </a:lnTo>
                  <a:lnTo>
                    <a:pt x="10425" y="244"/>
                  </a:lnTo>
                  <a:lnTo>
                    <a:pt x="10839" y="366"/>
                  </a:lnTo>
                  <a:lnTo>
                    <a:pt x="11253" y="512"/>
                  </a:lnTo>
                  <a:lnTo>
                    <a:pt x="11667" y="683"/>
                  </a:lnTo>
                  <a:lnTo>
                    <a:pt x="12056" y="853"/>
                  </a:lnTo>
                  <a:lnTo>
                    <a:pt x="12446" y="1048"/>
                  </a:lnTo>
                  <a:lnTo>
                    <a:pt x="12811" y="1243"/>
                  </a:lnTo>
                  <a:lnTo>
                    <a:pt x="13493" y="1681"/>
                  </a:lnTo>
                  <a:lnTo>
                    <a:pt x="14151" y="2144"/>
                  </a:lnTo>
                  <a:lnTo>
                    <a:pt x="14711" y="2607"/>
                  </a:lnTo>
                  <a:lnTo>
                    <a:pt x="14711" y="2607"/>
                  </a:lnTo>
                  <a:lnTo>
                    <a:pt x="15198" y="3021"/>
                  </a:lnTo>
                  <a:lnTo>
                    <a:pt x="15637" y="3435"/>
                  </a:lnTo>
                  <a:lnTo>
                    <a:pt x="16026" y="3824"/>
                  </a:lnTo>
                  <a:lnTo>
                    <a:pt x="16367" y="4190"/>
                  </a:lnTo>
                  <a:lnTo>
                    <a:pt x="16927" y="4823"/>
                  </a:lnTo>
                  <a:lnTo>
                    <a:pt x="17293" y="5261"/>
                  </a:lnTo>
                  <a:lnTo>
                    <a:pt x="17293" y="5261"/>
                  </a:lnTo>
                  <a:lnTo>
                    <a:pt x="16927" y="5700"/>
                  </a:lnTo>
                  <a:lnTo>
                    <a:pt x="16367" y="6333"/>
                  </a:lnTo>
                  <a:lnTo>
                    <a:pt x="16026" y="6698"/>
                  </a:lnTo>
                  <a:lnTo>
                    <a:pt x="15637" y="7088"/>
                  </a:lnTo>
                  <a:lnTo>
                    <a:pt x="15198" y="7502"/>
                  </a:lnTo>
                  <a:lnTo>
                    <a:pt x="14711" y="7916"/>
                  </a:lnTo>
                  <a:lnTo>
                    <a:pt x="14711" y="7916"/>
                  </a:lnTo>
                  <a:close/>
                </a:path>
              </a:pathLst>
            </a:custGeom>
            <a:noFill/>
            <a:ln cap="rnd" cmpd="sng" w="12175">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96" name="Google Shape;96;p13"/>
            <p:cNvSpPr/>
            <p:nvPr/>
          </p:nvSpPr>
          <p:spPr>
            <a:xfrm>
              <a:off x="3445875" y="3155825"/>
              <a:ext cx="80400" cy="80400"/>
            </a:xfrm>
            <a:custGeom>
              <a:rect b="b" l="l" r="r" t="t"/>
              <a:pathLst>
                <a:path extrusionOk="0" fill="none" h="3216" w="3216">
                  <a:moveTo>
                    <a:pt x="0" y="1608"/>
                  </a:moveTo>
                  <a:lnTo>
                    <a:pt x="0" y="1608"/>
                  </a:lnTo>
                  <a:lnTo>
                    <a:pt x="25" y="1438"/>
                  </a:lnTo>
                  <a:lnTo>
                    <a:pt x="49" y="1292"/>
                  </a:lnTo>
                  <a:lnTo>
                    <a:pt x="73" y="1121"/>
                  </a:lnTo>
                  <a:lnTo>
                    <a:pt x="146" y="975"/>
                  </a:lnTo>
                  <a:lnTo>
                    <a:pt x="195" y="853"/>
                  </a:lnTo>
                  <a:lnTo>
                    <a:pt x="293" y="707"/>
                  </a:lnTo>
                  <a:lnTo>
                    <a:pt x="366" y="585"/>
                  </a:lnTo>
                  <a:lnTo>
                    <a:pt x="487" y="488"/>
                  </a:lnTo>
                  <a:lnTo>
                    <a:pt x="585" y="366"/>
                  </a:lnTo>
                  <a:lnTo>
                    <a:pt x="707" y="293"/>
                  </a:lnTo>
                  <a:lnTo>
                    <a:pt x="853" y="196"/>
                  </a:lnTo>
                  <a:lnTo>
                    <a:pt x="974" y="147"/>
                  </a:lnTo>
                  <a:lnTo>
                    <a:pt x="1121" y="74"/>
                  </a:lnTo>
                  <a:lnTo>
                    <a:pt x="1291" y="50"/>
                  </a:lnTo>
                  <a:lnTo>
                    <a:pt x="1437" y="25"/>
                  </a:lnTo>
                  <a:lnTo>
                    <a:pt x="1608" y="1"/>
                  </a:lnTo>
                  <a:lnTo>
                    <a:pt x="1608" y="1"/>
                  </a:lnTo>
                  <a:lnTo>
                    <a:pt x="1778" y="25"/>
                  </a:lnTo>
                  <a:lnTo>
                    <a:pt x="1924" y="50"/>
                  </a:lnTo>
                  <a:lnTo>
                    <a:pt x="2095" y="74"/>
                  </a:lnTo>
                  <a:lnTo>
                    <a:pt x="2241" y="147"/>
                  </a:lnTo>
                  <a:lnTo>
                    <a:pt x="2363" y="196"/>
                  </a:lnTo>
                  <a:lnTo>
                    <a:pt x="2509" y="293"/>
                  </a:lnTo>
                  <a:lnTo>
                    <a:pt x="2631" y="366"/>
                  </a:lnTo>
                  <a:lnTo>
                    <a:pt x="2728" y="488"/>
                  </a:lnTo>
                  <a:lnTo>
                    <a:pt x="2850" y="585"/>
                  </a:lnTo>
                  <a:lnTo>
                    <a:pt x="2923" y="707"/>
                  </a:lnTo>
                  <a:lnTo>
                    <a:pt x="3020" y="853"/>
                  </a:lnTo>
                  <a:lnTo>
                    <a:pt x="3069" y="975"/>
                  </a:lnTo>
                  <a:lnTo>
                    <a:pt x="3142" y="1121"/>
                  </a:lnTo>
                  <a:lnTo>
                    <a:pt x="3166" y="1292"/>
                  </a:lnTo>
                  <a:lnTo>
                    <a:pt x="3191" y="1438"/>
                  </a:lnTo>
                  <a:lnTo>
                    <a:pt x="3215" y="1608"/>
                  </a:lnTo>
                  <a:lnTo>
                    <a:pt x="3215" y="1608"/>
                  </a:lnTo>
                  <a:lnTo>
                    <a:pt x="3191" y="1779"/>
                  </a:lnTo>
                  <a:lnTo>
                    <a:pt x="3166" y="1925"/>
                  </a:lnTo>
                  <a:lnTo>
                    <a:pt x="3142" y="2095"/>
                  </a:lnTo>
                  <a:lnTo>
                    <a:pt x="3069" y="2242"/>
                  </a:lnTo>
                  <a:lnTo>
                    <a:pt x="3020" y="2363"/>
                  </a:lnTo>
                  <a:lnTo>
                    <a:pt x="2923" y="2509"/>
                  </a:lnTo>
                  <a:lnTo>
                    <a:pt x="2850" y="2631"/>
                  </a:lnTo>
                  <a:lnTo>
                    <a:pt x="2728" y="2729"/>
                  </a:lnTo>
                  <a:lnTo>
                    <a:pt x="2631" y="2850"/>
                  </a:lnTo>
                  <a:lnTo>
                    <a:pt x="2509" y="2924"/>
                  </a:lnTo>
                  <a:lnTo>
                    <a:pt x="2363" y="3021"/>
                  </a:lnTo>
                  <a:lnTo>
                    <a:pt x="2241" y="3070"/>
                  </a:lnTo>
                  <a:lnTo>
                    <a:pt x="2095" y="3143"/>
                  </a:lnTo>
                  <a:lnTo>
                    <a:pt x="1924" y="3167"/>
                  </a:lnTo>
                  <a:lnTo>
                    <a:pt x="1778" y="3191"/>
                  </a:lnTo>
                  <a:lnTo>
                    <a:pt x="1608" y="3216"/>
                  </a:lnTo>
                  <a:lnTo>
                    <a:pt x="1608" y="3216"/>
                  </a:lnTo>
                  <a:lnTo>
                    <a:pt x="1437" y="3191"/>
                  </a:lnTo>
                  <a:lnTo>
                    <a:pt x="1291" y="3167"/>
                  </a:lnTo>
                  <a:lnTo>
                    <a:pt x="1121" y="3143"/>
                  </a:lnTo>
                  <a:lnTo>
                    <a:pt x="974" y="3070"/>
                  </a:lnTo>
                  <a:lnTo>
                    <a:pt x="853" y="3021"/>
                  </a:lnTo>
                  <a:lnTo>
                    <a:pt x="707" y="2924"/>
                  </a:lnTo>
                  <a:lnTo>
                    <a:pt x="585" y="2850"/>
                  </a:lnTo>
                  <a:lnTo>
                    <a:pt x="487" y="2729"/>
                  </a:lnTo>
                  <a:lnTo>
                    <a:pt x="366" y="2631"/>
                  </a:lnTo>
                  <a:lnTo>
                    <a:pt x="293" y="2509"/>
                  </a:lnTo>
                  <a:lnTo>
                    <a:pt x="195" y="2363"/>
                  </a:lnTo>
                  <a:lnTo>
                    <a:pt x="146" y="2242"/>
                  </a:lnTo>
                  <a:lnTo>
                    <a:pt x="73" y="2095"/>
                  </a:lnTo>
                  <a:lnTo>
                    <a:pt x="49" y="1925"/>
                  </a:lnTo>
                  <a:lnTo>
                    <a:pt x="25" y="1779"/>
                  </a:lnTo>
                  <a:lnTo>
                    <a:pt x="0" y="1608"/>
                  </a:lnTo>
                  <a:lnTo>
                    <a:pt x="0" y="1608"/>
                  </a:lnTo>
                  <a:close/>
                </a:path>
              </a:pathLst>
            </a:custGeom>
            <a:noFill/>
            <a:ln cap="rnd" cmpd="sng" w="12175">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97" name="Google Shape;97;p13"/>
            <p:cNvSpPr/>
            <p:nvPr/>
          </p:nvSpPr>
          <p:spPr>
            <a:xfrm>
              <a:off x="3381925" y="3091900"/>
              <a:ext cx="208275" cy="208275"/>
            </a:xfrm>
            <a:custGeom>
              <a:rect b="b" l="l" r="r" t="t"/>
              <a:pathLst>
                <a:path extrusionOk="0" fill="none" h="8331" w="8331">
                  <a:moveTo>
                    <a:pt x="1" y="4165"/>
                  </a:moveTo>
                  <a:lnTo>
                    <a:pt x="1" y="4165"/>
                  </a:lnTo>
                  <a:lnTo>
                    <a:pt x="25" y="3751"/>
                  </a:lnTo>
                  <a:lnTo>
                    <a:pt x="74" y="3337"/>
                  </a:lnTo>
                  <a:lnTo>
                    <a:pt x="196" y="2923"/>
                  </a:lnTo>
                  <a:lnTo>
                    <a:pt x="318" y="2534"/>
                  </a:lnTo>
                  <a:lnTo>
                    <a:pt x="512" y="2168"/>
                  </a:lnTo>
                  <a:lnTo>
                    <a:pt x="707" y="1827"/>
                  </a:lnTo>
                  <a:lnTo>
                    <a:pt x="951" y="1511"/>
                  </a:lnTo>
                  <a:lnTo>
                    <a:pt x="1219" y="1218"/>
                  </a:lnTo>
                  <a:lnTo>
                    <a:pt x="1511" y="951"/>
                  </a:lnTo>
                  <a:lnTo>
                    <a:pt x="1828" y="707"/>
                  </a:lnTo>
                  <a:lnTo>
                    <a:pt x="2169" y="512"/>
                  </a:lnTo>
                  <a:lnTo>
                    <a:pt x="2534" y="317"/>
                  </a:lnTo>
                  <a:lnTo>
                    <a:pt x="2924" y="195"/>
                  </a:lnTo>
                  <a:lnTo>
                    <a:pt x="3313" y="74"/>
                  </a:lnTo>
                  <a:lnTo>
                    <a:pt x="3727" y="25"/>
                  </a:lnTo>
                  <a:lnTo>
                    <a:pt x="4166" y="1"/>
                  </a:lnTo>
                  <a:lnTo>
                    <a:pt x="4166" y="1"/>
                  </a:lnTo>
                  <a:lnTo>
                    <a:pt x="4580" y="25"/>
                  </a:lnTo>
                  <a:lnTo>
                    <a:pt x="4994" y="74"/>
                  </a:lnTo>
                  <a:lnTo>
                    <a:pt x="5408" y="195"/>
                  </a:lnTo>
                  <a:lnTo>
                    <a:pt x="5797" y="317"/>
                  </a:lnTo>
                  <a:lnTo>
                    <a:pt x="6163" y="512"/>
                  </a:lnTo>
                  <a:lnTo>
                    <a:pt x="6504" y="707"/>
                  </a:lnTo>
                  <a:lnTo>
                    <a:pt x="6820" y="951"/>
                  </a:lnTo>
                  <a:lnTo>
                    <a:pt x="7113" y="1218"/>
                  </a:lnTo>
                  <a:lnTo>
                    <a:pt x="7381" y="1511"/>
                  </a:lnTo>
                  <a:lnTo>
                    <a:pt x="7624" y="1827"/>
                  </a:lnTo>
                  <a:lnTo>
                    <a:pt x="7819" y="2168"/>
                  </a:lnTo>
                  <a:lnTo>
                    <a:pt x="8014" y="2534"/>
                  </a:lnTo>
                  <a:lnTo>
                    <a:pt x="8136" y="2923"/>
                  </a:lnTo>
                  <a:lnTo>
                    <a:pt x="8257" y="3337"/>
                  </a:lnTo>
                  <a:lnTo>
                    <a:pt x="8306" y="3751"/>
                  </a:lnTo>
                  <a:lnTo>
                    <a:pt x="8330" y="4165"/>
                  </a:lnTo>
                  <a:lnTo>
                    <a:pt x="8330" y="4165"/>
                  </a:lnTo>
                  <a:lnTo>
                    <a:pt x="8306" y="4579"/>
                  </a:lnTo>
                  <a:lnTo>
                    <a:pt x="8257" y="4993"/>
                  </a:lnTo>
                  <a:lnTo>
                    <a:pt x="8136" y="5407"/>
                  </a:lnTo>
                  <a:lnTo>
                    <a:pt x="8014" y="5797"/>
                  </a:lnTo>
                  <a:lnTo>
                    <a:pt x="7819" y="6162"/>
                  </a:lnTo>
                  <a:lnTo>
                    <a:pt x="7624" y="6503"/>
                  </a:lnTo>
                  <a:lnTo>
                    <a:pt x="7381" y="6820"/>
                  </a:lnTo>
                  <a:lnTo>
                    <a:pt x="7113" y="7112"/>
                  </a:lnTo>
                  <a:lnTo>
                    <a:pt x="6820" y="7380"/>
                  </a:lnTo>
                  <a:lnTo>
                    <a:pt x="6504" y="7624"/>
                  </a:lnTo>
                  <a:lnTo>
                    <a:pt x="6163" y="7819"/>
                  </a:lnTo>
                  <a:lnTo>
                    <a:pt x="5797" y="8013"/>
                  </a:lnTo>
                  <a:lnTo>
                    <a:pt x="5408" y="8135"/>
                  </a:lnTo>
                  <a:lnTo>
                    <a:pt x="4994" y="8257"/>
                  </a:lnTo>
                  <a:lnTo>
                    <a:pt x="4580" y="8306"/>
                  </a:lnTo>
                  <a:lnTo>
                    <a:pt x="4166" y="8330"/>
                  </a:lnTo>
                  <a:lnTo>
                    <a:pt x="4166" y="8330"/>
                  </a:lnTo>
                  <a:lnTo>
                    <a:pt x="3727" y="8306"/>
                  </a:lnTo>
                  <a:lnTo>
                    <a:pt x="3313" y="8257"/>
                  </a:lnTo>
                  <a:lnTo>
                    <a:pt x="2924" y="8135"/>
                  </a:lnTo>
                  <a:lnTo>
                    <a:pt x="2534" y="8013"/>
                  </a:lnTo>
                  <a:lnTo>
                    <a:pt x="2169" y="7819"/>
                  </a:lnTo>
                  <a:lnTo>
                    <a:pt x="1828" y="7624"/>
                  </a:lnTo>
                  <a:lnTo>
                    <a:pt x="1511" y="7380"/>
                  </a:lnTo>
                  <a:lnTo>
                    <a:pt x="1219" y="7112"/>
                  </a:lnTo>
                  <a:lnTo>
                    <a:pt x="951" y="6820"/>
                  </a:lnTo>
                  <a:lnTo>
                    <a:pt x="707" y="6503"/>
                  </a:lnTo>
                  <a:lnTo>
                    <a:pt x="512" y="6162"/>
                  </a:lnTo>
                  <a:lnTo>
                    <a:pt x="318" y="5797"/>
                  </a:lnTo>
                  <a:lnTo>
                    <a:pt x="196" y="5407"/>
                  </a:lnTo>
                  <a:lnTo>
                    <a:pt x="74" y="4993"/>
                  </a:lnTo>
                  <a:lnTo>
                    <a:pt x="25" y="4579"/>
                  </a:lnTo>
                  <a:lnTo>
                    <a:pt x="1" y="4165"/>
                  </a:lnTo>
                  <a:lnTo>
                    <a:pt x="1" y="4165"/>
                  </a:lnTo>
                  <a:close/>
                </a:path>
              </a:pathLst>
            </a:custGeom>
            <a:noFill/>
            <a:ln cap="rnd" cmpd="sng" w="12175">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4"/>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solidFill>
                  <a:srgbClr val="000000"/>
                </a:solidFill>
                <a:latin typeface="Times New Roman"/>
                <a:ea typeface="Times New Roman"/>
                <a:cs typeface="Times New Roman"/>
                <a:sym typeface="Times New Roman"/>
              </a:rPr>
              <a:t>Preliminary Results</a:t>
            </a:r>
            <a:endParaRPr sz="3000">
              <a:solidFill>
                <a:srgbClr val="000000"/>
              </a:solidFill>
              <a:latin typeface="Times New Roman"/>
              <a:ea typeface="Times New Roman"/>
              <a:cs typeface="Times New Roman"/>
              <a:sym typeface="Times New Roman"/>
            </a:endParaRPr>
          </a:p>
        </p:txBody>
      </p:sp>
      <p:sp>
        <p:nvSpPr>
          <p:cNvPr id="103" name="Google Shape;103;p14"/>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grpSp>
        <p:nvGrpSpPr>
          <p:cNvPr id="104" name="Google Shape;104;p14"/>
          <p:cNvGrpSpPr/>
          <p:nvPr/>
        </p:nvGrpSpPr>
        <p:grpSpPr>
          <a:xfrm>
            <a:off x="761631" y="1846973"/>
            <a:ext cx="654530" cy="579221"/>
            <a:chOff x="1510757" y="3225422"/>
            <a:chExt cx="720214" cy="637347"/>
          </a:xfrm>
        </p:grpSpPr>
        <p:sp>
          <p:nvSpPr>
            <p:cNvPr id="105" name="Google Shape;105;p14"/>
            <p:cNvSpPr/>
            <p:nvPr/>
          </p:nvSpPr>
          <p:spPr>
            <a:xfrm>
              <a:off x="1774546" y="3475620"/>
              <a:ext cx="261417" cy="238347"/>
            </a:xfrm>
            <a:custGeom>
              <a:rect b="b" l="l" r="r" t="t"/>
              <a:pathLst>
                <a:path extrusionOk="0" h="351" w="385">
                  <a:moveTo>
                    <a:pt x="0" y="288"/>
                  </a:moveTo>
                  <a:cubicBezTo>
                    <a:pt x="0" y="195"/>
                    <a:pt x="0" y="195"/>
                    <a:pt x="0" y="195"/>
                  </a:cubicBezTo>
                  <a:cubicBezTo>
                    <a:pt x="7" y="203"/>
                    <a:pt x="17" y="209"/>
                    <a:pt x="28" y="209"/>
                  </a:cubicBezTo>
                  <a:cubicBezTo>
                    <a:pt x="39" y="209"/>
                    <a:pt x="49" y="204"/>
                    <a:pt x="56" y="195"/>
                  </a:cubicBezTo>
                  <a:cubicBezTo>
                    <a:pt x="66" y="183"/>
                    <a:pt x="72" y="166"/>
                    <a:pt x="71" y="146"/>
                  </a:cubicBezTo>
                  <a:cubicBezTo>
                    <a:pt x="72" y="127"/>
                    <a:pt x="66" y="110"/>
                    <a:pt x="56" y="98"/>
                  </a:cubicBezTo>
                  <a:cubicBezTo>
                    <a:pt x="49" y="89"/>
                    <a:pt x="39" y="84"/>
                    <a:pt x="28" y="84"/>
                  </a:cubicBezTo>
                  <a:cubicBezTo>
                    <a:pt x="17" y="84"/>
                    <a:pt x="7" y="89"/>
                    <a:pt x="0" y="98"/>
                  </a:cubicBezTo>
                  <a:cubicBezTo>
                    <a:pt x="0" y="0"/>
                    <a:pt x="0" y="0"/>
                    <a:pt x="0" y="0"/>
                  </a:cubicBezTo>
                  <a:cubicBezTo>
                    <a:pt x="189" y="0"/>
                    <a:pt x="189" y="0"/>
                    <a:pt x="189" y="0"/>
                  </a:cubicBezTo>
                  <a:cubicBezTo>
                    <a:pt x="312" y="0"/>
                    <a:pt x="312" y="0"/>
                    <a:pt x="312" y="0"/>
                  </a:cubicBezTo>
                  <a:cubicBezTo>
                    <a:pt x="313" y="0"/>
                    <a:pt x="313" y="0"/>
                    <a:pt x="313" y="0"/>
                  </a:cubicBezTo>
                  <a:cubicBezTo>
                    <a:pt x="313" y="122"/>
                    <a:pt x="313" y="122"/>
                    <a:pt x="313" y="122"/>
                  </a:cubicBezTo>
                  <a:cubicBezTo>
                    <a:pt x="314" y="125"/>
                    <a:pt x="317" y="128"/>
                    <a:pt x="320" y="128"/>
                  </a:cubicBezTo>
                  <a:cubicBezTo>
                    <a:pt x="327" y="129"/>
                    <a:pt x="334" y="129"/>
                    <a:pt x="338" y="122"/>
                  </a:cubicBezTo>
                  <a:cubicBezTo>
                    <a:pt x="341" y="119"/>
                    <a:pt x="342" y="115"/>
                    <a:pt x="345" y="111"/>
                  </a:cubicBezTo>
                  <a:cubicBezTo>
                    <a:pt x="351" y="100"/>
                    <a:pt x="366" y="99"/>
                    <a:pt x="374" y="109"/>
                  </a:cubicBezTo>
                  <a:cubicBezTo>
                    <a:pt x="382" y="119"/>
                    <a:pt x="385" y="133"/>
                    <a:pt x="385" y="146"/>
                  </a:cubicBezTo>
                  <a:cubicBezTo>
                    <a:pt x="385" y="160"/>
                    <a:pt x="382" y="174"/>
                    <a:pt x="374" y="184"/>
                  </a:cubicBezTo>
                  <a:cubicBezTo>
                    <a:pt x="366" y="194"/>
                    <a:pt x="351" y="193"/>
                    <a:pt x="345" y="182"/>
                  </a:cubicBezTo>
                  <a:cubicBezTo>
                    <a:pt x="342" y="178"/>
                    <a:pt x="341" y="174"/>
                    <a:pt x="338" y="170"/>
                  </a:cubicBezTo>
                  <a:cubicBezTo>
                    <a:pt x="334" y="164"/>
                    <a:pt x="327" y="164"/>
                    <a:pt x="320" y="164"/>
                  </a:cubicBezTo>
                  <a:cubicBezTo>
                    <a:pt x="317" y="164"/>
                    <a:pt x="314" y="168"/>
                    <a:pt x="313" y="171"/>
                  </a:cubicBezTo>
                  <a:cubicBezTo>
                    <a:pt x="313" y="351"/>
                    <a:pt x="313" y="351"/>
                    <a:pt x="313" y="351"/>
                  </a:cubicBezTo>
                  <a:cubicBezTo>
                    <a:pt x="107" y="324"/>
                    <a:pt x="107" y="324"/>
                    <a:pt x="107" y="324"/>
                  </a:cubicBezTo>
                  <a:cubicBezTo>
                    <a:pt x="107" y="324"/>
                    <a:pt x="74" y="316"/>
                    <a:pt x="52" y="310"/>
                  </a:cubicBezTo>
                  <a:cubicBezTo>
                    <a:pt x="32" y="305"/>
                    <a:pt x="0" y="288"/>
                    <a:pt x="0" y="288"/>
                  </a:cubicBezTo>
                  <a:close/>
                </a:path>
              </a:pathLst>
            </a:custGeom>
            <a:solidFill>
              <a:srgbClr val="ECEFF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263238"/>
                </a:buClr>
                <a:buSzPts val="1400"/>
                <a:buFont typeface="Calibri"/>
                <a:buNone/>
              </a:pPr>
              <a:r>
                <a:t/>
              </a:r>
              <a:endParaRPr b="0" i="0" sz="1400" u="none" cap="none" strike="noStrike">
                <a:solidFill>
                  <a:srgbClr val="263238"/>
                </a:solidFill>
                <a:latin typeface="Calibri"/>
                <a:ea typeface="Calibri"/>
                <a:cs typeface="Calibri"/>
                <a:sym typeface="Calibri"/>
              </a:endParaRPr>
            </a:p>
          </p:txBody>
        </p:sp>
        <p:sp>
          <p:nvSpPr>
            <p:cNvPr id="106" name="Google Shape;106;p14"/>
            <p:cNvSpPr/>
            <p:nvPr/>
          </p:nvSpPr>
          <p:spPr>
            <a:xfrm>
              <a:off x="2000650" y="3426634"/>
              <a:ext cx="230321" cy="296287"/>
            </a:xfrm>
            <a:custGeom>
              <a:rect b="b" l="l" r="r" t="t"/>
              <a:pathLst>
                <a:path extrusionOk="0" h="436" w="339">
                  <a:moveTo>
                    <a:pt x="187" y="65"/>
                  </a:moveTo>
                  <a:cubicBezTo>
                    <a:pt x="187" y="58"/>
                    <a:pt x="187" y="51"/>
                    <a:pt x="193" y="47"/>
                  </a:cubicBezTo>
                  <a:cubicBezTo>
                    <a:pt x="197" y="45"/>
                    <a:pt x="201" y="43"/>
                    <a:pt x="205" y="41"/>
                  </a:cubicBezTo>
                  <a:cubicBezTo>
                    <a:pt x="216" y="34"/>
                    <a:pt x="217" y="20"/>
                    <a:pt x="207" y="11"/>
                  </a:cubicBezTo>
                  <a:cubicBezTo>
                    <a:pt x="197" y="3"/>
                    <a:pt x="183" y="0"/>
                    <a:pt x="169" y="0"/>
                  </a:cubicBezTo>
                  <a:cubicBezTo>
                    <a:pt x="156" y="0"/>
                    <a:pt x="142" y="3"/>
                    <a:pt x="132" y="11"/>
                  </a:cubicBezTo>
                  <a:cubicBezTo>
                    <a:pt x="122" y="20"/>
                    <a:pt x="123" y="34"/>
                    <a:pt x="134" y="41"/>
                  </a:cubicBezTo>
                  <a:cubicBezTo>
                    <a:pt x="138" y="43"/>
                    <a:pt x="142" y="45"/>
                    <a:pt x="145" y="47"/>
                  </a:cubicBezTo>
                  <a:cubicBezTo>
                    <a:pt x="152" y="51"/>
                    <a:pt x="152" y="58"/>
                    <a:pt x="151" y="65"/>
                  </a:cubicBezTo>
                  <a:cubicBezTo>
                    <a:pt x="151" y="69"/>
                    <a:pt x="148" y="71"/>
                    <a:pt x="145" y="72"/>
                  </a:cubicBezTo>
                  <a:cubicBezTo>
                    <a:pt x="61" y="72"/>
                    <a:pt x="61" y="72"/>
                    <a:pt x="61" y="72"/>
                  </a:cubicBezTo>
                  <a:cubicBezTo>
                    <a:pt x="0" y="72"/>
                    <a:pt x="0" y="72"/>
                    <a:pt x="0" y="72"/>
                  </a:cubicBezTo>
                  <a:cubicBezTo>
                    <a:pt x="0" y="170"/>
                    <a:pt x="0" y="170"/>
                    <a:pt x="0" y="170"/>
                  </a:cubicBezTo>
                  <a:cubicBezTo>
                    <a:pt x="7" y="161"/>
                    <a:pt x="17" y="156"/>
                    <a:pt x="28" y="156"/>
                  </a:cubicBezTo>
                  <a:cubicBezTo>
                    <a:pt x="39" y="156"/>
                    <a:pt x="49" y="161"/>
                    <a:pt x="56" y="170"/>
                  </a:cubicBezTo>
                  <a:cubicBezTo>
                    <a:pt x="66" y="182"/>
                    <a:pt x="71" y="199"/>
                    <a:pt x="71" y="218"/>
                  </a:cubicBezTo>
                  <a:cubicBezTo>
                    <a:pt x="71" y="238"/>
                    <a:pt x="66" y="255"/>
                    <a:pt x="56" y="267"/>
                  </a:cubicBezTo>
                  <a:cubicBezTo>
                    <a:pt x="49" y="276"/>
                    <a:pt x="39" y="281"/>
                    <a:pt x="28" y="281"/>
                  </a:cubicBezTo>
                  <a:cubicBezTo>
                    <a:pt x="17" y="281"/>
                    <a:pt x="7" y="275"/>
                    <a:pt x="0" y="267"/>
                  </a:cubicBezTo>
                  <a:cubicBezTo>
                    <a:pt x="0" y="425"/>
                    <a:pt x="0" y="425"/>
                    <a:pt x="0" y="425"/>
                  </a:cubicBezTo>
                  <a:cubicBezTo>
                    <a:pt x="86" y="436"/>
                    <a:pt x="86" y="436"/>
                    <a:pt x="86" y="436"/>
                  </a:cubicBezTo>
                  <a:cubicBezTo>
                    <a:pt x="128" y="431"/>
                    <a:pt x="201" y="415"/>
                    <a:pt x="248" y="367"/>
                  </a:cubicBezTo>
                  <a:cubicBezTo>
                    <a:pt x="307" y="309"/>
                    <a:pt x="328" y="205"/>
                    <a:pt x="328" y="205"/>
                  </a:cubicBezTo>
                  <a:cubicBezTo>
                    <a:pt x="328" y="205"/>
                    <a:pt x="339" y="143"/>
                    <a:pt x="333" y="72"/>
                  </a:cubicBezTo>
                  <a:cubicBezTo>
                    <a:pt x="193" y="72"/>
                    <a:pt x="193" y="72"/>
                    <a:pt x="193" y="72"/>
                  </a:cubicBezTo>
                  <a:cubicBezTo>
                    <a:pt x="190" y="71"/>
                    <a:pt x="187" y="69"/>
                    <a:pt x="187" y="65"/>
                  </a:cubicBezTo>
                  <a:close/>
                </a:path>
              </a:pathLst>
            </a:custGeom>
            <a:solidFill>
              <a:srgbClr val="CFD8DC"/>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263238"/>
                </a:buClr>
                <a:buSzPts val="1400"/>
                <a:buFont typeface="Calibri"/>
                <a:buNone/>
              </a:pPr>
              <a:r>
                <a:t/>
              </a:r>
              <a:endParaRPr b="0" i="0" sz="1400" u="none" cap="none" strike="noStrike">
                <a:solidFill>
                  <a:srgbClr val="263238"/>
                </a:solidFill>
                <a:latin typeface="Calibri"/>
                <a:ea typeface="Calibri"/>
                <a:cs typeface="Calibri"/>
                <a:sym typeface="Calibri"/>
              </a:endParaRPr>
            </a:p>
          </p:txBody>
        </p:sp>
        <p:sp>
          <p:nvSpPr>
            <p:cNvPr id="107" name="Google Shape;107;p14"/>
            <p:cNvSpPr/>
            <p:nvPr/>
          </p:nvSpPr>
          <p:spPr>
            <a:xfrm>
              <a:off x="1774546" y="3225422"/>
              <a:ext cx="211874" cy="236503"/>
            </a:xfrm>
            <a:custGeom>
              <a:rect b="b" l="l" r="r" t="t"/>
              <a:pathLst>
                <a:path extrusionOk="0" h="348" w="312">
                  <a:moveTo>
                    <a:pt x="0" y="157"/>
                  </a:moveTo>
                  <a:cubicBezTo>
                    <a:pt x="7" y="149"/>
                    <a:pt x="17" y="143"/>
                    <a:pt x="28" y="143"/>
                  </a:cubicBezTo>
                  <a:cubicBezTo>
                    <a:pt x="39" y="143"/>
                    <a:pt x="49" y="148"/>
                    <a:pt x="56" y="157"/>
                  </a:cubicBezTo>
                  <a:cubicBezTo>
                    <a:pt x="66" y="169"/>
                    <a:pt x="72" y="186"/>
                    <a:pt x="71" y="206"/>
                  </a:cubicBezTo>
                  <a:cubicBezTo>
                    <a:pt x="72" y="225"/>
                    <a:pt x="66" y="242"/>
                    <a:pt x="56" y="255"/>
                  </a:cubicBezTo>
                  <a:cubicBezTo>
                    <a:pt x="49" y="263"/>
                    <a:pt x="39" y="268"/>
                    <a:pt x="28" y="268"/>
                  </a:cubicBezTo>
                  <a:cubicBezTo>
                    <a:pt x="17" y="268"/>
                    <a:pt x="7" y="263"/>
                    <a:pt x="0" y="254"/>
                  </a:cubicBezTo>
                  <a:cubicBezTo>
                    <a:pt x="0" y="348"/>
                    <a:pt x="0" y="348"/>
                    <a:pt x="0" y="348"/>
                  </a:cubicBezTo>
                  <a:cubicBezTo>
                    <a:pt x="189" y="348"/>
                    <a:pt x="189" y="348"/>
                    <a:pt x="189" y="348"/>
                  </a:cubicBezTo>
                  <a:cubicBezTo>
                    <a:pt x="312" y="348"/>
                    <a:pt x="312" y="348"/>
                    <a:pt x="312" y="348"/>
                  </a:cubicBezTo>
                  <a:cubicBezTo>
                    <a:pt x="312" y="254"/>
                    <a:pt x="312" y="254"/>
                    <a:pt x="312" y="254"/>
                  </a:cubicBezTo>
                  <a:cubicBezTo>
                    <a:pt x="305" y="263"/>
                    <a:pt x="295" y="268"/>
                    <a:pt x="284" y="268"/>
                  </a:cubicBezTo>
                  <a:cubicBezTo>
                    <a:pt x="274" y="268"/>
                    <a:pt x="264" y="263"/>
                    <a:pt x="257" y="255"/>
                  </a:cubicBezTo>
                  <a:cubicBezTo>
                    <a:pt x="246" y="242"/>
                    <a:pt x="241" y="225"/>
                    <a:pt x="241" y="206"/>
                  </a:cubicBezTo>
                  <a:cubicBezTo>
                    <a:pt x="241" y="186"/>
                    <a:pt x="246" y="169"/>
                    <a:pt x="257" y="157"/>
                  </a:cubicBezTo>
                  <a:cubicBezTo>
                    <a:pt x="264" y="148"/>
                    <a:pt x="274" y="143"/>
                    <a:pt x="284" y="143"/>
                  </a:cubicBezTo>
                  <a:cubicBezTo>
                    <a:pt x="295" y="143"/>
                    <a:pt x="305" y="149"/>
                    <a:pt x="312" y="157"/>
                  </a:cubicBezTo>
                  <a:cubicBezTo>
                    <a:pt x="312" y="23"/>
                    <a:pt x="312" y="23"/>
                    <a:pt x="312" y="23"/>
                  </a:cubicBezTo>
                  <a:cubicBezTo>
                    <a:pt x="292" y="20"/>
                    <a:pt x="273" y="18"/>
                    <a:pt x="256" y="17"/>
                  </a:cubicBezTo>
                  <a:cubicBezTo>
                    <a:pt x="182" y="11"/>
                    <a:pt x="96" y="0"/>
                    <a:pt x="0" y="12"/>
                  </a:cubicBezTo>
                  <a:lnTo>
                    <a:pt x="0" y="157"/>
                  </a:lnTo>
                  <a:close/>
                </a:path>
              </a:pathLst>
            </a:custGeom>
            <a:solidFill>
              <a:srgbClr val="0053A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263238"/>
                </a:buClr>
                <a:buSzPts val="1400"/>
                <a:buFont typeface="Calibri"/>
                <a:buNone/>
              </a:pPr>
              <a:r>
                <a:t/>
              </a:r>
              <a:endParaRPr b="0" i="0" sz="1400" u="none" cap="none" strike="noStrike">
                <a:solidFill>
                  <a:srgbClr val="263238"/>
                </a:solidFill>
                <a:latin typeface="Calibri"/>
                <a:ea typeface="Calibri"/>
                <a:cs typeface="Calibri"/>
                <a:sym typeface="Calibri"/>
              </a:endParaRPr>
            </a:p>
          </p:txBody>
        </p:sp>
        <p:sp>
          <p:nvSpPr>
            <p:cNvPr id="108" name="Google Shape;108;p14"/>
            <p:cNvSpPr/>
            <p:nvPr/>
          </p:nvSpPr>
          <p:spPr>
            <a:xfrm>
              <a:off x="1951107" y="3243857"/>
              <a:ext cx="274329" cy="218067"/>
            </a:xfrm>
            <a:custGeom>
              <a:rect b="b" l="l" r="r" t="t"/>
              <a:pathLst>
                <a:path extrusionOk="0" h="321" w="404">
                  <a:moveTo>
                    <a:pt x="72" y="155"/>
                  </a:moveTo>
                  <a:cubicBezTo>
                    <a:pt x="71" y="158"/>
                    <a:pt x="69" y="161"/>
                    <a:pt x="65" y="161"/>
                  </a:cubicBezTo>
                  <a:cubicBezTo>
                    <a:pt x="58" y="161"/>
                    <a:pt x="52" y="161"/>
                    <a:pt x="47" y="155"/>
                  </a:cubicBezTo>
                  <a:cubicBezTo>
                    <a:pt x="45" y="151"/>
                    <a:pt x="43" y="147"/>
                    <a:pt x="41" y="143"/>
                  </a:cubicBezTo>
                  <a:cubicBezTo>
                    <a:pt x="34" y="132"/>
                    <a:pt x="20" y="131"/>
                    <a:pt x="11" y="141"/>
                  </a:cubicBezTo>
                  <a:cubicBezTo>
                    <a:pt x="3" y="151"/>
                    <a:pt x="0" y="165"/>
                    <a:pt x="0" y="179"/>
                  </a:cubicBezTo>
                  <a:cubicBezTo>
                    <a:pt x="0" y="192"/>
                    <a:pt x="3" y="206"/>
                    <a:pt x="11" y="216"/>
                  </a:cubicBezTo>
                  <a:cubicBezTo>
                    <a:pt x="20" y="226"/>
                    <a:pt x="34" y="225"/>
                    <a:pt x="41" y="214"/>
                  </a:cubicBezTo>
                  <a:cubicBezTo>
                    <a:pt x="43" y="210"/>
                    <a:pt x="45" y="206"/>
                    <a:pt x="47" y="203"/>
                  </a:cubicBezTo>
                  <a:cubicBezTo>
                    <a:pt x="52" y="196"/>
                    <a:pt x="58" y="196"/>
                    <a:pt x="65" y="197"/>
                  </a:cubicBezTo>
                  <a:cubicBezTo>
                    <a:pt x="69" y="197"/>
                    <a:pt x="71" y="200"/>
                    <a:pt x="72" y="203"/>
                  </a:cubicBezTo>
                  <a:cubicBezTo>
                    <a:pt x="72" y="321"/>
                    <a:pt x="72" y="321"/>
                    <a:pt x="72" y="321"/>
                  </a:cubicBezTo>
                  <a:cubicBezTo>
                    <a:pt x="134" y="321"/>
                    <a:pt x="134" y="321"/>
                    <a:pt x="134" y="321"/>
                  </a:cubicBezTo>
                  <a:cubicBezTo>
                    <a:pt x="194" y="321"/>
                    <a:pt x="194" y="321"/>
                    <a:pt x="194" y="321"/>
                  </a:cubicBezTo>
                  <a:cubicBezTo>
                    <a:pt x="185" y="314"/>
                    <a:pt x="180" y="304"/>
                    <a:pt x="180" y="293"/>
                  </a:cubicBezTo>
                  <a:cubicBezTo>
                    <a:pt x="180" y="283"/>
                    <a:pt x="185" y="272"/>
                    <a:pt x="193" y="265"/>
                  </a:cubicBezTo>
                  <a:cubicBezTo>
                    <a:pt x="206" y="255"/>
                    <a:pt x="223" y="250"/>
                    <a:pt x="242" y="250"/>
                  </a:cubicBezTo>
                  <a:cubicBezTo>
                    <a:pt x="262" y="250"/>
                    <a:pt x="279" y="255"/>
                    <a:pt x="291" y="265"/>
                  </a:cubicBezTo>
                  <a:cubicBezTo>
                    <a:pt x="300" y="272"/>
                    <a:pt x="305" y="283"/>
                    <a:pt x="305" y="293"/>
                  </a:cubicBezTo>
                  <a:cubicBezTo>
                    <a:pt x="305" y="304"/>
                    <a:pt x="299" y="314"/>
                    <a:pt x="291" y="321"/>
                  </a:cubicBezTo>
                  <a:cubicBezTo>
                    <a:pt x="404" y="321"/>
                    <a:pt x="404" y="321"/>
                    <a:pt x="404" y="321"/>
                  </a:cubicBezTo>
                  <a:cubicBezTo>
                    <a:pt x="403" y="315"/>
                    <a:pt x="402" y="308"/>
                    <a:pt x="401" y="301"/>
                  </a:cubicBezTo>
                  <a:cubicBezTo>
                    <a:pt x="396" y="273"/>
                    <a:pt x="371" y="189"/>
                    <a:pt x="282" y="113"/>
                  </a:cubicBezTo>
                  <a:cubicBezTo>
                    <a:pt x="199" y="42"/>
                    <a:pt x="130" y="13"/>
                    <a:pt x="72" y="0"/>
                  </a:cubicBezTo>
                  <a:lnTo>
                    <a:pt x="72" y="155"/>
                  </a:lnTo>
                  <a:close/>
                </a:path>
              </a:pathLst>
            </a:custGeom>
            <a:solidFill>
              <a:srgbClr val="607D8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263238"/>
                </a:buClr>
                <a:buSzPts val="1400"/>
                <a:buFont typeface="Calibri"/>
                <a:buNone/>
              </a:pPr>
              <a:r>
                <a:t/>
              </a:r>
              <a:endParaRPr b="0" i="0" sz="1400" u="none" cap="none" strike="noStrike">
                <a:solidFill>
                  <a:srgbClr val="263238"/>
                </a:solidFill>
                <a:latin typeface="Calibri"/>
                <a:ea typeface="Calibri"/>
                <a:cs typeface="Calibri"/>
                <a:sym typeface="Calibri"/>
              </a:endParaRPr>
            </a:p>
          </p:txBody>
        </p:sp>
        <p:sp>
          <p:nvSpPr>
            <p:cNvPr id="109" name="Google Shape;109;p14"/>
            <p:cNvSpPr/>
            <p:nvPr/>
          </p:nvSpPr>
          <p:spPr>
            <a:xfrm>
              <a:off x="1858610" y="3710542"/>
              <a:ext cx="173926" cy="152226"/>
            </a:xfrm>
            <a:custGeom>
              <a:rect b="b" l="l" r="r" t="t"/>
              <a:pathLst>
                <a:path extrusionOk="0" h="224" w="256">
                  <a:moveTo>
                    <a:pt x="253" y="39"/>
                  </a:moveTo>
                  <a:cubicBezTo>
                    <a:pt x="254" y="37"/>
                    <a:pt x="255" y="35"/>
                    <a:pt x="256" y="34"/>
                  </a:cubicBezTo>
                  <a:cubicBezTo>
                    <a:pt x="0" y="0"/>
                    <a:pt x="0" y="0"/>
                    <a:pt x="0" y="0"/>
                  </a:cubicBezTo>
                  <a:cubicBezTo>
                    <a:pt x="142" y="206"/>
                    <a:pt x="142" y="206"/>
                    <a:pt x="142" y="206"/>
                  </a:cubicBezTo>
                  <a:cubicBezTo>
                    <a:pt x="148" y="216"/>
                    <a:pt x="159" y="221"/>
                    <a:pt x="170" y="222"/>
                  </a:cubicBezTo>
                  <a:cubicBezTo>
                    <a:pt x="225" y="224"/>
                    <a:pt x="225" y="224"/>
                    <a:pt x="225" y="224"/>
                  </a:cubicBezTo>
                  <a:cubicBezTo>
                    <a:pt x="233" y="224"/>
                    <a:pt x="235" y="221"/>
                    <a:pt x="233" y="218"/>
                  </a:cubicBezTo>
                  <a:cubicBezTo>
                    <a:pt x="229" y="209"/>
                    <a:pt x="220" y="192"/>
                    <a:pt x="212" y="175"/>
                  </a:cubicBezTo>
                  <a:cubicBezTo>
                    <a:pt x="207" y="166"/>
                    <a:pt x="206" y="154"/>
                    <a:pt x="210" y="144"/>
                  </a:cubicBezTo>
                  <a:lnTo>
                    <a:pt x="253" y="39"/>
                  </a:lnTo>
                  <a:close/>
                </a:path>
              </a:pathLst>
            </a:custGeom>
            <a:solidFill>
              <a:srgbClr val="607D8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263238"/>
                </a:buClr>
                <a:buSzPts val="1400"/>
                <a:buFont typeface="Calibri"/>
                <a:buNone/>
              </a:pPr>
              <a:r>
                <a:t/>
              </a:r>
              <a:endParaRPr b="0" i="0" sz="1400" u="none" cap="none" strike="noStrike">
                <a:solidFill>
                  <a:srgbClr val="263238"/>
                </a:solidFill>
                <a:latin typeface="Calibri"/>
                <a:ea typeface="Calibri"/>
                <a:cs typeface="Calibri"/>
                <a:sym typeface="Calibri"/>
              </a:endParaRPr>
            </a:p>
          </p:txBody>
        </p:sp>
        <p:sp>
          <p:nvSpPr>
            <p:cNvPr id="110" name="Google Shape;110;p14"/>
            <p:cNvSpPr/>
            <p:nvPr/>
          </p:nvSpPr>
          <p:spPr>
            <a:xfrm>
              <a:off x="1521825" y="3426634"/>
              <a:ext cx="288560" cy="234396"/>
            </a:xfrm>
            <a:custGeom>
              <a:rect b="b" l="l" r="r" t="t"/>
              <a:pathLst>
                <a:path extrusionOk="0" h="345" w="425">
                  <a:moveTo>
                    <a:pt x="299" y="269"/>
                  </a:moveTo>
                  <a:cubicBezTo>
                    <a:pt x="299" y="269"/>
                    <a:pt x="299" y="269"/>
                    <a:pt x="299" y="269"/>
                  </a:cubicBezTo>
                  <a:cubicBezTo>
                    <a:pt x="308" y="298"/>
                    <a:pt x="328" y="324"/>
                    <a:pt x="352" y="345"/>
                  </a:cubicBezTo>
                  <a:cubicBezTo>
                    <a:pt x="352" y="243"/>
                    <a:pt x="352" y="243"/>
                    <a:pt x="352" y="243"/>
                  </a:cubicBezTo>
                  <a:cubicBezTo>
                    <a:pt x="353" y="240"/>
                    <a:pt x="356" y="236"/>
                    <a:pt x="359" y="236"/>
                  </a:cubicBezTo>
                  <a:cubicBezTo>
                    <a:pt x="366" y="236"/>
                    <a:pt x="373" y="236"/>
                    <a:pt x="377" y="242"/>
                  </a:cubicBezTo>
                  <a:cubicBezTo>
                    <a:pt x="380" y="246"/>
                    <a:pt x="381" y="250"/>
                    <a:pt x="384" y="254"/>
                  </a:cubicBezTo>
                  <a:cubicBezTo>
                    <a:pt x="391" y="265"/>
                    <a:pt x="405" y="266"/>
                    <a:pt x="413" y="256"/>
                  </a:cubicBezTo>
                  <a:cubicBezTo>
                    <a:pt x="421" y="246"/>
                    <a:pt x="425" y="232"/>
                    <a:pt x="424" y="218"/>
                  </a:cubicBezTo>
                  <a:cubicBezTo>
                    <a:pt x="425" y="205"/>
                    <a:pt x="421" y="191"/>
                    <a:pt x="413" y="181"/>
                  </a:cubicBezTo>
                  <a:cubicBezTo>
                    <a:pt x="405" y="171"/>
                    <a:pt x="391" y="172"/>
                    <a:pt x="384" y="183"/>
                  </a:cubicBezTo>
                  <a:cubicBezTo>
                    <a:pt x="381" y="187"/>
                    <a:pt x="380" y="191"/>
                    <a:pt x="377" y="194"/>
                  </a:cubicBezTo>
                  <a:cubicBezTo>
                    <a:pt x="373" y="201"/>
                    <a:pt x="366" y="201"/>
                    <a:pt x="359" y="200"/>
                  </a:cubicBezTo>
                  <a:cubicBezTo>
                    <a:pt x="356" y="200"/>
                    <a:pt x="353" y="197"/>
                    <a:pt x="352" y="194"/>
                  </a:cubicBezTo>
                  <a:cubicBezTo>
                    <a:pt x="352" y="72"/>
                    <a:pt x="352" y="72"/>
                    <a:pt x="352" y="72"/>
                  </a:cubicBezTo>
                  <a:cubicBezTo>
                    <a:pt x="205" y="72"/>
                    <a:pt x="205" y="72"/>
                    <a:pt x="205" y="72"/>
                  </a:cubicBezTo>
                  <a:cubicBezTo>
                    <a:pt x="202" y="71"/>
                    <a:pt x="198" y="69"/>
                    <a:pt x="198" y="65"/>
                  </a:cubicBezTo>
                  <a:cubicBezTo>
                    <a:pt x="198" y="58"/>
                    <a:pt x="198" y="51"/>
                    <a:pt x="204" y="47"/>
                  </a:cubicBezTo>
                  <a:cubicBezTo>
                    <a:pt x="208" y="45"/>
                    <a:pt x="212" y="43"/>
                    <a:pt x="216" y="41"/>
                  </a:cubicBezTo>
                  <a:cubicBezTo>
                    <a:pt x="227" y="34"/>
                    <a:pt x="228" y="20"/>
                    <a:pt x="218" y="11"/>
                  </a:cubicBezTo>
                  <a:cubicBezTo>
                    <a:pt x="208" y="3"/>
                    <a:pt x="194" y="0"/>
                    <a:pt x="180" y="0"/>
                  </a:cubicBezTo>
                  <a:cubicBezTo>
                    <a:pt x="167" y="0"/>
                    <a:pt x="153" y="3"/>
                    <a:pt x="143" y="11"/>
                  </a:cubicBezTo>
                  <a:cubicBezTo>
                    <a:pt x="133" y="20"/>
                    <a:pt x="134" y="34"/>
                    <a:pt x="145" y="41"/>
                  </a:cubicBezTo>
                  <a:cubicBezTo>
                    <a:pt x="149" y="43"/>
                    <a:pt x="153" y="45"/>
                    <a:pt x="156" y="47"/>
                  </a:cubicBezTo>
                  <a:cubicBezTo>
                    <a:pt x="163" y="51"/>
                    <a:pt x="163" y="58"/>
                    <a:pt x="162" y="65"/>
                  </a:cubicBezTo>
                  <a:cubicBezTo>
                    <a:pt x="162" y="69"/>
                    <a:pt x="159" y="71"/>
                    <a:pt x="156" y="72"/>
                  </a:cubicBezTo>
                  <a:cubicBezTo>
                    <a:pt x="0" y="72"/>
                    <a:pt x="0" y="72"/>
                    <a:pt x="0" y="72"/>
                  </a:cubicBezTo>
                  <a:cubicBezTo>
                    <a:pt x="0" y="72"/>
                    <a:pt x="0" y="72"/>
                    <a:pt x="0" y="72"/>
                  </a:cubicBezTo>
                  <a:cubicBezTo>
                    <a:pt x="3" y="89"/>
                    <a:pt x="23" y="134"/>
                    <a:pt x="23" y="134"/>
                  </a:cubicBezTo>
                  <a:cubicBezTo>
                    <a:pt x="53" y="249"/>
                    <a:pt x="185" y="304"/>
                    <a:pt x="299" y="269"/>
                  </a:cubicBezTo>
                  <a:cubicBezTo>
                    <a:pt x="299" y="269"/>
                    <a:pt x="299" y="269"/>
                    <a:pt x="299" y="269"/>
                  </a:cubicBezTo>
                  <a:close/>
                </a:path>
              </a:pathLst>
            </a:custGeom>
            <a:solidFill>
              <a:srgbClr val="ACDBF8"/>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263238"/>
                </a:buClr>
                <a:buSzPts val="1400"/>
                <a:buFont typeface="Calibri"/>
                <a:buNone/>
              </a:pPr>
              <a:r>
                <a:t/>
              </a:r>
              <a:endParaRPr b="0" i="0" sz="1400" u="none" cap="none" strike="noStrike">
                <a:solidFill>
                  <a:srgbClr val="263238"/>
                </a:solidFill>
                <a:latin typeface="Calibri"/>
                <a:ea typeface="Calibri"/>
                <a:cs typeface="Calibri"/>
                <a:sym typeface="Calibri"/>
              </a:endParaRPr>
            </a:p>
          </p:txBody>
        </p:sp>
        <p:sp>
          <p:nvSpPr>
            <p:cNvPr id="111" name="Google Shape;111;p14"/>
            <p:cNvSpPr/>
            <p:nvPr/>
          </p:nvSpPr>
          <p:spPr>
            <a:xfrm>
              <a:off x="1510757" y="3234903"/>
              <a:ext cx="299628" cy="227021"/>
            </a:xfrm>
            <a:custGeom>
              <a:rect b="b" l="l" r="r" t="t"/>
              <a:pathLst>
                <a:path extrusionOk="0" h="334" w="441">
                  <a:moveTo>
                    <a:pt x="148" y="334"/>
                  </a:moveTo>
                  <a:cubicBezTo>
                    <a:pt x="139" y="327"/>
                    <a:pt x="134" y="317"/>
                    <a:pt x="134" y="306"/>
                  </a:cubicBezTo>
                  <a:cubicBezTo>
                    <a:pt x="134" y="296"/>
                    <a:pt x="139" y="285"/>
                    <a:pt x="147" y="278"/>
                  </a:cubicBezTo>
                  <a:cubicBezTo>
                    <a:pt x="160" y="268"/>
                    <a:pt x="177" y="263"/>
                    <a:pt x="196" y="263"/>
                  </a:cubicBezTo>
                  <a:cubicBezTo>
                    <a:pt x="216" y="263"/>
                    <a:pt x="233" y="268"/>
                    <a:pt x="245" y="278"/>
                  </a:cubicBezTo>
                  <a:cubicBezTo>
                    <a:pt x="254" y="285"/>
                    <a:pt x="259" y="296"/>
                    <a:pt x="259" y="306"/>
                  </a:cubicBezTo>
                  <a:cubicBezTo>
                    <a:pt x="259" y="317"/>
                    <a:pt x="253" y="327"/>
                    <a:pt x="245" y="334"/>
                  </a:cubicBezTo>
                  <a:cubicBezTo>
                    <a:pt x="368" y="334"/>
                    <a:pt x="368" y="334"/>
                    <a:pt x="368" y="334"/>
                  </a:cubicBezTo>
                  <a:cubicBezTo>
                    <a:pt x="368" y="216"/>
                    <a:pt x="368" y="216"/>
                    <a:pt x="368" y="216"/>
                  </a:cubicBezTo>
                  <a:cubicBezTo>
                    <a:pt x="369" y="213"/>
                    <a:pt x="372" y="210"/>
                    <a:pt x="375" y="210"/>
                  </a:cubicBezTo>
                  <a:cubicBezTo>
                    <a:pt x="382" y="209"/>
                    <a:pt x="389" y="209"/>
                    <a:pt x="393" y="216"/>
                  </a:cubicBezTo>
                  <a:cubicBezTo>
                    <a:pt x="396" y="219"/>
                    <a:pt x="397" y="223"/>
                    <a:pt x="400" y="227"/>
                  </a:cubicBezTo>
                  <a:cubicBezTo>
                    <a:pt x="407" y="238"/>
                    <a:pt x="421" y="239"/>
                    <a:pt x="429" y="229"/>
                  </a:cubicBezTo>
                  <a:cubicBezTo>
                    <a:pt x="437" y="219"/>
                    <a:pt x="441" y="205"/>
                    <a:pt x="440" y="192"/>
                  </a:cubicBezTo>
                  <a:cubicBezTo>
                    <a:pt x="441" y="178"/>
                    <a:pt x="437" y="164"/>
                    <a:pt x="429" y="154"/>
                  </a:cubicBezTo>
                  <a:cubicBezTo>
                    <a:pt x="421" y="144"/>
                    <a:pt x="407" y="145"/>
                    <a:pt x="400" y="156"/>
                  </a:cubicBezTo>
                  <a:cubicBezTo>
                    <a:pt x="397" y="160"/>
                    <a:pt x="396" y="164"/>
                    <a:pt x="393" y="168"/>
                  </a:cubicBezTo>
                  <a:cubicBezTo>
                    <a:pt x="389" y="174"/>
                    <a:pt x="382" y="174"/>
                    <a:pt x="375" y="174"/>
                  </a:cubicBezTo>
                  <a:cubicBezTo>
                    <a:pt x="372" y="174"/>
                    <a:pt x="369" y="171"/>
                    <a:pt x="368" y="168"/>
                  </a:cubicBezTo>
                  <a:cubicBezTo>
                    <a:pt x="368" y="0"/>
                    <a:pt x="368" y="0"/>
                    <a:pt x="368" y="0"/>
                  </a:cubicBezTo>
                  <a:cubicBezTo>
                    <a:pt x="367" y="1"/>
                    <a:pt x="366" y="1"/>
                    <a:pt x="365" y="1"/>
                  </a:cubicBezTo>
                  <a:cubicBezTo>
                    <a:pt x="253" y="36"/>
                    <a:pt x="253" y="36"/>
                    <a:pt x="253" y="36"/>
                  </a:cubicBezTo>
                  <a:cubicBezTo>
                    <a:pt x="226" y="45"/>
                    <a:pt x="199" y="57"/>
                    <a:pt x="175" y="72"/>
                  </a:cubicBezTo>
                  <a:cubicBezTo>
                    <a:pt x="175" y="72"/>
                    <a:pt x="109" y="111"/>
                    <a:pt x="90" y="130"/>
                  </a:cubicBezTo>
                  <a:cubicBezTo>
                    <a:pt x="32" y="188"/>
                    <a:pt x="0" y="227"/>
                    <a:pt x="14" y="334"/>
                  </a:cubicBezTo>
                  <a:lnTo>
                    <a:pt x="148" y="334"/>
                  </a:lnTo>
                  <a:close/>
                </a:path>
              </a:pathLst>
            </a:custGeom>
            <a:solidFill>
              <a:srgbClr val="0091EA"/>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263238"/>
                </a:buClr>
                <a:buSzPts val="1400"/>
                <a:buFont typeface="Calibri"/>
                <a:buNone/>
              </a:pPr>
              <a:r>
                <a:t/>
              </a:r>
              <a:endParaRPr b="0" i="0" sz="1400" u="none" cap="none" strike="noStrike">
                <a:solidFill>
                  <a:srgbClr val="263238"/>
                </a:solidFill>
                <a:latin typeface="Calibri"/>
                <a:ea typeface="Calibri"/>
                <a:cs typeface="Calibri"/>
                <a:sym typeface="Calibri"/>
              </a:endParaRPr>
            </a:p>
          </p:txBody>
        </p:sp>
      </p:grpSp>
      <p:grpSp>
        <p:nvGrpSpPr>
          <p:cNvPr id="112" name="Google Shape;112;p14"/>
          <p:cNvGrpSpPr/>
          <p:nvPr/>
        </p:nvGrpSpPr>
        <p:grpSpPr>
          <a:xfrm>
            <a:off x="5116658" y="1815813"/>
            <a:ext cx="354046" cy="641543"/>
            <a:chOff x="4556125" y="630237"/>
            <a:chExt cx="3081338" cy="5568950"/>
          </a:xfrm>
        </p:grpSpPr>
        <p:sp>
          <p:nvSpPr>
            <p:cNvPr id="113" name="Google Shape;113;p14"/>
            <p:cNvSpPr/>
            <p:nvPr/>
          </p:nvSpPr>
          <p:spPr>
            <a:xfrm>
              <a:off x="4756150" y="630237"/>
              <a:ext cx="2397126" cy="1016000"/>
            </a:xfrm>
            <a:custGeom>
              <a:rect b="b" l="l" r="r" t="t"/>
              <a:pathLst>
                <a:path extrusionOk="0" h="233" w="550">
                  <a:moveTo>
                    <a:pt x="88" y="233"/>
                  </a:moveTo>
                  <a:cubicBezTo>
                    <a:pt x="49" y="233"/>
                    <a:pt x="14" y="205"/>
                    <a:pt x="7" y="165"/>
                  </a:cubicBezTo>
                  <a:cubicBezTo>
                    <a:pt x="0" y="120"/>
                    <a:pt x="30" y="78"/>
                    <a:pt x="74" y="71"/>
                  </a:cubicBezTo>
                  <a:cubicBezTo>
                    <a:pt x="448" y="8"/>
                    <a:pt x="448" y="8"/>
                    <a:pt x="448" y="8"/>
                  </a:cubicBezTo>
                  <a:cubicBezTo>
                    <a:pt x="492" y="0"/>
                    <a:pt x="535" y="30"/>
                    <a:pt x="542" y="75"/>
                  </a:cubicBezTo>
                  <a:cubicBezTo>
                    <a:pt x="550" y="120"/>
                    <a:pt x="520" y="162"/>
                    <a:pt x="475" y="169"/>
                  </a:cubicBezTo>
                  <a:cubicBezTo>
                    <a:pt x="102" y="232"/>
                    <a:pt x="102" y="232"/>
                    <a:pt x="102" y="232"/>
                  </a:cubicBezTo>
                  <a:cubicBezTo>
                    <a:pt x="97" y="233"/>
                    <a:pt x="92" y="233"/>
                    <a:pt x="88" y="233"/>
                  </a:cubicBezTo>
                  <a:close/>
                </a:path>
              </a:pathLst>
            </a:custGeom>
            <a:solidFill>
              <a:srgbClr val="0091EA"/>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263238"/>
                </a:buClr>
                <a:buSzPts val="1400"/>
                <a:buFont typeface="Calibri"/>
                <a:buNone/>
              </a:pPr>
              <a:r>
                <a:t/>
              </a:r>
              <a:endParaRPr b="0" i="0" sz="1400" u="none">
                <a:solidFill>
                  <a:srgbClr val="263238"/>
                </a:solidFill>
                <a:latin typeface="Calibri"/>
                <a:ea typeface="Calibri"/>
                <a:cs typeface="Calibri"/>
                <a:sym typeface="Calibri"/>
              </a:endParaRPr>
            </a:p>
          </p:txBody>
        </p:sp>
        <p:sp>
          <p:nvSpPr>
            <p:cNvPr id="114" name="Google Shape;114;p14"/>
            <p:cNvSpPr/>
            <p:nvPr/>
          </p:nvSpPr>
          <p:spPr>
            <a:xfrm>
              <a:off x="4556125" y="1357312"/>
              <a:ext cx="3081338" cy="1135062"/>
            </a:xfrm>
            <a:custGeom>
              <a:rect b="b" l="l" r="r" t="t"/>
              <a:pathLst>
                <a:path extrusionOk="0" h="260" w="707">
                  <a:moveTo>
                    <a:pt x="88" y="260"/>
                  </a:moveTo>
                  <a:cubicBezTo>
                    <a:pt x="49" y="260"/>
                    <a:pt x="14" y="232"/>
                    <a:pt x="7" y="192"/>
                  </a:cubicBezTo>
                  <a:cubicBezTo>
                    <a:pt x="0" y="147"/>
                    <a:pt x="30" y="105"/>
                    <a:pt x="74" y="97"/>
                  </a:cubicBezTo>
                  <a:cubicBezTo>
                    <a:pt x="605" y="7"/>
                    <a:pt x="605" y="7"/>
                    <a:pt x="605" y="7"/>
                  </a:cubicBezTo>
                  <a:cubicBezTo>
                    <a:pt x="649" y="0"/>
                    <a:pt x="692" y="30"/>
                    <a:pt x="699" y="75"/>
                  </a:cubicBezTo>
                  <a:cubicBezTo>
                    <a:pt x="707" y="119"/>
                    <a:pt x="677" y="161"/>
                    <a:pt x="632" y="169"/>
                  </a:cubicBezTo>
                  <a:cubicBezTo>
                    <a:pt x="102" y="259"/>
                    <a:pt x="102" y="259"/>
                    <a:pt x="102" y="259"/>
                  </a:cubicBezTo>
                  <a:cubicBezTo>
                    <a:pt x="97" y="260"/>
                    <a:pt x="93" y="260"/>
                    <a:pt x="88" y="260"/>
                  </a:cubicBezTo>
                  <a:close/>
                </a:path>
              </a:pathLst>
            </a:custGeom>
            <a:solidFill>
              <a:srgbClr val="0053A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263238"/>
                </a:buClr>
                <a:buSzPts val="1400"/>
                <a:buFont typeface="Calibri"/>
                <a:buNone/>
              </a:pPr>
              <a:r>
                <a:t/>
              </a:r>
              <a:endParaRPr b="0" i="0" sz="1400" u="none">
                <a:solidFill>
                  <a:srgbClr val="263238"/>
                </a:solidFill>
                <a:latin typeface="Calibri"/>
                <a:ea typeface="Calibri"/>
                <a:cs typeface="Calibri"/>
                <a:sym typeface="Calibri"/>
              </a:endParaRPr>
            </a:p>
          </p:txBody>
        </p:sp>
        <p:sp>
          <p:nvSpPr>
            <p:cNvPr id="115" name="Google Shape;115;p14"/>
            <p:cNvSpPr/>
            <p:nvPr/>
          </p:nvSpPr>
          <p:spPr>
            <a:xfrm>
              <a:off x="4556125" y="2168525"/>
              <a:ext cx="3081338" cy="1139825"/>
            </a:xfrm>
            <a:custGeom>
              <a:rect b="b" l="l" r="r" t="t"/>
              <a:pathLst>
                <a:path extrusionOk="0" h="261" w="707">
                  <a:moveTo>
                    <a:pt x="88" y="261"/>
                  </a:moveTo>
                  <a:cubicBezTo>
                    <a:pt x="49" y="261"/>
                    <a:pt x="14" y="232"/>
                    <a:pt x="7" y="192"/>
                  </a:cubicBezTo>
                  <a:cubicBezTo>
                    <a:pt x="0" y="148"/>
                    <a:pt x="30" y="105"/>
                    <a:pt x="74" y="98"/>
                  </a:cubicBezTo>
                  <a:cubicBezTo>
                    <a:pt x="605" y="8"/>
                    <a:pt x="605" y="8"/>
                    <a:pt x="605" y="8"/>
                  </a:cubicBezTo>
                  <a:cubicBezTo>
                    <a:pt x="649" y="0"/>
                    <a:pt x="692" y="30"/>
                    <a:pt x="699" y="75"/>
                  </a:cubicBezTo>
                  <a:cubicBezTo>
                    <a:pt x="707" y="119"/>
                    <a:pt x="677" y="162"/>
                    <a:pt x="632" y="169"/>
                  </a:cubicBezTo>
                  <a:cubicBezTo>
                    <a:pt x="102" y="259"/>
                    <a:pt x="102" y="259"/>
                    <a:pt x="102" y="259"/>
                  </a:cubicBezTo>
                  <a:cubicBezTo>
                    <a:pt x="97" y="260"/>
                    <a:pt x="93" y="261"/>
                    <a:pt x="88" y="261"/>
                  </a:cubicBezTo>
                  <a:close/>
                </a:path>
              </a:pathLst>
            </a:custGeom>
            <a:solidFill>
              <a:srgbClr val="607D8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263238"/>
                </a:buClr>
                <a:buSzPts val="1400"/>
                <a:buFont typeface="Calibri"/>
                <a:buNone/>
              </a:pPr>
              <a:r>
                <a:t/>
              </a:r>
              <a:endParaRPr b="0" i="0" sz="1400" u="none">
                <a:solidFill>
                  <a:srgbClr val="263238"/>
                </a:solidFill>
                <a:latin typeface="Calibri"/>
                <a:ea typeface="Calibri"/>
                <a:cs typeface="Calibri"/>
                <a:sym typeface="Calibri"/>
              </a:endParaRPr>
            </a:p>
          </p:txBody>
        </p:sp>
        <p:sp>
          <p:nvSpPr>
            <p:cNvPr id="116" name="Google Shape;116;p14"/>
            <p:cNvSpPr/>
            <p:nvPr/>
          </p:nvSpPr>
          <p:spPr>
            <a:xfrm>
              <a:off x="4556125" y="2981325"/>
              <a:ext cx="3081338" cy="1138237"/>
            </a:xfrm>
            <a:custGeom>
              <a:rect b="b" l="l" r="r" t="t"/>
              <a:pathLst>
                <a:path extrusionOk="0" h="261" w="707">
                  <a:moveTo>
                    <a:pt x="88" y="261"/>
                  </a:moveTo>
                  <a:cubicBezTo>
                    <a:pt x="49" y="261"/>
                    <a:pt x="14" y="233"/>
                    <a:pt x="7" y="193"/>
                  </a:cubicBezTo>
                  <a:cubicBezTo>
                    <a:pt x="0" y="148"/>
                    <a:pt x="30" y="106"/>
                    <a:pt x="74" y="98"/>
                  </a:cubicBezTo>
                  <a:cubicBezTo>
                    <a:pt x="605" y="8"/>
                    <a:pt x="605" y="8"/>
                    <a:pt x="605" y="8"/>
                  </a:cubicBezTo>
                  <a:cubicBezTo>
                    <a:pt x="649" y="0"/>
                    <a:pt x="692" y="31"/>
                    <a:pt x="699" y="75"/>
                  </a:cubicBezTo>
                  <a:cubicBezTo>
                    <a:pt x="707" y="120"/>
                    <a:pt x="677" y="162"/>
                    <a:pt x="632" y="170"/>
                  </a:cubicBezTo>
                  <a:cubicBezTo>
                    <a:pt x="102" y="260"/>
                    <a:pt x="102" y="260"/>
                    <a:pt x="102" y="260"/>
                  </a:cubicBezTo>
                  <a:cubicBezTo>
                    <a:pt x="97" y="261"/>
                    <a:pt x="93" y="261"/>
                    <a:pt x="88" y="261"/>
                  </a:cubicBezTo>
                  <a:close/>
                </a:path>
              </a:pathLst>
            </a:custGeom>
            <a:solidFill>
              <a:srgbClr val="CFD8DC"/>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263238"/>
                </a:buClr>
                <a:buSzPts val="1400"/>
                <a:buFont typeface="Calibri"/>
                <a:buNone/>
              </a:pPr>
              <a:r>
                <a:t/>
              </a:r>
              <a:endParaRPr b="0" i="0" sz="1400" u="none">
                <a:solidFill>
                  <a:srgbClr val="263238"/>
                </a:solidFill>
                <a:latin typeface="Calibri"/>
                <a:ea typeface="Calibri"/>
                <a:cs typeface="Calibri"/>
                <a:sym typeface="Calibri"/>
              </a:endParaRPr>
            </a:p>
          </p:txBody>
        </p:sp>
        <p:sp>
          <p:nvSpPr>
            <p:cNvPr id="117" name="Google Shape;117;p14"/>
            <p:cNvSpPr/>
            <p:nvPr/>
          </p:nvSpPr>
          <p:spPr>
            <a:xfrm>
              <a:off x="4830762" y="4476750"/>
              <a:ext cx="2535237" cy="1722437"/>
            </a:xfrm>
            <a:custGeom>
              <a:rect b="b" l="l" r="r" t="t"/>
              <a:pathLst>
                <a:path extrusionOk="0" h="395" w="582">
                  <a:moveTo>
                    <a:pt x="550" y="0"/>
                  </a:moveTo>
                  <a:cubicBezTo>
                    <a:pt x="32" y="0"/>
                    <a:pt x="32" y="0"/>
                    <a:pt x="32" y="0"/>
                  </a:cubicBezTo>
                  <a:cubicBezTo>
                    <a:pt x="14" y="0"/>
                    <a:pt x="0" y="14"/>
                    <a:pt x="0" y="31"/>
                  </a:cubicBezTo>
                  <a:cubicBezTo>
                    <a:pt x="0" y="54"/>
                    <a:pt x="0" y="54"/>
                    <a:pt x="0" y="54"/>
                  </a:cubicBezTo>
                  <a:cubicBezTo>
                    <a:pt x="0" y="152"/>
                    <a:pt x="72" y="234"/>
                    <a:pt x="166" y="250"/>
                  </a:cubicBezTo>
                  <a:cubicBezTo>
                    <a:pt x="164" y="253"/>
                    <a:pt x="164" y="256"/>
                    <a:pt x="164" y="259"/>
                  </a:cubicBezTo>
                  <a:cubicBezTo>
                    <a:pt x="164" y="273"/>
                    <a:pt x="175" y="284"/>
                    <a:pt x="188" y="284"/>
                  </a:cubicBezTo>
                  <a:cubicBezTo>
                    <a:pt x="190" y="284"/>
                    <a:pt x="190" y="284"/>
                    <a:pt x="190" y="284"/>
                  </a:cubicBezTo>
                  <a:cubicBezTo>
                    <a:pt x="180" y="287"/>
                    <a:pt x="173" y="296"/>
                    <a:pt x="173" y="308"/>
                  </a:cubicBezTo>
                  <a:cubicBezTo>
                    <a:pt x="173" y="321"/>
                    <a:pt x="184" y="332"/>
                    <a:pt x="197" y="332"/>
                  </a:cubicBezTo>
                  <a:cubicBezTo>
                    <a:pt x="186" y="334"/>
                    <a:pt x="177" y="344"/>
                    <a:pt x="177" y="356"/>
                  </a:cubicBezTo>
                  <a:cubicBezTo>
                    <a:pt x="177" y="370"/>
                    <a:pt x="188" y="381"/>
                    <a:pt x="202" y="381"/>
                  </a:cubicBezTo>
                  <a:cubicBezTo>
                    <a:pt x="218" y="381"/>
                    <a:pt x="218" y="381"/>
                    <a:pt x="218" y="381"/>
                  </a:cubicBezTo>
                  <a:cubicBezTo>
                    <a:pt x="232" y="390"/>
                    <a:pt x="259" y="395"/>
                    <a:pt x="289" y="395"/>
                  </a:cubicBezTo>
                  <a:cubicBezTo>
                    <a:pt x="319" y="395"/>
                    <a:pt x="346" y="390"/>
                    <a:pt x="360" y="381"/>
                  </a:cubicBezTo>
                  <a:cubicBezTo>
                    <a:pt x="379" y="381"/>
                    <a:pt x="379" y="381"/>
                    <a:pt x="379" y="381"/>
                  </a:cubicBezTo>
                  <a:cubicBezTo>
                    <a:pt x="393" y="381"/>
                    <a:pt x="404" y="370"/>
                    <a:pt x="404" y="356"/>
                  </a:cubicBezTo>
                  <a:cubicBezTo>
                    <a:pt x="404" y="344"/>
                    <a:pt x="395" y="335"/>
                    <a:pt x="384" y="332"/>
                  </a:cubicBezTo>
                  <a:cubicBezTo>
                    <a:pt x="398" y="332"/>
                    <a:pt x="409" y="321"/>
                    <a:pt x="409" y="308"/>
                  </a:cubicBezTo>
                  <a:cubicBezTo>
                    <a:pt x="409" y="296"/>
                    <a:pt x="401" y="287"/>
                    <a:pt x="391" y="284"/>
                  </a:cubicBezTo>
                  <a:cubicBezTo>
                    <a:pt x="392" y="284"/>
                    <a:pt x="392" y="284"/>
                    <a:pt x="392" y="284"/>
                  </a:cubicBezTo>
                  <a:cubicBezTo>
                    <a:pt x="406" y="284"/>
                    <a:pt x="417" y="273"/>
                    <a:pt x="417" y="259"/>
                  </a:cubicBezTo>
                  <a:cubicBezTo>
                    <a:pt x="417" y="256"/>
                    <a:pt x="416" y="253"/>
                    <a:pt x="415" y="250"/>
                  </a:cubicBezTo>
                  <a:cubicBezTo>
                    <a:pt x="510" y="234"/>
                    <a:pt x="582" y="153"/>
                    <a:pt x="582" y="54"/>
                  </a:cubicBezTo>
                  <a:cubicBezTo>
                    <a:pt x="582" y="31"/>
                    <a:pt x="582" y="31"/>
                    <a:pt x="582" y="31"/>
                  </a:cubicBezTo>
                  <a:cubicBezTo>
                    <a:pt x="582" y="14"/>
                    <a:pt x="567" y="0"/>
                    <a:pt x="550" y="0"/>
                  </a:cubicBezTo>
                  <a:close/>
                </a:path>
              </a:pathLst>
            </a:custGeom>
            <a:solidFill>
              <a:srgbClr val="607D8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263238"/>
                </a:buClr>
                <a:buSzPts val="1400"/>
                <a:buFont typeface="Calibri"/>
                <a:buNone/>
              </a:pPr>
              <a:r>
                <a:t/>
              </a:r>
              <a:endParaRPr b="0" i="0" sz="1400" u="none">
                <a:solidFill>
                  <a:srgbClr val="263238"/>
                </a:solidFill>
                <a:latin typeface="Calibri"/>
                <a:ea typeface="Calibri"/>
                <a:cs typeface="Calibri"/>
                <a:sym typeface="Calibri"/>
              </a:endParaRPr>
            </a:p>
          </p:txBody>
        </p:sp>
        <p:sp>
          <p:nvSpPr>
            <p:cNvPr id="118" name="Google Shape;118;p14"/>
            <p:cNvSpPr/>
            <p:nvPr/>
          </p:nvSpPr>
          <p:spPr>
            <a:xfrm>
              <a:off x="5078412" y="4067175"/>
              <a:ext cx="714375" cy="322262"/>
            </a:xfrm>
            <a:custGeom>
              <a:rect b="b" l="l" r="r" t="t"/>
              <a:pathLst>
                <a:path extrusionOk="0" h="74" w="164">
                  <a:moveTo>
                    <a:pt x="164" y="67"/>
                  </a:moveTo>
                  <a:cubicBezTo>
                    <a:pt x="164" y="12"/>
                    <a:pt x="164" y="12"/>
                    <a:pt x="164" y="12"/>
                  </a:cubicBezTo>
                  <a:cubicBezTo>
                    <a:pt x="164" y="5"/>
                    <a:pt x="158" y="0"/>
                    <a:pt x="152" y="1"/>
                  </a:cubicBezTo>
                  <a:cubicBezTo>
                    <a:pt x="8" y="26"/>
                    <a:pt x="8" y="26"/>
                    <a:pt x="8" y="26"/>
                  </a:cubicBezTo>
                  <a:cubicBezTo>
                    <a:pt x="4" y="27"/>
                    <a:pt x="0" y="31"/>
                    <a:pt x="0" y="36"/>
                  </a:cubicBezTo>
                  <a:cubicBezTo>
                    <a:pt x="0" y="67"/>
                    <a:pt x="0" y="67"/>
                    <a:pt x="0" y="67"/>
                  </a:cubicBezTo>
                  <a:cubicBezTo>
                    <a:pt x="0" y="71"/>
                    <a:pt x="3" y="74"/>
                    <a:pt x="8" y="74"/>
                  </a:cubicBezTo>
                  <a:cubicBezTo>
                    <a:pt x="156" y="74"/>
                    <a:pt x="156" y="74"/>
                    <a:pt x="156" y="74"/>
                  </a:cubicBezTo>
                  <a:cubicBezTo>
                    <a:pt x="160" y="74"/>
                    <a:pt x="164" y="71"/>
                    <a:pt x="164" y="67"/>
                  </a:cubicBezTo>
                  <a:close/>
                </a:path>
              </a:pathLst>
            </a:custGeom>
            <a:solidFill>
              <a:srgbClr val="CFD8DC"/>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263238"/>
                </a:buClr>
                <a:buSzPts val="1400"/>
                <a:buFont typeface="Calibri"/>
                <a:buNone/>
              </a:pPr>
              <a:r>
                <a:t/>
              </a:r>
              <a:endParaRPr b="0" i="0" sz="1400" u="none">
                <a:solidFill>
                  <a:srgbClr val="263238"/>
                </a:solidFill>
                <a:latin typeface="Calibri"/>
                <a:ea typeface="Calibri"/>
                <a:cs typeface="Calibri"/>
                <a:sym typeface="Calibri"/>
              </a:endParaRPr>
            </a:p>
          </p:txBody>
        </p:sp>
        <p:sp>
          <p:nvSpPr>
            <p:cNvPr id="119" name="Google Shape;119;p14"/>
            <p:cNvSpPr/>
            <p:nvPr/>
          </p:nvSpPr>
          <p:spPr>
            <a:xfrm>
              <a:off x="6389687" y="3844925"/>
              <a:ext cx="715962" cy="544512"/>
            </a:xfrm>
            <a:custGeom>
              <a:rect b="b" l="l" r="r" t="t"/>
              <a:pathLst>
                <a:path extrusionOk="0" h="125" w="164">
                  <a:moveTo>
                    <a:pt x="164" y="118"/>
                  </a:moveTo>
                  <a:cubicBezTo>
                    <a:pt x="164" y="11"/>
                    <a:pt x="164" y="11"/>
                    <a:pt x="164" y="11"/>
                  </a:cubicBezTo>
                  <a:cubicBezTo>
                    <a:pt x="164" y="5"/>
                    <a:pt x="158" y="0"/>
                    <a:pt x="152" y="1"/>
                  </a:cubicBezTo>
                  <a:cubicBezTo>
                    <a:pt x="8" y="26"/>
                    <a:pt x="8" y="26"/>
                    <a:pt x="8" y="26"/>
                  </a:cubicBezTo>
                  <a:cubicBezTo>
                    <a:pt x="3" y="26"/>
                    <a:pt x="0" y="31"/>
                    <a:pt x="0" y="36"/>
                  </a:cubicBezTo>
                  <a:cubicBezTo>
                    <a:pt x="0" y="118"/>
                    <a:pt x="0" y="118"/>
                    <a:pt x="0" y="118"/>
                  </a:cubicBezTo>
                  <a:cubicBezTo>
                    <a:pt x="0" y="122"/>
                    <a:pt x="3" y="125"/>
                    <a:pt x="8" y="125"/>
                  </a:cubicBezTo>
                  <a:cubicBezTo>
                    <a:pt x="156" y="125"/>
                    <a:pt x="156" y="125"/>
                    <a:pt x="156" y="125"/>
                  </a:cubicBezTo>
                  <a:cubicBezTo>
                    <a:pt x="160" y="125"/>
                    <a:pt x="164" y="122"/>
                    <a:pt x="164" y="118"/>
                  </a:cubicBezTo>
                  <a:close/>
                </a:path>
              </a:pathLst>
            </a:custGeom>
            <a:solidFill>
              <a:srgbClr val="CFD8DC"/>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263238"/>
                </a:buClr>
                <a:buSzPts val="1400"/>
                <a:buFont typeface="Calibri"/>
                <a:buNone/>
              </a:pPr>
              <a:r>
                <a:t/>
              </a:r>
              <a:endParaRPr b="0" i="0" sz="1400" u="none">
                <a:solidFill>
                  <a:srgbClr val="263238"/>
                </a:solidFill>
                <a:latin typeface="Calibri"/>
                <a:ea typeface="Calibri"/>
                <a:cs typeface="Calibri"/>
                <a:sym typeface="Calibri"/>
              </a:endParaRPr>
            </a:p>
          </p:txBody>
        </p:sp>
      </p:grpSp>
      <p:sp>
        <p:nvSpPr>
          <p:cNvPr id="120" name="Google Shape;120;p14"/>
          <p:cNvSpPr txBox="1"/>
          <p:nvPr>
            <p:ph type="title"/>
          </p:nvPr>
        </p:nvSpPr>
        <p:spPr>
          <a:xfrm>
            <a:off x="1160688" y="1939775"/>
            <a:ext cx="2873400" cy="393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000000"/>
                </a:solidFill>
                <a:latin typeface="Times New Roman"/>
                <a:ea typeface="Times New Roman"/>
                <a:cs typeface="Times New Roman"/>
                <a:sym typeface="Times New Roman"/>
              </a:rPr>
              <a:t>Cognitive Load</a:t>
            </a:r>
            <a:endParaRPr>
              <a:solidFill>
                <a:srgbClr val="000000"/>
              </a:solidFill>
              <a:latin typeface="Times New Roman"/>
              <a:ea typeface="Times New Roman"/>
              <a:cs typeface="Times New Roman"/>
              <a:sym typeface="Times New Roman"/>
            </a:endParaRPr>
          </a:p>
        </p:txBody>
      </p:sp>
      <p:sp>
        <p:nvSpPr>
          <p:cNvPr id="121" name="Google Shape;121;p14"/>
          <p:cNvSpPr txBox="1"/>
          <p:nvPr>
            <p:ph type="title"/>
          </p:nvPr>
        </p:nvSpPr>
        <p:spPr>
          <a:xfrm>
            <a:off x="5652775" y="1939775"/>
            <a:ext cx="2873400" cy="393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000000"/>
                </a:solidFill>
                <a:latin typeface="Times New Roman"/>
                <a:ea typeface="Times New Roman"/>
                <a:cs typeface="Times New Roman"/>
                <a:sym typeface="Times New Roman"/>
              </a:rPr>
              <a:t>Performance (Training)</a:t>
            </a:r>
            <a:endParaRPr>
              <a:solidFill>
                <a:srgbClr val="000000"/>
              </a:solidFill>
              <a:latin typeface="Times New Roman"/>
              <a:ea typeface="Times New Roman"/>
              <a:cs typeface="Times New Roman"/>
              <a:sym typeface="Times New Roman"/>
            </a:endParaRPr>
          </a:p>
        </p:txBody>
      </p:sp>
      <p:pic>
        <p:nvPicPr>
          <p:cNvPr id="122" name="Google Shape;122;p14"/>
          <p:cNvPicPr preferRelativeResize="0"/>
          <p:nvPr/>
        </p:nvPicPr>
        <p:blipFill>
          <a:blip r:embed="rId3">
            <a:alphaModFix/>
          </a:blip>
          <a:stretch>
            <a:fillRect/>
          </a:stretch>
        </p:blipFill>
        <p:spPr>
          <a:xfrm>
            <a:off x="151025" y="2448200"/>
            <a:ext cx="4493675" cy="1504950"/>
          </a:xfrm>
          <a:prstGeom prst="rect">
            <a:avLst/>
          </a:prstGeom>
          <a:noFill/>
          <a:ln>
            <a:noFill/>
          </a:ln>
        </p:spPr>
      </p:pic>
      <p:pic>
        <p:nvPicPr>
          <p:cNvPr id="123" name="Google Shape;123;p14"/>
          <p:cNvPicPr preferRelativeResize="0"/>
          <p:nvPr/>
        </p:nvPicPr>
        <p:blipFill>
          <a:blip r:embed="rId4">
            <a:alphaModFix/>
          </a:blip>
          <a:stretch>
            <a:fillRect/>
          </a:stretch>
        </p:blipFill>
        <p:spPr>
          <a:xfrm>
            <a:off x="4498856" y="2448200"/>
            <a:ext cx="4645143" cy="1401087"/>
          </a:xfrm>
          <a:prstGeom prst="rect">
            <a:avLst/>
          </a:prstGeom>
          <a:noFill/>
          <a:ln>
            <a:noFill/>
          </a:ln>
        </p:spPr>
      </p:pic>
      <p:sp>
        <p:nvSpPr>
          <p:cNvPr id="124" name="Google Shape;124;p14"/>
          <p:cNvSpPr txBox="1"/>
          <p:nvPr/>
        </p:nvSpPr>
        <p:spPr>
          <a:xfrm>
            <a:off x="4019200" y="4432950"/>
            <a:ext cx="464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Times New Roman"/>
                <a:ea typeface="Times New Roman"/>
                <a:cs typeface="Times New Roman"/>
                <a:sym typeface="Times New Roman"/>
              </a:rPr>
              <a:t>*V7 = performance column (labelled </a:t>
            </a:r>
            <a:r>
              <a:rPr lang="en">
                <a:latin typeface="Times New Roman"/>
                <a:ea typeface="Times New Roman"/>
                <a:cs typeface="Times New Roman"/>
                <a:sym typeface="Times New Roman"/>
              </a:rPr>
              <a:t>automatically</a:t>
            </a:r>
            <a:r>
              <a:rPr lang="en">
                <a:latin typeface="Times New Roman"/>
                <a:ea typeface="Times New Roman"/>
                <a:cs typeface="Times New Roman"/>
                <a:sym typeface="Times New Roman"/>
              </a:rPr>
              <a:t> in SPSS)</a:t>
            </a:r>
            <a:endParaRPr>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5"/>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solidFill>
                  <a:srgbClr val="000000"/>
                </a:solidFill>
                <a:latin typeface="Times New Roman"/>
                <a:ea typeface="Times New Roman"/>
                <a:cs typeface="Times New Roman"/>
                <a:sym typeface="Times New Roman"/>
              </a:rPr>
              <a:t>Discussion</a:t>
            </a:r>
            <a:endParaRPr sz="3000">
              <a:solidFill>
                <a:srgbClr val="000000"/>
              </a:solidFill>
              <a:latin typeface="Times New Roman"/>
              <a:ea typeface="Times New Roman"/>
              <a:cs typeface="Times New Roman"/>
              <a:sym typeface="Times New Roman"/>
            </a:endParaRPr>
          </a:p>
        </p:txBody>
      </p:sp>
      <p:sp>
        <p:nvSpPr>
          <p:cNvPr id="130" name="Google Shape;130;p15"/>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
        <p:nvSpPr>
          <p:cNvPr id="131" name="Google Shape;131;p15"/>
          <p:cNvSpPr txBox="1"/>
          <p:nvPr/>
        </p:nvSpPr>
        <p:spPr>
          <a:xfrm>
            <a:off x="995500" y="2718925"/>
            <a:ext cx="4349400" cy="507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Source Sans Pro"/>
              <a:ea typeface="Source Sans Pro"/>
              <a:cs typeface="Source Sans Pro"/>
              <a:sym typeface="Source Sans Pro"/>
            </a:endParaRPr>
          </a:p>
        </p:txBody>
      </p:sp>
      <p:sp>
        <p:nvSpPr>
          <p:cNvPr id="132" name="Google Shape;132;p15"/>
          <p:cNvSpPr txBox="1"/>
          <p:nvPr/>
        </p:nvSpPr>
        <p:spPr>
          <a:xfrm>
            <a:off x="786150" y="1110600"/>
            <a:ext cx="7495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Source Sans Pro"/>
              <a:ea typeface="Source Sans Pro"/>
              <a:cs typeface="Source Sans Pro"/>
              <a:sym typeface="Source Sans Pro"/>
            </a:endParaRPr>
          </a:p>
        </p:txBody>
      </p:sp>
      <p:sp>
        <p:nvSpPr>
          <p:cNvPr id="133" name="Google Shape;133;p15"/>
          <p:cNvSpPr txBox="1"/>
          <p:nvPr/>
        </p:nvSpPr>
        <p:spPr>
          <a:xfrm>
            <a:off x="839900" y="926975"/>
            <a:ext cx="6683100" cy="2740500"/>
          </a:xfrm>
          <a:prstGeom prst="rect">
            <a:avLst/>
          </a:prstGeom>
          <a:noFill/>
          <a:ln>
            <a:noFill/>
          </a:ln>
        </p:spPr>
        <p:txBody>
          <a:bodyPr anchorCtr="0" anchor="t" bIns="91425" lIns="91425" spcFirstLastPara="1" rIns="91425" wrap="square" tIns="91425">
            <a:noAutofit/>
          </a:bodyPr>
          <a:lstStyle/>
          <a:p>
            <a:pPr indent="-355600" lvl="0" marL="457200" rtl="0" algn="l">
              <a:lnSpc>
                <a:spcPct val="150000"/>
              </a:lnSpc>
              <a:spcBef>
                <a:spcPts val="600"/>
              </a:spcBef>
              <a:spcAft>
                <a:spcPts val="0"/>
              </a:spcAft>
              <a:buSzPts val="2000"/>
              <a:buFont typeface="Times New Roman"/>
              <a:buAutoNum type="arabicPeriod"/>
            </a:pPr>
            <a:r>
              <a:rPr lang="en" sz="2000">
                <a:latin typeface="Times New Roman"/>
                <a:ea typeface="Times New Roman"/>
                <a:cs typeface="Times New Roman"/>
                <a:sym typeface="Times New Roman"/>
              </a:rPr>
              <a:t>Data completeness</a:t>
            </a:r>
            <a:endParaRPr sz="2000">
              <a:latin typeface="Times New Roman"/>
              <a:ea typeface="Times New Roman"/>
              <a:cs typeface="Times New Roman"/>
              <a:sym typeface="Times New Roman"/>
            </a:endParaRPr>
          </a:p>
          <a:p>
            <a:pPr indent="-355600" lvl="0" marL="457200" rtl="0" algn="l">
              <a:lnSpc>
                <a:spcPct val="150000"/>
              </a:lnSpc>
              <a:spcBef>
                <a:spcPts val="0"/>
              </a:spcBef>
              <a:spcAft>
                <a:spcPts val="0"/>
              </a:spcAft>
              <a:buSzPts val="2000"/>
              <a:buFont typeface="Times New Roman"/>
              <a:buAutoNum type="arabicPeriod"/>
            </a:pPr>
            <a:r>
              <a:rPr lang="en" sz="2000">
                <a:latin typeface="Times New Roman"/>
                <a:ea typeface="Times New Roman"/>
                <a:cs typeface="Times New Roman"/>
                <a:sym typeface="Times New Roman"/>
              </a:rPr>
              <a:t>Training data vs. transfer data</a:t>
            </a:r>
            <a:endParaRPr sz="2000">
              <a:latin typeface="Times New Roman"/>
              <a:ea typeface="Times New Roman"/>
              <a:cs typeface="Times New Roman"/>
              <a:sym typeface="Times New Roman"/>
            </a:endParaRPr>
          </a:p>
          <a:p>
            <a:pPr indent="-355600" lvl="0" marL="457200" rtl="0" algn="l">
              <a:lnSpc>
                <a:spcPct val="150000"/>
              </a:lnSpc>
              <a:spcBef>
                <a:spcPts val="0"/>
              </a:spcBef>
              <a:spcAft>
                <a:spcPts val="0"/>
              </a:spcAft>
              <a:buSzPts val="2000"/>
              <a:buFont typeface="Times New Roman"/>
              <a:buAutoNum type="arabicPeriod"/>
            </a:pPr>
            <a:r>
              <a:rPr lang="en" sz="2000">
                <a:latin typeface="Times New Roman"/>
                <a:ea typeface="Times New Roman"/>
                <a:cs typeface="Times New Roman"/>
                <a:sym typeface="Times New Roman"/>
              </a:rPr>
              <a:t>Binary vs. non-binary performance scoring</a:t>
            </a:r>
            <a:endParaRPr sz="2000">
              <a:latin typeface="Times New Roman"/>
              <a:ea typeface="Times New Roman"/>
              <a:cs typeface="Times New Roman"/>
              <a:sym typeface="Times New Roman"/>
            </a:endParaRPr>
          </a:p>
          <a:p>
            <a:pPr indent="-355600" lvl="0" marL="457200" rtl="0" algn="l">
              <a:lnSpc>
                <a:spcPct val="150000"/>
              </a:lnSpc>
              <a:spcBef>
                <a:spcPts val="0"/>
              </a:spcBef>
              <a:spcAft>
                <a:spcPts val="0"/>
              </a:spcAft>
              <a:buSzPts val="2000"/>
              <a:buFont typeface="Times New Roman"/>
              <a:buAutoNum type="arabicPeriod"/>
            </a:pPr>
            <a:r>
              <a:rPr lang="en" sz="2000">
                <a:latin typeface="Times New Roman"/>
                <a:ea typeface="Times New Roman"/>
                <a:cs typeface="Times New Roman"/>
                <a:sym typeface="Times New Roman"/>
              </a:rPr>
              <a:t>Puzzle scoring</a:t>
            </a:r>
            <a:endParaRPr sz="2000">
              <a:latin typeface="Times New Roman"/>
              <a:ea typeface="Times New Roman"/>
              <a:cs typeface="Times New Roman"/>
              <a:sym typeface="Times New Roman"/>
            </a:endParaRPr>
          </a:p>
          <a:p>
            <a:pPr indent="-355600" lvl="0" marL="457200" rtl="0" algn="l">
              <a:lnSpc>
                <a:spcPct val="150000"/>
              </a:lnSpc>
              <a:spcBef>
                <a:spcPts val="0"/>
              </a:spcBef>
              <a:spcAft>
                <a:spcPts val="0"/>
              </a:spcAft>
              <a:buSzPts val="2000"/>
              <a:buFont typeface="Times New Roman"/>
              <a:buAutoNum type="arabicPeriod"/>
            </a:pPr>
            <a:r>
              <a:rPr lang="en" sz="2000">
                <a:latin typeface="Times New Roman"/>
                <a:ea typeface="Times New Roman"/>
                <a:cs typeface="Times New Roman"/>
                <a:sym typeface="Times New Roman"/>
              </a:rPr>
              <a:t>f</a:t>
            </a:r>
            <a:r>
              <a:rPr lang="en" sz="2000">
                <a:latin typeface="Times New Roman"/>
                <a:ea typeface="Times New Roman"/>
                <a:cs typeface="Times New Roman"/>
                <a:sym typeface="Times New Roman"/>
              </a:rPr>
              <a:t>s1 feedback </a:t>
            </a:r>
            <a:endParaRPr sz="2000">
              <a:latin typeface="Times New Roman"/>
              <a:ea typeface="Times New Roman"/>
              <a:cs typeface="Times New Roman"/>
              <a:sym typeface="Times New Roman"/>
            </a:endParaRPr>
          </a:p>
          <a:p>
            <a:pPr indent="-355600" lvl="0" marL="457200" rtl="0" algn="l">
              <a:lnSpc>
                <a:spcPct val="150000"/>
              </a:lnSpc>
              <a:spcBef>
                <a:spcPts val="0"/>
              </a:spcBef>
              <a:spcAft>
                <a:spcPts val="0"/>
              </a:spcAft>
              <a:buSzPts val="2000"/>
              <a:buFont typeface="Times New Roman"/>
              <a:buAutoNum type="arabicPeriod"/>
            </a:pPr>
            <a:r>
              <a:rPr lang="en" sz="2000">
                <a:latin typeface="Times New Roman"/>
                <a:ea typeface="Times New Roman"/>
                <a:cs typeface="Times New Roman"/>
                <a:sym typeface="Times New Roman"/>
              </a:rPr>
              <a:t>Methodology updates (e.g. quantitative </a:t>
            </a:r>
            <a:r>
              <a:rPr lang="en" sz="2000">
                <a:latin typeface="Times New Roman"/>
                <a:ea typeface="Times New Roman"/>
                <a:cs typeface="Times New Roman"/>
                <a:sym typeface="Times New Roman"/>
              </a:rPr>
              <a:t>motivation</a:t>
            </a:r>
            <a:r>
              <a:rPr lang="en" sz="2000">
                <a:latin typeface="Times New Roman"/>
                <a:ea typeface="Times New Roman"/>
                <a:cs typeface="Times New Roman"/>
                <a:sym typeface="Times New Roman"/>
              </a:rPr>
              <a:t> analysis, etc.)</a:t>
            </a:r>
            <a:endParaRPr sz="2000">
              <a:latin typeface="Times New Roman"/>
              <a:ea typeface="Times New Roman"/>
              <a:cs typeface="Times New Roman"/>
              <a:sym typeface="Times New Roman"/>
            </a:endParaRPr>
          </a:p>
          <a:p>
            <a:pPr indent="0" lvl="0" marL="457200" rtl="0" algn="l">
              <a:spcBef>
                <a:spcPts val="600"/>
              </a:spcBef>
              <a:spcAft>
                <a:spcPts val="0"/>
              </a:spcAft>
              <a:buNone/>
            </a:pPr>
            <a:r>
              <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6"/>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solidFill>
                  <a:srgbClr val="000000"/>
                </a:solidFill>
                <a:latin typeface="Times New Roman"/>
                <a:ea typeface="Times New Roman"/>
                <a:cs typeface="Times New Roman"/>
                <a:sym typeface="Times New Roman"/>
              </a:rPr>
              <a:t>Ongoing Objectives</a:t>
            </a:r>
            <a:endParaRPr sz="3000">
              <a:solidFill>
                <a:srgbClr val="000000"/>
              </a:solidFill>
              <a:latin typeface="Times New Roman"/>
              <a:ea typeface="Times New Roman"/>
              <a:cs typeface="Times New Roman"/>
              <a:sym typeface="Times New Roman"/>
            </a:endParaRPr>
          </a:p>
        </p:txBody>
      </p:sp>
      <p:sp>
        <p:nvSpPr>
          <p:cNvPr id="139" name="Google Shape;139;p16"/>
          <p:cNvSpPr txBox="1"/>
          <p:nvPr/>
        </p:nvSpPr>
        <p:spPr>
          <a:xfrm>
            <a:off x="786150" y="1010725"/>
            <a:ext cx="3735600" cy="1036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200"/>
              </a:spcBef>
              <a:spcAft>
                <a:spcPts val="0"/>
              </a:spcAft>
              <a:buNone/>
            </a:pPr>
            <a:r>
              <a:rPr lang="en" sz="2000">
                <a:latin typeface="Times New Roman"/>
                <a:ea typeface="Times New Roman"/>
                <a:cs typeface="Times New Roman"/>
                <a:sym typeface="Times New Roman"/>
              </a:rPr>
              <a:t>1. Finalize cognitive load and performance analysis</a:t>
            </a:r>
            <a:endParaRPr sz="2000">
              <a:latin typeface="Times New Roman"/>
              <a:ea typeface="Times New Roman"/>
              <a:cs typeface="Times New Roman"/>
              <a:sym typeface="Times New Roman"/>
            </a:endParaRPr>
          </a:p>
          <a:p>
            <a:pPr indent="0" lvl="0" marL="0" rtl="0" algn="l">
              <a:lnSpc>
                <a:spcPct val="115000"/>
              </a:lnSpc>
              <a:spcBef>
                <a:spcPts val="1200"/>
              </a:spcBef>
              <a:spcAft>
                <a:spcPts val="1200"/>
              </a:spcAft>
              <a:buNone/>
            </a:pPr>
            <a:r>
              <a:t/>
            </a:r>
            <a:endParaRPr sz="1800">
              <a:solidFill>
                <a:schemeClr val="dk1"/>
              </a:solidFill>
              <a:latin typeface="Times New Roman"/>
              <a:ea typeface="Times New Roman"/>
              <a:cs typeface="Times New Roman"/>
              <a:sym typeface="Times New Roman"/>
            </a:endParaRPr>
          </a:p>
        </p:txBody>
      </p:sp>
      <p:sp>
        <p:nvSpPr>
          <p:cNvPr id="140" name="Google Shape;140;p16"/>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
        <p:nvSpPr>
          <p:cNvPr id="141" name="Google Shape;141;p16"/>
          <p:cNvSpPr txBox="1"/>
          <p:nvPr/>
        </p:nvSpPr>
        <p:spPr>
          <a:xfrm>
            <a:off x="4913025" y="2592300"/>
            <a:ext cx="3735600" cy="831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lang="en" sz="2000">
                <a:latin typeface="Times New Roman"/>
                <a:ea typeface="Times New Roman"/>
                <a:cs typeface="Times New Roman"/>
                <a:sym typeface="Times New Roman"/>
              </a:rPr>
              <a:t>4. Writing</a:t>
            </a:r>
            <a:endParaRPr sz="1800">
              <a:solidFill>
                <a:schemeClr val="dk1"/>
              </a:solidFill>
              <a:latin typeface="Times New Roman"/>
              <a:ea typeface="Times New Roman"/>
              <a:cs typeface="Times New Roman"/>
              <a:sym typeface="Times New Roman"/>
            </a:endParaRPr>
          </a:p>
        </p:txBody>
      </p:sp>
      <p:sp>
        <p:nvSpPr>
          <p:cNvPr id="142" name="Google Shape;142;p16"/>
          <p:cNvSpPr txBox="1"/>
          <p:nvPr/>
        </p:nvSpPr>
        <p:spPr>
          <a:xfrm>
            <a:off x="786150" y="2592300"/>
            <a:ext cx="3735600" cy="74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200"/>
              </a:spcBef>
              <a:spcAft>
                <a:spcPts val="0"/>
              </a:spcAft>
              <a:buNone/>
            </a:pPr>
            <a:r>
              <a:rPr lang="en" sz="2000">
                <a:latin typeface="Times New Roman"/>
                <a:ea typeface="Times New Roman"/>
                <a:cs typeface="Times New Roman"/>
                <a:sym typeface="Times New Roman"/>
              </a:rPr>
              <a:t>3. Motivation</a:t>
            </a:r>
            <a:endParaRPr sz="2000">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t/>
            </a:r>
            <a:endParaRPr sz="2000"/>
          </a:p>
          <a:p>
            <a:pPr indent="0" lvl="0" marL="0" rtl="0" algn="l">
              <a:lnSpc>
                <a:spcPct val="115000"/>
              </a:lnSpc>
              <a:spcBef>
                <a:spcPts val="1200"/>
              </a:spcBef>
              <a:spcAft>
                <a:spcPts val="1200"/>
              </a:spcAft>
              <a:buNone/>
            </a:pPr>
            <a:r>
              <a:t/>
            </a:r>
            <a:endParaRPr sz="1800">
              <a:solidFill>
                <a:schemeClr val="dk1"/>
              </a:solidFill>
              <a:latin typeface="Times New Roman"/>
              <a:ea typeface="Times New Roman"/>
              <a:cs typeface="Times New Roman"/>
              <a:sym typeface="Times New Roman"/>
            </a:endParaRPr>
          </a:p>
        </p:txBody>
      </p:sp>
      <p:sp>
        <p:nvSpPr>
          <p:cNvPr id="143" name="Google Shape;143;p16"/>
          <p:cNvSpPr txBox="1"/>
          <p:nvPr/>
        </p:nvSpPr>
        <p:spPr>
          <a:xfrm>
            <a:off x="4913025" y="1010725"/>
            <a:ext cx="3735600" cy="994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200"/>
              </a:spcBef>
              <a:spcAft>
                <a:spcPts val="0"/>
              </a:spcAft>
              <a:buNone/>
            </a:pPr>
            <a:r>
              <a:rPr lang="en" sz="2000">
                <a:latin typeface="Times New Roman"/>
                <a:ea typeface="Times New Roman"/>
                <a:cs typeface="Times New Roman"/>
                <a:sym typeface="Times New Roman"/>
              </a:rPr>
              <a:t>2. Efficiency (performance and instructional)</a:t>
            </a:r>
            <a:endParaRPr sz="2000">
              <a:latin typeface="Times New Roman"/>
              <a:ea typeface="Times New Roman"/>
              <a:cs typeface="Times New Roman"/>
              <a:sym typeface="Times New Roman"/>
            </a:endParaRPr>
          </a:p>
          <a:p>
            <a:pPr indent="0" lvl="0" marL="0" rtl="0" algn="l">
              <a:lnSpc>
                <a:spcPct val="115000"/>
              </a:lnSpc>
              <a:spcBef>
                <a:spcPts val="1200"/>
              </a:spcBef>
              <a:spcAft>
                <a:spcPts val="1200"/>
              </a:spcAft>
              <a:buNone/>
            </a:pPr>
            <a:r>
              <a:t/>
            </a:r>
            <a:endParaRPr sz="1800">
              <a:solidFill>
                <a:schemeClr val="dk1"/>
              </a:solidFill>
              <a:latin typeface="Times New Roman"/>
              <a:ea typeface="Times New Roman"/>
              <a:cs typeface="Times New Roman"/>
              <a:sym typeface="Times New Roman"/>
            </a:endParaRPr>
          </a:p>
        </p:txBody>
      </p:sp>
      <p:sp>
        <p:nvSpPr>
          <p:cNvPr id="144" name="Google Shape;144;p16"/>
          <p:cNvSpPr/>
          <p:nvPr/>
        </p:nvSpPr>
        <p:spPr>
          <a:xfrm>
            <a:off x="2302705" y="2046933"/>
            <a:ext cx="702491" cy="702615"/>
          </a:xfrm>
          <a:custGeom>
            <a:rect b="b" l="l" r="r" t="t"/>
            <a:pathLst>
              <a:path extrusionOk="0" fill="none" h="16222" w="16221">
                <a:moveTo>
                  <a:pt x="0" y="8111"/>
                </a:moveTo>
                <a:lnTo>
                  <a:pt x="0" y="8111"/>
                </a:lnTo>
                <a:lnTo>
                  <a:pt x="0" y="7697"/>
                </a:lnTo>
                <a:lnTo>
                  <a:pt x="49" y="7283"/>
                </a:lnTo>
                <a:lnTo>
                  <a:pt x="98" y="6869"/>
                </a:lnTo>
                <a:lnTo>
                  <a:pt x="171" y="6479"/>
                </a:lnTo>
                <a:lnTo>
                  <a:pt x="244" y="6090"/>
                </a:lnTo>
                <a:lnTo>
                  <a:pt x="366" y="5700"/>
                </a:lnTo>
                <a:lnTo>
                  <a:pt x="487" y="5335"/>
                </a:lnTo>
                <a:lnTo>
                  <a:pt x="634" y="4945"/>
                </a:lnTo>
                <a:lnTo>
                  <a:pt x="804" y="4604"/>
                </a:lnTo>
                <a:lnTo>
                  <a:pt x="975" y="4239"/>
                </a:lnTo>
                <a:lnTo>
                  <a:pt x="1169" y="3898"/>
                </a:lnTo>
                <a:lnTo>
                  <a:pt x="1389" y="3581"/>
                </a:lnTo>
                <a:lnTo>
                  <a:pt x="1608" y="3264"/>
                </a:lnTo>
                <a:lnTo>
                  <a:pt x="1851" y="2948"/>
                </a:lnTo>
                <a:lnTo>
                  <a:pt x="2119" y="2656"/>
                </a:lnTo>
                <a:lnTo>
                  <a:pt x="2387" y="2388"/>
                </a:lnTo>
                <a:lnTo>
                  <a:pt x="2655" y="2120"/>
                </a:lnTo>
                <a:lnTo>
                  <a:pt x="2947" y="1852"/>
                </a:lnTo>
                <a:lnTo>
                  <a:pt x="3264" y="1608"/>
                </a:lnTo>
                <a:lnTo>
                  <a:pt x="3581" y="1389"/>
                </a:lnTo>
                <a:lnTo>
                  <a:pt x="3897" y="1170"/>
                </a:lnTo>
                <a:lnTo>
                  <a:pt x="4238" y="975"/>
                </a:lnTo>
                <a:lnTo>
                  <a:pt x="4603" y="805"/>
                </a:lnTo>
                <a:lnTo>
                  <a:pt x="4944" y="634"/>
                </a:lnTo>
                <a:lnTo>
                  <a:pt x="5334" y="488"/>
                </a:lnTo>
                <a:lnTo>
                  <a:pt x="5699" y="366"/>
                </a:lnTo>
                <a:lnTo>
                  <a:pt x="6089" y="244"/>
                </a:lnTo>
                <a:lnTo>
                  <a:pt x="6479" y="171"/>
                </a:lnTo>
                <a:lnTo>
                  <a:pt x="6868" y="98"/>
                </a:lnTo>
                <a:lnTo>
                  <a:pt x="7282" y="50"/>
                </a:lnTo>
                <a:lnTo>
                  <a:pt x="7696" y="1"/>
                </a:lnTo>
                <a:lnTo>
                  <a:pt x="8111" y="1"/>
                </a:lnTo>
                <a:lnTo>
                  <a:pt x="8111" y="1"/>
                </a:lnTo>
                <a:lnTo>
                  <a:pt x="8525" y="1"/>
                </a:lnTo>
                <a:lnTo>
                  <a:pt x="8939" y="50"/>
                </a:lnTo>
                <a:lnTo>
                  <a:pt x="9353" y="98"/>
                </a:lnTo>
                <a:lnTo>
                  <a:pt x="9742" y="171"/>
                </a:lnTo>
                <a:lnTo>
                  <a:pt x="10132" y="244"/>
                </a:lnTo>
                <a:lnTo>
                  <a:pt x="10522" y="366"/>
                </a:lnTo>
                <a:lnTo>
                  <a:pt x="10911" y="488"/>
                </a:lnTo>
                <a:lnTo>
                  <a:pt x="11277" y="634"/>
                </a:lnTo>
                <a:lnTo>
                  <a:pt x="11618" y="805"/>
                </a:lnTo>
                <a:lnTo>
                  <a:pt x="11983" y="975"/>
                </a:lnTo>
                <a:lnTo>
                  <a:pt x="12324" y="1170"/>
                </a:lnTo>
                <a:lnTo>
                  <a:pt x="12641" y="1389"/>
                </a:lnTo>
                <a:lnTo>
                  <a:pt x="12957" y="1608"/>
                </a:lnTo>
                <a:lnTo>
                  <a:pt x="13274" y="1852"/>
                </a:lnTo>
                <a:lnTo>
                  <a:pt x="13566" y="2120"/>
                </a:lnTo>
                <a:lnTo>
                  <a:pt x="13834" y="2388"/>
                </a:lnTo>
                <a:lnTo>
                  <a:pt x="14126" y="2656"/>
                </a:lnTo>
                <a:lnTo>
                  <a:pt x="14370" y="2948"/>
                </a:lnTo>
                <a:lnTo>
                  <a:pt x="14613" y="3264"/>
                </a:lnTo>
                <a:lnTo>
                  <a:pt x="14832" y="3581"/>
                </a:lnTo>
                <a:lnTo>
                  <a:pt x="15052" y="3898"/>
                </a:lnTo>
                <a:lnTo>
                  <a:pt x="15247" y="4239"/>
                </a:lnTo>
                <a:lnTo>
                  <a:pt x="15417" y="4604"/>
                </a:lnTo>
                <a:lnTo>
                  <a:pt x="15587" y="4945"/>
                </a:lnTo>
                <a:lnTo>
                  <a:pt x="15734" y="5335"/>
                </a:lnTo>
                <a:lnTo>
                  <a:pt x="15855" y="5700"/>
                </a:lnTo>
                <a:lnTo>
                  <a:pt x="15977" y="6090"/>
                </a:lnTo>
                <a:lnTo>
                  <a:pt x="16050" y="6479"/>
                </a:lnTo>
                <a:lnTo>
                  <a:pt x="16123" y="6869"/>
                </a:lnTo>
                <a:lnTo>
                  <a:pt x="16172" y="7283"/>
                </a:lnTo>
                <a:lnTo>
                  <a:pt x="16221" y="7697"/>
                </a:lnTo>
                <a:lnTo>
                  <a:pt x="16221" y="8111"/>
                </a:lnTo>
                <a:lnTo>
                  <a:pt x="16221" y="8111"/>
                </a:lnTo>
                <a:lnTo>
                  <a:pt x="16221" y="8525"/>
                </a:lnTo>
                <a:lnTo>
                  <a:pt x="16172" y="8939"/>
                </a:lnTo>
                <a:lnTo>
                  <a:pt x="16123" y="9353"/>
                </a:lnTo>
                <a:lnTo>
                  <a:pt x="16050" y="9743"/>
                </a:lnTo>
                <a:lnTo>
                  <a:pt x="15977" y="10133"/>
                </a:lnTo>
                <a:lnTo>
                  <a:pt x="15855" y="10522"/>
                </a:lnTo>
                <a:lnTo>
                  <a:pt x="15734" y="10888"/>
                </a:lnTo>
                <a:lnTo>
                  <a:pt x="15587" y="11277"/>
                </a:lnTo>
                <a:lnTo>
                  <a:pt x="15417" y="11618"/>
                </a:lnTo>
                <a:lnTo>
                  <a:pt x="15247" y="11984"/>
                </a:lnTo>
                <a:lnTo>
                  <a:pt x="15052" y="12324"/>
                </a:lnTo>
                <a:lnTo>
                  <a:pt x="14832" y="12641"/>
                </a:lnTo>
                <a:lnTo>
                  <a:pt x="14613" y="12958"/>
                </a:lnTo>
                <a:lnTo>
                  <a:pt x="14370" y="13274"/>
                </a:lnTo>
                <a:lnTo>
                  <a:pt x="14126" y="13567"/>
                </a:lnTo>
                <a:lnTo>
                  <a:pt x="13834" y="13835"/>
                </a:lnTo>
                <a:lnTo>
                  <a:pt x="13566" y="14102"/>
                </a:lnTo>
                <a:lnTo>
                  <a:pt x="13274" y="14370"/>
                </a:lnTo>
                <a:lnTo>
                  <a:pt x="12957" y="14614"/>
                </a:lnTo>
                <a:lnTo>
                  <a:pt x="12641" y="14833"/>
                </a:lnTo>
                <a:lnTo>
                  <a:pt x="12324" y="15052"/>
                </a:lnTo>
                <a:lnTo>
                  <a:pt x="11983" y="15247"/>
                </a:lnTo>
                <a:lnTo>
                  <a:pt x="11618" y="15418"/>
                </a:lnTo>
                <a:lnTo>
                  <a:pt x="11277" y="15588"/>
                </a:lnTo>
                <a:lnTo>
                  <a:pt x="10911" y="15734"/>
                </a:lnTo>
                <a:lnTo>
                  <a:pt x="10522" y="15856"/>
                </a:lnTo>
                <a:lnTo>
                  <a:pt x="10132" y="15978"/>
                </a:lnTo>
                <a:lnTo>
                  <a:pt x="9742" y="16051"/>
                </a:lnTo>
                <a:lnTo>
                  <a:pt x="9353" y="16124"/>
                </a:lnTo>
                <a:lnTo>
                  <a:pt x="8939" y="16173"/>
                </a:lnTo>
                <a:lnTo>
                  <a:pt x="8525" y="16221"/>
                </a:lnTo>
                <a:lnTo>
                  <a:pt x="8111" y="16221"/>
                </a:lnTo>
                <a:lnTo>
                  <a:pt x="8111" y="16221"/>
                </a:lnTo>
                <a:lnTo>
                  <a:pt x="7696" y="16221"/>
                </a:lnTo>
                <a:lnTo>
                  <a:pt x="7282" y="16173"/>
                </a:lnTo>
                <a:lnTo>
                  <a:pt x="6868" y="16124"/>
                </a:lnTo>
                <a:lnTo>
                  <a:pt x="6479" y="16051"/>
                </a:lnTo>
                <a:lnTo>
                  <a:pt x="6089" y="15978"/>
                </a:lnTo>
                <a:lnTo>
                  <a:pt x="5699" y="15856"/>
                </a:lnTo>
                <a:lnTo>
                  <a:pt x="5334" y="15734"/>
                </a:lnTo>
                <a:lnTo>
                  <a:pt x="4944" y="15588"/>
                </a:lnTo>
                <a:lnTo>
                  <a:pt x="4603" y="15418"/>
                </a:lnTo>
                <a:lnTo>
                  <a:pt x="4238" y="15247"/>
                </a:lnTo>
                <a:lnTo>
                  <a:pt x="3897" y="15052"/>
                </a:lnTo>
                <a:lnTo>
                  <a:pt x="3581" y="14833"/>
                </a:lnTo>
                <a:lnTo>
                  <a:pt x="3264" y="14614"/>
                </a:lnTo>
                <a:lnTo>
                  <a:pt x="2947" y="14370"/>
                </a:lnTo>
                <a:lnTo>
                  <a:pt x="2655" y="14102"/>
                </a:lnTo>
                <a:lnTo>
                  <a:pt x="2387" y="13835"/>
                </a:lnTo>
                <a:lnTo>
                  <a:pt x="2119" y="13567"/>
                </a:lnTo>
                <a:lnTo>
                  <a:pt x="1851" y="13274"/>
                </a:lnTo>
                <a:lnTo>
                  <a:pt x="1608" y="12958"/>
                </a:lnTo>
                <a:lnTo>
                  <a:pt x="1389" y="12641"/>
                </a:lnTo>
                <a:lnTo>
                  <a:pt x="1169" y="12324"/>
                </a:lnTo>
                <a:lnTo>
                  <a:pt x="975" y="11984"/>
                </a:lnTo>
                <a:lnTo>
                  <a:pt x="804" y="11618"/>
                </a:lnTo>
                <a:lnTo>
                  <a:pt x="634" y="11277"/>
                </a:lnTo>
                <a:lnTo>
                  <a:pt x="487" y="10888"/>
                </a:lnTo>
                <a:lnTo>
                  <a:pt x="366" y="10522"/>
                </a:lnTo>
                <a:lnTo>
                  <a:pt x="244" y="10133"/>
                </a:lnTo>
                <a:lnTo>
                  <a:pt x="171" y="9743"/>
                </a:lnTo>
                <a:lnTo>
                  <a:pt x="98" y="9353"/>
                </a:lnTo>
                <a:lnTo>
                  <a:pt x="49" y="8939"/>
                </a:lnTo>
                <a:lnTo>
                  <a:pt x="0" y="8525"/>
                </a:lnTo>
                <a:lnTo>
                  <a:pt x="0" y="8111"/>
                </a:lnTo>
                <a:lnTo>
                  <a:pt x="0" y="8111"/>
                </a:lnTo>
                <a:close/>
                <a:moveTo>
                  <a:pt x="7234" y="11180"/>
                </a:moveTo>
                <a:lnTo>
                  <a:pt x="7234" y="11180"/>
                </a:lnTo>
                <a:lnTo>
                  <a:pt x="7282" y="11180"/>
                </a:lnTo>
                <a:lnTo>
                  <a:pt x="7282" y="11180"/>
                </a:lnTo>
                <a:lnTo>
                  <a:pt x="7453" y="11155"/>
                </a:lnTo>
                <a:lnTo>
                  <a:pt x="7623" y="11082"/>
                </a:lnTo>
                <a:lnTo>
                  <a:pt x="7794" y="10985"/>
                </a:lnTo>
                <a:lnTo>
                  <a:pt x="7916" y="10863"/>
                </a:lnTo>
                <a:lnTo>
                  <a:pt x="12007" y="6747"/>
                </a:lnTo>
                <a:lnTo>
                  <a:pt x="12007" y="6747"/>
                </a:lnTo>
                <a:lnTo>
                  <a:pt x="12105" y="6625"/>
                </a:lnTo>
                <a:lnTo>
                  <a:pt x="12153" y="6504"/>
                </a:lnTo>
                <a:lnTo>
                  <a:pt x="12202" y="6358"/>
                </a:lnTo>
                <a:lnTo>
                  <a:pt x="12202" y="6211"/>
                </a:lnTo>
                <a:lnTo>
                  <a:pt x="12202" y="6211"/>
                </a:lnTo>
                <a:lnTo>
                  <a:pt x="12178" y="6017"/>
                </a:lnTo>
                <a:lnTo>
                  <a:pt x="12129" y="5822"/>
                </a:lnTo>
                <a:lnTo>
                  <a:pt x="12032" y="5676"/>
                </a:lnTo>
                <a:lnTo>
                  <a:pt x="11886" y="5529"/>
                </a:lnTo>
                <a:lnTo>
                  <a:pt x="11886" y="5529"/>
                </a:lnTo>
                <a:lnTo>
                  <a:pt x="11764" y="5432"/>
                </a:lnTo>
                <a:lnTo>
                  <a:pt x="11618" y="5383"/>
                </a:lnTo>
                <a:lnTo>
                  <a:pt x="11472" y="5335"/>
                </a:lnTo>
                <a:lnTo>
                  <a:pt x="11325" y="5335"/>
                </a:lnTo>
                <a:lnTo>
                  <a:pt x="11325" y="5335"/>
                </a:lnTo>
                <a:lnTo>
                  <a:pt x="11131" y="5359"/>
                </a:lnTo>
                <a:lnTo>
                  <a:pt x="10960" y="5408"/>
                </a:lnTo>
                <a:lnTo>
                  <a:pt x="10790" y="5505"/>
                </a:lnTo>
                <a:lnTo>
                  <a:pt x="10643" y="5651"/>
                </a:lnTo>
                <a:lnTo>
                  <a:pt x="7161" y="8988"/>
                </a:lnTo>
                <a:lnTo>
                  <a:pt x="5797" y="7648"/>
                </a:lnTo>
                <a:lnTo>
                  <a:pt x="5797" y="7648"/>
                </a:lnTo>
                <a:lnTo>
                  <a:pt x="5675" y="7527"/>
                </a:lnTo>
                <a:lnTo>
                  <a:pt x="5505" y="7454"/>
                </a:lnTo>
                <a:lnTo>
                  <a:pt x="5358" y="7405"/>
                </a:lnTo>
                <a:lnTo>
                  <a:pt x="5188" y="7380"/>
                </a:lnTo>
                <a:lnTo>
                  <a:pt x="5188" y="7380"/>
                </a:lnTo>
                <a:lnTo>
                  <a:pt x="5017" y="7405"/>
                </a:lnTo>
                <a:lnTo>
                  <a:pt x="4847" y="7454"/>
                </a:lnTo>
                <a:lnTo>
                  <a:pt x="4701" y="7527"/>
                </a:lnTo>
                <a:lnTo>
                  <a:pt x="4555" y="7648"/>
                </a:lnTo>
                <a:lnTo>
                  <a:pt x="4555" y="7648"/>
                </a:lnTo>
                <a:lnTo>
                  <a:pt x="4457" y="7770"/>
                </a:lnTo>
                <a:lnTo>
                  <a:pt x="4360" y="7916"/>
                </a:lnTo>
                <a:lnTo>
                  <a:pt x="4311" y="8087"/>
                </a:lnTo>
                <a:lnTo>
                  <a:pt x="4311" y="8257"/>
                </a:lnTo>
                <a:lnTo>
                  <a:pt x="4311" y="8257"/>
                </a:lnTo>
                <a:lnTo>
                  <a:pt x="4311" y="8428"/>
                </a:lnTo>
                <a:lnTo>
                  <a:pt x="4360" y="8598"/>
                </a:lnTo>
                <a:lnTo>
                  <a:pt x="4457" y="8744"/>
                </a:lnTo>
                <a:lnTo>
                  <a:pt x="4555" y="8890"/>
                </a:lnTo>
                <a:lnTo>
                  <a:pt x="6601" y="10936"/>
                </a:lnTo>
                <a:lnTo>
                  <a:pt x="6601" y="10936"/>
                </a:lnTo>
                <a:lnTo>
                  <a:pt x="6747" y="11034"/>
                </a:lnTo>
                <a:lnTo>
                  <a:pt x="6893" y="11131"/>
                </a:lnTo>
                <a:lnTo>
                  <a:pt x="7063" y="11180"/>
                </a:lnTo>
                <a:lnTo>
                  <a:pt x="7234" y="11180"/>
                </a:lnTo>
                <a:lnTo>
                  <a:pt x="7234" y="11180"/>
                </a:lnTo>
                <a:close/>
              </a:path>
            </a:pathLst>
          </a:custGeom>
          <a:noFill/>
          <a:ln cap="rnd" cmpd="sng" w="12175">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grpSp>
        <p:nvGrpSpPr>
          <p:cNvPr id="145" name="Google Shape;145;p16"/>
          <p:cNvGrpSpPr/>
          <p:nvPr/>
        </p:nvGrpSpPr>
        <p:grpSpPr>
          <a:xfrm>
            <a:off x="6429569" y="2029972"/>
            <a:ext cx="702514" cy="736531"/>
            <a:chOff x="5961125" y="1623900"/>
            <a:chExt cx="427450" cy="448175"/>
          </a:xfrm>
        </p:grpSpPr>
        <p:sp>
          <p:nvSpPr>
            <p:cNvPr id="146" name="Google Shape;146;p16"/>
            <p:cNvSpPr/>
            <p:nvPr/>
          </p:nvSpPr>
          <p:spPr>
            <a:xfrm>
              <a:off x="5961125" y="1678700"/>
              <a:ext cx="376925" cy="376925"/>
            </a:xfrm>
            <a:custGeom>
              <a:rect b="b" l="l" r="r" t="t"/>
              <a:pathLst>
                <a:path extrusionOk="0" fill="none" h="15077" w="15077">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noFill/>
            <a:ln cap="rnd" cmpd="sng" w="12175">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47" name="Google Shape;147;p16"/>
            <p:cNvSpPr/>
            <p:nvPr/>
          </p:nvSpPr>
          <p:spPr>
            <a:xfrm>
              <a:off x="6009825" y="1727425"/>
              <a:ext cx="279500" cy="279500"/>
            </a:xfrm>
            <a:custGeom>
              <a:rect b="b" l="l" r="r" t="t"/>
              <a:pathLst>
                <a:path extrusionOk="0" fill="none" h="11180" w="1118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noFill/>
            <a:ln cap="rnd" cmpd="sng" w="12175">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48" name="Google Shape;148;p16"/>
            <p:cNvSpPr/>
            <p:nvPr/>
          </p:nvSpPr>
          <p:spPr>
            <a:xfrm>
              <a:off x="6107250" y="1824850"/>
              <a:ext cx="84650" cy="84650"/>
            </a:xfrm>
            <a:custGeom>
              <a:rect b="b" l="l" r="r" t="t"/>
              <a:pathLst>
                <a:path extrusionOk="0" fill="none" h="3386" w="3386">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noFill/>
            <a:ln cap="rnd" cmpd="sng" w="12175">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49" name="Google Shape;149;p16"/>
            <p:cNvSpPr/>
            <p:nvPr/>
          </p:nvSpPr>
          <p:spPr>
            <a:xfrm>
              <a:off x="6058550" y="1776125"/>
              <a:ext cx="182075" cy="182075"/>
            </a:xfrm>
            <a:custGeom>
              <a:rect b="b" l="l" r="r" t="t"/>
              <a:pathLst>
                <a:path extrusionOk="0" fill="none" h="7283" w="7283">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noFill/>
            <a:ln cap="rnd" cmpd="sng" w="12175">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50" name="Google Shape;150;p16"/>
            <p:cNvSpPr/>
            <p:nvPr/>
          </p:nvSpPr>
          <p:spPr>
            <a:xfrm>
              <a:off x="5971475" y="2001400"/>
              <a:ext cx="74925" cy="70675"/>
            </a:xfrm>
            <a:custGeom>
              <a:rect b="b" l="l" r="r" t="t"/>
              <a:pathLst>
                <a:path extrusionOk="0" fill="none" h="2827" w="2997">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noFill/>
            <a:ln cap="rnd" cmpd="sng" w="12175">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51" name="Google Shape;151;p16"/>
            <p:cNvSpPr/>
            <p:nvPr/>
          </p:nvSpPr>
          <p:spPr>
            <a:xfrm>
              <a:off x="6253375" y="2001400"/>
              <a:ext cx="74325" cy="70675"/>
            </a:xfrm>
            <a:custGeom>
              <a:rect b="b" l="l" r="r" t="t"/>
              <a:pathLst>
                <a:path extrusionOk="0" fill="none" h="2827" w="2973">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noFill/>
            <a:ln cap="rnd" cmpd="sng" w="12175">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52" name="Google Shape;152;p16"/>
            <p:cNvSpPr/>
            <p:nvPr/>
          </p:nvSpPr>
          <p:spPr>
            <a:xfrm>
              <a:off x="6137700" y="1623900"/>
              <a:ext cx="250875" cy="255150"/>
            </a:xfrm>
            <a:custGeom>
              <a:rect b="b" l="l" r="r" t="t"/>
              <a:pathLst>
                <a:path extrusionOk="0" fill="none" h="10206" w="10035">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noFill/>
            <a:ln cap="rnd" cmpd="sng" w="12175">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grpSp>
      <p:grpSp>
        <p:nvGrpSpPr>
          <p:cNvPr id="153" name="Google Shape;153;p16"/>
          <p:cNvGrpSpPr/>
          <p:nvPr/>
        </p:nvGrpSpPr>
        <p:grpSpPr>
          <a:xfrm>
            <a:off x="2302689" y="3423308"/>
            <a:ext cx="702503" cy="665046"/>
            <a:chOff x="6618700" y="1635475"/>
            <a:chExt cx="456675" cy="432325"/>
          </a:xfrm>
        </p:grpSpPr>
        <p:sp>
          <p:nvSpPr>
            <p:cNvPr id="154" name="Google Shape;154;p16"/>
            <p:cNvSpPr/>
            <p:nvPr/>
          </p:nvSpPr>
          <p:spPr>
            <a:xfrm>
              <a:off x="6663775" y="1904000"/>
              <a:ext cx="117525" cy="163800"/>
            </a:xfrm>
            <a:custGeom>
              <a:rect b="b" l="l" r="r" t="t"/>
              <a:pathLst>
                <a:path extrusionOk="0" fill="none" h="6552" w="4701">
                  <a:moveTo>
                    <a:pt x="0" y="0"/>
                  </a:moveTo>
                  <a:lnTo>
                    <a:pt x="512" y="6016"/>
                  </a:lnTo>
                  <a:lnTo>
                    <a:pt x="512" y="6016"/>
                  </a:lnTo>
                  <a:lnTo>
                    <a:pt x="536" y="6138"/>
                  </a:lnTo>
                  <a:lnTo>
                    <a:pt x="585" y="6235"/>
                  </a:lnTo>
                  <a:lnTo>
                    <a:pt x="633" y="6332"/>
                  </a:lnTo>
                  <a:lnTo>
                    <a:pt x="706" y="6406"/>
                  </a:lnTo>
                  <a:lnTo>
                    <a:pt x="804" y="6454"/>
                  </a:lnTo>
                  <a:lnTo>
                    <a:pt x="877" y="6503"/>
                  </a:lnTo>
                  <a:lnTo>
                    <a:pt x="999" y="6552"/>
                  </a:lnTo>
                  <a:lnTo>
                    <a:pt x="1096" y="6552"/>
                  </a:lnTo>
                  <a:lnTo>
                    <a:pt x="4116" y="6552"/>
                  </a:lnTo>
                  <a:lnTo>
                    <a:pt x="4116" y="6552"/>
                  </a:lnTo>
                  <a:lnTo>
                    <a:pt x="4238" y="6527"/>
                  </a:lnTo>
                  <a:lnTo>
                    <a:pt x="4360" y="6503"/>
                  </a:lnTo>
                  <a:lnTo>
                    <a:pt x="4457" y="6430"/>
                  </a:lnTo>
                  <a:lnTo>
                    <a:pt x="4554" y="6332"/>
                  </a:lnTo>
                  <a:lnTo>
                    <a:pt x="4554" y="6332"/>
                  </a:lnTo>
                  <a:lnTo>
                    <a:pt x="4628" y="6235"/>
                  </a:lnTo>
                  <a:lnTo>
                    <a:pt x="4676" y="6113"/>
                  </a:lnTo>
                  <a:lnTo>
                    <a:pt x="4701" y="5991"/>
                  </a:lnTo>
                  <a:lnTo>
                    <a:pt x="4676" y="5845"/>
                  </a:lnTo>
                  <a:lnTo>
                    <a:pt x="3678" y="98"/>
                  </a:lnTo>
                </a:path>
              </a:pathLst>
            </a:custGeom>
            <a:noFill/>
            <a:ln cap="rnd" cmpd="sng" w="12175">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55" name="Google Shape;155;p16"/>
            <p:cNvSpPr/>
            <p:nvPr/>
          </p:nvSpPr>
          <p:spPr>
            <a:xfrm>
              <a:off x="7046125" y="1775525"/>
              <a:ext cx="29250" cy="99275"/>
            </a:xfrm>
            <a:custGeom>
              <a:rect b="b" l="l" r="r" t="t"/>
              <a:pathLst>
                <a:path extrusionOk="0" fill="none" h="3971" w="1170">
                  <a:moveTo>
                    <a:pt x="1" y="3970"/>
                  </a:moveTo>
                  <a:lnTo>
                    <a:pt x="1" y="3970"/>
                  </a:lnTo>
                  <a:lnTo>
                    <a:pt x="245" y="3824"/>
                  </a:lnTo>
                  <a:lnTo>
                    <a:pt x="488" y="3629"/>
                  </a:lnTo>
                  <a:lnTo>
                    <a:pt x="683" y="3410"/>
                  </a:lnTo>
                  <a:lnTo>
                    <a:pt x="853" y="3166"/>
                  </a:lnTo>
                  <a:lnTo>
                    <a:pt x="1000" y="2898"/>
                  </a:lnTo>
                  <a:lnTo>
                    <a:pt x="1097" y="2606"/>
                  </a:lnTo>
                  <a:lnTo>
                    <a:pt x="1170" y="2314"/>
                  </a:lnTo>
                  <a:lnTo>
                    <a:pt x="1170" y="1997"/>
                  </a:lnTo>
                  <a:lnTo>
                    <a:pt x="1170" y="1997"/>
                  </a:lnTo>
                  <a:lnTo>
                    <a:pt x="1170" y="1681"/>
                  </a:lnTo>
                  <a:lnTo>
                    <a:pt x="1097" y="1364"/>
                  </a:lnTo>
                  <a:lnTo>
                    <a:pt x="1000" y="1096"/>
                  </a:lnTo>
                  <a:lnTo>
                    <a:pt x="853" y="828"/>
                  </a:lnTo>
                  <a:lnTo>
                    <a:pt x="683" y="585"/>
                  </a:lnTo>
                  <a:lnTo>
                    <a:pt x="488" y="366"/>
                  </a:lnTo>
                  <a:lnTo>
                    <a:pt x="245" y="171"/>
                  </a:lnTo>
                  <a:lnTo>
                    <a:pt x="1" y="0"/>
                  </a:lnTo>
                </a:path>
              </a:pathLst>
            </a:custGeom>
            <a:noFill/>
            <a:ln cap="rnd" cmpd="sng" w="12175">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56" name="Google Shape;156;p16"/>
            <p:cNvSpPr/>
            <p:nvPr/>
          </p:nvSpPr>
          <p:spPr>
            <a:xfrm>
              <a:off x="6618700" y="1751775"/>
              <a:ext cx="96850" cy="146750"/>
            </a:xfrm>
            <a:custGeom>
              <a:rect b="b" l="l" r="r" t="t"/>
              <a:pathLst>
                <a:path extrusionOk="0" fill="none" h="5870" w="3874">
                  <a:moveTo>
                    <a:pt x="3873" y="0"/>
                  </a:moveTo>
                  <a:lnTo>
                    <a:pt x="3873" y="0"/>
                  </a:lnTo>
                  <a:lnTo>
                    <a:pt x="2704" y="0"/>
                  </a:lnTo>
                  <a:lnTo>
                    <a:pt x="1730" y="0"/>
                  </a:lnTo>
                  <a:lnTo>
                    <a:pt x="1730" y="0"/>
                  </a:lnTo>
                  <a:lnTo>
                    <a:pt x="1560" y="25"/>
                  </a:lnTo>
                  <a:lnTo>
                    <a:pt x="1413" y="49"/>
                  </a:lnTo>
                  <a:lnTo>
                    <a:pt x="1243" y="98"/>
                  </a:lnTo>
                  <a:lnTo>
                    <a:pt x="1097" y="147"/>
                  </a:lnTo>
                  <a:lnTo>
                    <a:pt x="926" y="244"/>
                  </a:lnTo>
                  <a:lnTo>
                    <a:pt x="780" y="317"/>
                  </a:lnTo>
                  <a:lnTo>
                    <a:pt x="658" y="439"/>
                  </a:lnTo>
                  <a:lnTo>
                    <a:pt x="537" y="536"/>
                  </a:lnTo>
                  <a:lnTo>
                    <a:pt x="415" y="682"/>
                  </a:lnTo>
                  <a:lnTo>
                    <a:pt x="293" y="804"/>
                  </a:lnTo>
                  <a:lnTo>
                    <a:pt x="220" y="950"/>
                  </a:lnTo>
                  <a:lnTo>
                    <a:pt x="147" y="1096"/>
                  </a:lnTo>
                  <a:lnTo>
                    <a:pt x="74" y="1267"/>
                  </a:lnTo>
                  <a:lnTo>
                    <a:pt x="25" y="1437"/>
                  </a:lnTo>
                  <a:lnTo>
                    <a:pt x="1" y="1583"/>
                  </a:lnTo>
                  <a:lnTo>
                    <a:pt x="1" y="1754"/>
                  </a:lnTo>
                  <a:lnTo>
                    <a:pt x="1" y="4092"/>
                  </a:lnTo>
                  <a:lnTo>
                    <a:pt x="1" y="4092"/>
                  </a:lnTo>
                  <a:lnTo>
                    <a:pt x="1" y="4263"/>
                  </a:lnTo>
                  <a:lnTo>
                    <a:pt x="25" y="4433"/>
                  </a:lnTo>
                  <a:lnTo>
                    <a:pt x="74" y="4579"/>
                  </a:lnTo>
                  <a:lnTo>
                    <a:pt x="147" y="4750"/>
                  </a:lnTo>
                  <a:lnTo>
                    <a:pt x="220" y="4896"/>
                  </a:lnTo>
                  <a:lnTo>
                    <a:pt x="293" y="5042"/>
                  </a:lnTo>
                  <a:lnTo>
                    <a:pt x="415" y="5188"/>
                  </a:lnTo>
                  <a:lnTo>
                    <a:pt x="537" y="5310"/>
                  </a:lnTo>
                  <a:lnTo>
                    <a:pt x="658" y="5407"/>
                  </a:lnTo>
                  <a:lnTo>
                    <a:pt x="780" y="5529"/>
                  </a:lnTo>
                  <a:lnTo>
                    <a:pt x="926" y="5626"/>
                  </a:lnTo>
                  <a:lnTo>
                    <a:pt x="1097" y="5699"/>
                  </a:lnTo>
                  <a:lnTo>
                    <a:pt x="1243" y="5748"/>
                  </a:lnTo>
                  <a:lnTo>
                    <a:pt x="1413" y="5797"/>
                  </a:lnTo>
                  <a:lnTo>
                    <a:pt x="1560" y="5821"/>
                  </a:lnTo>
                  <a:lnTo>
                    <a:pt x="1730" y="5846"/>
                  </a:lnTo>
                  <a:lnTo>
                    <a:pt x="1730" y="5846"/>
                  </a:lnTo>
                  <a:lnTo>
                    <a:pt x="2704" y="5846"/>
                  </a:lnTo>
                  <a:lnTo>
                    <a:pt x="3873" y="5870"/>
                  </a:lnTo>
                </a:path>
              </a:pathLst>
            </a:custGeom>
            <a:noFill/>
            <a:ln cap="rnd" cmpd="sng" w="12175">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57" name="Google Shape;157;p16"/>
            <p:cNvSpPr/>
            <p:nvPr/>
          </p:nvSpPr>
          <p:spPr>
            <a:xfrm>
              <a:off x="6721600" y="1660450"/>
              <a:ext cx="278900" cy="329425"/>
            </a:xfrm>
            <a:custGeom>
              <a:rect b="b" l="l" r="r" t="t"/>
              <a:pathLst>
                <a:path extrusionOk="0" fill="none" h="13177" w="11156">
                  <a:moveTo>
                    <a:pt x="11155" y="0"/>
                  </a:moveTo>
                  <a:lnTo>
                    <a:pt x="11155" y="0"/>
                  </a:lnTo>
                  <a:lnTo>
                    <a:pt x="10766" y="317"/>
                  </a:lnTo>
                  <a:lnTo>
                    <a:pt x="10352" y="609"/>
                  </a:lnTo>
                  <a:lnTo>
                    <a:pt x="9938" y="901"/>
                  </a:lnTo>
                  <a:lnTo>
                    <a:pt x="9524" y="1169"/>
                  </a:lnTo>
                  <a:lnTo>
                    <a:pt x="9085" y="1413"/>
                  </a:lnTo>
                  <a:lnTo>
                    <a:pt x="8671" y="1632"/>
                  </a:lnTo>
                  <a:lnTo>
                    <a:pt x="7843" y="2046"/>
                  </a:lnTo>
                  <a:lnTo>
                    <a:pt x="7015" y="2387"/>
                  </a:lnTo>
                  <a:lnTo>
                    <a:pt x="6211" y="2679"/>
                  </a:lnTo>
                  <a:lnTo>
                    <a:pt x="5456" y="2898"/>
                  </a:lnTo>
                  <a:lnTo>
                    <a:pt x="4774" y="3093"/>
                  </a:lnTo>
                  <a:lnTo>
                    <a:pt x="4774" y="3093"/>
                  </a:lnTo>
                  <a:lnTo>
                    <a:pt x="4239" y="3215"/>
                  </a:lnTo>
                  <a:lnTo>
                    <a:pt x="3678" y="3312"/>
                  </a:lnTo>
                  <a:lnTo>
                    <a:pt x="3070" y="3410"/>
                  </a:lnTo>
                  <a:lnTo>
                    <a:pt x="2461" y="3459"/>
                  </a:lnTo>
                  <a:lnTo>
                    <a:pt x="1219" y="3580"/>
                  </a:lnTo>
                  <a:lnTo>
                    <a:pt x="1" y="3629"/>
                  </a:lnTo>
                  <a:lnTo>
                    <a:pt x="1" y="9523"/>
                  </a:lnTo>
                  <a:lnTo>
                    <a:pt x="1" y="9523"/>
                  </a:lnTo>
                  <a:lnTo>
                    <a:pt x="1219" y="9596"/>
                  </a:lnTo>
                  <a:lnTo>
                    <a:pt x="2461" y="9693"/>
                  </a:lnTo>
                  <a:lnTo>
                    <a:pt x="3070" y="9767"/>
                  </a:lnTo>
                  <a:lnTo>
                    <a:pt x="3678" y="9840"/>
                  </a:lnTo>
                  <a:lnTo>
                    <a:pt x="4239" y="9937"/>
                  </a:lnTo>
                  <a:lnTo>
                    <a:pt x="4774" y="10059"/>
                  </a:lnTo>
                  <a:lnTo>
                    <a:pt x="4774" y="10059"/>
                  </a:lnTo>
                  <a:lnTo>
                    <a:pt x="5456" y="10254"/>
                  </a:lnTo>
                  <a:lnTo>
                    <a:pt x="6211" y="10497"/>
                  </a:lnTo>
                  <a:lnTo>
                    <a:pt x="7015" y="10765"/>
                  </a:lnTo>
                  <a:lnTo>
                    <a:pt x="7843" y="11130"/>
                  </a:lnTo>
                  <a:lnTo>
                    <a:pt x="8671" y="11520"/>
                  </a:lnTo>
                  <a:lnTo>
                    <a:pt x="9085" y="11764"/>
                  </a:lnTo>
                  <a:lnTo>
                    <a:pt x="9524" y="12007"/>
                  </a:lnTo>
                  <a:lnTo>
                    <a:pt x="9938" y="12251"/>
                  </a:lnTo>
                  <a:lnTo>
                    <a:pt x="10352" y="12543"/>
                  </a:lnTo>
                  <a:lnTo>
                    <a:pt x="10766" y="12835"/>
                  </a:lnTo>
                  <a:lnTo>
                    <a:pt x="11155" y="13176"/>
                  </a:lnTo>
                </a:path>
              </a:pathLst>
            </a:custGeom>
            <a:noFill/>
            <a:ln cap="rnd" cmpd="sng" w="12175">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58" name="Google Shape;158;p16"/>
            <p:cNvSpPr/>
            <p:nvPr/>
          </p:nvSpPr>
          <p:spPr>
            <a:xfrm>
              <a:off x="7006550" y="1635475"/>
              <a:ext cx="34750" cy="378750"/>
            </a:xfrm>
            <a:custGeom>
              <a:rect b="b" l="l" r="r" t="t"/>
              <a:pathLst>
                <a:path extrusionOk="0" fill="none" h="15150" w="1390">
                  <a:moveTo>
                    <a:pt x="1024" y="49"/>
                  </a:moveTo>
                  <a:lnTo>
                    <a:pt x="1024" y="49"/>
                  </a:lnTo>
                  <a:lnTo>
                    <a:pt x="902" y="1"/>
                  </a:lnTo>
                  <a:lnTo>
                    <a:pt x="805" y="1"/>
                  </a:lnTo>
                  <a:lnTo>
                    <a:pt x="805" y="1"/>
                  </a:lnTo>
                  <a:lnTo>
                    <a:pt x="683" y="1"/>
                  </a:lnTo>
                  <a:lnTo>
                    <a:pt x="585" y="49"/>
                  </a:lnTo>
                  <a:lnTo>
                    <a:pt x="464" y="98"/>
                  </a:lnTo>
                  <a:lnTo>
                    <a:pt x="391" y="171"/>
                  </a:lnTo>
                  <a:lnTo>
                    <a:pt x="391" y="171"/>
                  </a:lnTo>
                  <a:lnTo>
                    <a:pt x="1" y="536"/>
                  </a:lnTo>
                  <a:lnTo>
                    <a:pt x="1" y="14638"/>
                  </a:lnTo>
                  <a:lnTo>
                    <a:pt x="1" y="14638"/>
                  </a:lnTo>
                  <a:lnTo>
                    <a:pt x="391" y="14979"/>
                  </a:lnTo>
                  <a:lnTo>
                    <a:pt x="391" y="14979"/>
                  </a:lnTo>
                  <a:lnTo>
                    <a:pt x="464" y="15052"/>
                  </a:lnTo>
                  <a:lnTo>
                    <a:pt x="585" y="15101"/>
                  </a:lnTo>
                  <a:lnTo>
                    <a:pt x="683" y="15149"/>
                  </a:lnTo>
                  <a:lnTo>
                    <a:pt x="805" y="15149"/>
                  </a:lnTo>
                  <a:lnTo>
                    <a:pt x="805" y="15149"/>
                  </a:lnTo>
                  <a:lnTo>
                    <a:pt x="902" y="15149"/>
                  </a:lnTo>
                  <a:lnTo>
                    <a:pt x="1024" y="15101"/>
                  </a:lnTo>
                  <a:lnTo>
                    <a:pt x="1024" y="15101"/>
                  </a:lnTo>
                  <a:lnTo>
                    <a:pt x="1170" y="15028"/>
                  </a:lnTo>
                  <a:lnTo>
                    <a:pt x="1292" y="14906"/>
                  </a:lnTo>
                  <a:lnTo>
                    <a:pt x="1365" y="14735"/>
                  </a:lnTo>
                  <a:lnTo>
                    <a:pt x="1389" y="14565"/>
                  </a:lnTo>
                  <a:lnTo>
                    <a:pt x="1389" y="585"/>
                  </a:lnTo>
                  <a:lnTo>
                    <a:pt x="1389" y="585"/>
                  </a:lnTo>
                  <a:lnTo>
                    <a:pt x="1365" y="415"/>
                  </a:lnTo>
                  <a:lnTo>
                    <a:pt x="1292" y="269"/>
                  </a:lnTo>
                  <a:lnTo>
                    <a:pt x="1170" y="122"/>
                  </a:lnTo>
                  <a:lnTo>
                    <a:pt x="1024" y="49"/>
                  </a:lnTo>
                  <a:lnTo>
                    <a:pt x="1024" y="49"/>
                  </a:lnTo>
                  <a:close/>
                </a:path>
              </a:pathLst>
            </a:custGeom>
            <a:noFill/>
            <a:ln cap="rnd" cmpd="sng" w="12175">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grpSp>
      <p:grpSp>
        <p:nvGrpSpPr>
          <p:cNvPr id="159" name="Google Shape;159;p16"/>
          <p:cNvGrpSpPr/>
          <p:nvPr/>
        </p:nvGrpSpPr>
        <p:grpSpPr>
          <a:xfrm>
            <a:off x="6506478" y="3421274"/>
            <a:ext cx="548693" cy="669104"/>
            <a:chOff x="596350" y="929175"/>
            <a:chExt cx="407950" cy="497475"/>
          </a:xfrm>
        </p:grpSpPr>
        <p:sp>
          <p:nvSpPr>
            <p:cNvPr id="160" name="Google Shape;160;p16"/>
            <p:cNvSpPr/>
            <p:nvPr/>
          </p:nvSpPr>
          <p:spPr>
            <a:xfrm>
              <a:off x="596350" y="953550"/>
              <a:ext cx="387250" cy="473100"/>
            </a:xfrm>
            <a:custGeom>
              <a:rect b="b" l="l" r="r" t="t"/>
              <a:pathLst>
                <a:path extrusionOk="0" fill="none" h="18924" w="1549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cap="rnd" cmpd="sng" w="12175">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61" name="Google Shape;161;p16"/>
            <p:cNvSpPr/>
            <p:nvPr/>
          </p:nvSpPr>
          <p:spPr>
            <a:xfrm>
              <a:off x="626775" y="929175"/>
              <a:ext cx="377525" cy="462775"/>
            </a:xfrm>
            <a:custGeom>
              <a:rect b="b" l="l" r="r" t="t"/>
              <a:pathLst>
                <a:path extrusionOk="0" fill="none" h="18511" w="15101">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cap="rnd" cmpd="sng" w="12175">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62" name="Google Shape;162;p16"/>
            <p:cNvSpPr/>
            <p:nvPr/>
          </p:nvSpPr>
          <p:spPr>
            <a:xfrm>
              <a:off x="688900" y="1256150"/>
              <a:ext cx="133975" cy="25"/>
            </a:xfrm>
            <a:custGeom>
              <a:rect b="b" l="l" r="r" t="t"/>
              <a:pathLst>
                <a:path extrusionOk="0" fill="none" h="1" w="5359">
                  <a:moveTo>
                    <a:pt x="5358" y="0"/>
                  </a:moveTo>
                  <a:lnTo>
                    <a:pt x="0" y="0"/>
                  </a:lnTo>
                </a:path>
              </a:pathLst>
            </a:custGeom>
            <a:noFill/>
            <a:ln cap="rnd" cmpd="sng" w="12175">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63" name="Google Shape;163;p16"/>
            <p:cNvSpPr/>
            <p:nvPr/>
          </p:nvSpPr>
          <p:spPr>
            <a:xfrm>
              <a:off x="688900" y="1201350"/>
              <a:ext cx="255750" cy="25"/>
            </a:xfrm>
            <a:custGeom>
              <a:rect b="b" l="l" r="r" t="t"/>
              <a:pathLst>
                <a:path extrusionOk="0" fill="none" h="1" w="10230">
                  <a:moveTo>
                    <a:pt x="10229" y="1"/>
                  </a:moveTo>
                  <a:lnTo>
                    <a:pt x="0" y="1"/>
                  </a:lnTo>
                </a:path>
              </a:pathLst>
            </a:custGeom>
            <a:noFill/>
            <a:ln cap="rnd" cmpd="sng" w="12175">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64" name="Google Shape;164;p16"/>
            <p:cNvSpPr/>
            <p:nvPr/>
          </p:nvSpPr>
          <p:spPr>
            <a:xfrm>
              <a:off x="688900" y="1145950"/>
              <a:ext cx="255750" cy="25"/>
            </a:xfrm>
            <a:custGeom>
              <a:rect b="b" l="l" r="r" t="t"/>
              <a:pathLst>
                <a:path extrusionOk="0" fill="none" h="1" w="10230">
                  <a:moveTo>
                    <a:pt x="10229" y="0"/>
                  </a:moveTo>
                  <a:lnTo>
                    <a:pt x="0" y="0"/>
                  </a:lnTo>
                </a:path>
              </a:pathLst>
            </a:custGeom>
            <a:noFill/>
            <a:ln cap="rnd" cmpd="sng" w="12175">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65" name="Google Shape;165;p16"/>
            <p:cNvSpPr/>
            <p:nvPr/>
          </p:nvSpPr>
          <p:spPr>
            <a:xfrm>
              <a:off x="688900" y="1090525"/>
              <a:ext cx="255750" cy="25"/>
            </a:xfrm>
            <a:custGeom>
              <a:rect b="b" l="l" r="r" t="t"/>
              <a:pathLst>
                <a:path extrusionOk="0" fill="none" h="1" w="10230">
                  <a:moveTo>
                    <a:pt x="10229" y="1"/>
                  </a:moveTo>
                  <a:lnTo>
                    <a:pt x="0" y="1"/>
                  </a:lnTo>
                </a:path>
              </a:pathLst>
            </a:custGeom>
            <a:noFill/>
            <a:ln cap="rnd" cmpd="sng" w="12175">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66" name="Google Shape;166;p16"/>
            <p:cNvSpPr/>
            <p:nvPr/>
          </p:nvSpPr>
          <p:spPr>
            <a:xfrm>
              <a:off x="920250" y="929175"/>
              <a:ext cx="84050" cy="84050"/>
            </a:xfrm>
            <a:custGeom>
              <a:rect b="b" l="l" r="r" t="t"/>
              <a:pathLst>
                <a:path extrusionOk="0" fill="none" h="3362" w="3362">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cap="rnd" cmpd="sng" w="12175">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7"/>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solidFill>
                  <a:srgbClr val="000000"/>
                </a:solidFill>
                <a:latin typeface="Times New Roman"/>
                <a:ea typeface="Times New Roman"/>
                <a:cs typeface="Times New Roman"/>
                <a:sym typeface="Times New Roman"/>
              </a:rPr>
              <a:t>Additional Resources</a:t>
            </a:r>
            <a:endParaRPr sz="3000">
              <a:solidFill>
                <a:srgbClr val="000000"/>
              </a:solidFill>
              <a:latin typeface="Times New Roman"/>
              <a:ea typeface="Times New Roman"/>
              <a:cs typeface="Times New Roman"/>
              <a:sym typeface="Times New Roman"/>
            </a:endParaRPr>
          </a:p>
        </p:txBody>
      </p:sp>
      <p:sp>
        <p:nvSpPr>
          <p:cNvPr id="172" name="Google Shape;172;p17"/>
          <p:cNvSpPr txBox="1"/>
          <p:nvPr/>
        </p:nvSpPr>
        <p:spPr>
          <a:xfrm>
            <a:off x="786150" y="1010725"/>
            <a:ext cx="7050300" cy="2614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200"/>
              </a:spcBef>
              <a:spcAft>
                <a:spcPts val="0"/>
              </a:spcAft>
              <a:buNone/>
            </a:pPr>
            <a:r>
              <a:rPr lang="en" sz="2000" u="sng">
                <a:solidFill>
                  <a:schemeClr val="hlink"/>
                </a:solidFill>
                <a:latin typeface="Times New Roman"/>
                <a:ea typeface="Times New Roman"/>
                <a:cs typeface="Times New Roman"/>
                <a:sym typeface="Times New Roman"/>
                <a:hlinkClick r:id="rId3"/>
              </a:rPr>
              <a:t>https://statistics.laerd.com/spss-tutorials/one-way-anova-using-spss-statistics-2.php</a:t>
            </a:r>
            <a:endParaRPr sz="2000">
              <a:latin typeface="Times New Roman"/>
              <a:ea typeface="Times New Roman"/>
              <a:cs typeface="Times New Roman"/>
              <a:sym typeface="Times New Roman"/>
            </a:endParaRPr>
          </a:p>
          <a:p>
            <a:pPr indent="0" lvl="0" marL="0" rtl="0" algn="l">
              <a:lnSpc>
                <a:spcPct val="100000"/>
              </a:lnSpc>
              <a:spcBef>
                <a:spcPts val="1200"/>
              </a:spcBef>
              <a:spcAft>
                <a:spcPts val="0"/>
              </a:spcAft>
              <a:buNone/>
            </a:pPr>
            <a:r>
              <a:rPr lang="en" sz="2000" u="sng">
                <a:solidFill>
                  <a:schemeClr val="hlink"/>
                </a:solidFill>
                <a:latin typeface="Times New Roman"/>
                <a:ea typeface="Times New Roman"/>
                <a:cs typeface="Times New Roman"/>
                <a:sym typeface="Times New Roman"/>
                <a:hlinkClick r:id="rId4"/>
              </a:rPr>
              <a:t>https://statistics.laerd.com/spss-tutorials/testing-for-normality-using-spss-statistics.php</a:t>
            </a:r>
            <a:endParaRPr sz="2000">
              <a:latin typeface="Times New Roman"/>
              <a:ea typeface="Times New Roman"/>
              <a:cs typeface="Times New Roman"/>
              <a:sym typeface="Times New Roman"/>
            </a:endParaRPr>
          </a:p>
          <a:p>
            <a:pPr indent="0" lvl="0" marL="0" rtl="0" algn="l">
              <a:lnSpc>
                <a:spcPct val="100000"/>
              </a:lnSpc>
              <a:spcBef>
                <a:spcPts val="1200"/>
              </a:spcBef>
              <a:spcAft>
                <a:spcPts val="0"/>
              </a:spcAft>
              <a:buNone/>
            </a:pPr>
            <a:r>
              <a:rPr lang="en" sz="2000" u="sng">
                <a:solidFill>
                  <a:schemeClr val="hlink"/>
                </a:solidFill>
                <a:latin typeface="Times New Roman"/>
                <a:ea typeface="Times New Roman"/>
                <a:cs typeface="Times New Roman"/>
                <a:sym typeface="Times New Roman"/>
                <a:hlinkClick r:id="rId5"/>
              </a:rPr>
              <a:t>https://statistics.laerd.com/spss-tutorials/kruskal-wallis-h-test-using-spss-statistics.php</a:t>
            </a:r>
            <a:endParaRPr sz="2000">
              <a:latin typeface="Times New Roman"/>
              <a:ea typeface="Times New Roman"/>
              <a:cs typeface="Times New Roman"/>
              <a:sym typeface="Times New Roman"/>
            </a:endParaRPr>
          </a:p>
          <a:p>
            <a:pPr indent="0" lvl="0" marL="0" rtl="0" algn="l">
              <a:lnSpc>
                <a:spcPct val="100000"/>
              </a:lnSpc>
              <a:spcBef>
                <a:spcPts val="1200"/>
              </a:spcBef>
              <a:spcAft>
                <a:spcPts val="0"/>
              </a:spcAft>
              <a:buNone/>
            </a:pPr>
            <a:r>
              <a:t/>
            </a:r>
            <a:endParaRPr sz="2000">
              <a:latin typeface="Times New Roman"/>
              <a:ea typeface="Times New Roman"/>
              <a:cs typeface="Times New Roman"/>
              <a:sym typeface="Times New Roman"/>
            </a:endParaRPr>
          </a:p>
          <a:p>
            <a:pPr indent="0" lvl="0" marL="0" rtl="0" algn="l">
              <a:lnSpc>
                <a:spcPct val="100000"/>
              </a:lnSpc>
              <a:spcBef>
                <a:spcPts val="1200"/>
              </a:spcBef>
              <a:spcAft>
                <a:spcPts val="0"/>
              </a:spcAft>
              <a:buNone/>
            </a:pPr>
            <a:r>
              <a:t/>
            </a:r>
            <a:endParaRPr sz="2000">
              <a:latin typeface="Times New Roman"/>
              <a:ea typeface="Times New Roman"/>
              <a:cs typeface="Times New Roman"/>
              <a:sym typeface="Times New Roman"/>
            </a:endParaRPr>
          </a:p>
          <a:p>
            <a:pPr indent="0" lvl="0" marL="0" rtl="0" algn="l">
              <a:lnSpc>
                <a:spcPct val="115000"/>
              </a:lnSpc>
              <a:spcBef>
                <a:spcPts val="1200"/>
              </a:spcBef>
              <a:spcAft>
                <a:spcPts val="1200"/>
              </a:spcAft>
              <a:buNone/>
            </a:pPr>
            <a:r>
              <a:t/>
            </a:r>
            <a:endParaRPr sz="1800">
              <a:solidFill>
                <a:schemeClr val="dk1"/>
              </a:solidFill>
              <a:latin typeface="Times New Roman"/>
              <a:ea typeface="Times New Roman"/>
              <a:cs typeface="Times New Roman"/>
              <a:sym typeface="Times New Roman"/>
            </a:endParaRPr>
          </a:p>
        </p:txBody>
      </p:sp>
      <p:sp>
        <p:nvSpPr>
          <p:cNvPr id="173" name="Google Shape;173;p17"/>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Cordelia template">
  <a:themeElements>
    <a:clrScheme name="Custom 347">
      <a:dk1>
        <a:srgbClr val="263238"/>
      </a:dk1>
      <a:lt1>
        <a:srgbClr val="FFFFFF"/>
      </a:lt1>
      <a:dk2>
        <a:srgbClr val="607D8B"/>
      </a:dk2>
      <a:lt2>
        <a:srgbClr val="ECEFF1"/>
      </a:lt2>
      <a:accent1>
        <a:srgbClr val="0091EA"/>
      </a:accent1>
      <a:accent2>
        <a:srgbClr val="0053A3"/>
      </a:accent2>
      <a:accent3>
        <a:srgbClr val="607D8B"/>
      </a:accent3>
      <a:accent4>
        <a:srgbClr val="CFD8DC"/>
      </a:accent4>
      <a:accent5>
        <a:srgbClr val="ECEFF1"/>
      </a:accent5>
      <a:accent6>
        <a:srgbClr val="ACDBF8"/>
      </a:accent6>
      <a:hlink>
        <a:srgbClr val="0091E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