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9" r:id="rId4"/>
    <p:sldId id="257" r:id="rId5"/>
    <p:sldId id="258" r:id="rId6"/>
    <p:sldId id="262" r:id="rId7"/>
    <p:sldId id="260" r:id="rId8"/>
    <p:sldId id="263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0763924-AD7E-43AE-B1CF-2F810EC495A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10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4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666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716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42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835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142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879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76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5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46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7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32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30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3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37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3924-AD7E-43AE-B1CF-2F810EC495A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7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763924-AD7E-43AE-B1CF-2F810EC495AF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667ED2-95BD-4E8B-A7ED-E5327FBD1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3B7C53-A1FA-42F3-BA68-F6E153B88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910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HK" dirty="0"/>
              <a:t>Agile Development</a:t>
            </a:r>
            <a:br>
              <a:rPr lang="en-HK" dirty="0"/>
            </a:br>
            <a:r>
              <a:rPr lang="en-HK" dirty="0"/>
              <a:t>Tutorial Group 2</a:t>
            </a:r>
            <a:br>
              <a:rPr lang="en-HK" dirty="0"/>
            </a:br>
            <a:r>
              <a:rPr lang="en-HK" dirty="0"/>
              <a:t>Role: Manufacturer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77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40FAAA-1409-42A4-B79F-E6CDFE4D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77066"/>
            <a:ext cx="9601196" cy="1303867"/>
          </a:xfrm>
        </p:spPr>
        <p:txBody>
          <a:bodyPr/>
          <a:lstStyle/>
          <a:p>
            <a:r>
              <a:rPr lang="en-HK" dirty="0"/>
              <a:t>End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09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2FEAFF-EDFF-44C8-B2BF-5912A825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Group members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D70595-D050-4574-A053-22A63A9BF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 Chi Lap Toby 54777615</a:t>
            </a:r>
          </a:p>
          <a:p>
            <a:r>
              <a:rPr lang="en-US" dirty="0"/>
              <a:t>Kwok Ching </a:t>
            </a:r>
            <a:r>
              <a:rPr lang="en-US"/>
              <a:t>Yin Mark 54777770</a:t>
            </a:r>
            <a:endParaRPr lang="en-US" dirty="0"/>
          </a:p>
          <a:p>
            <a:r>
              <a:rPr lang="en-US" dirty="0"/>
              <a:t>Lo Ho Tin Jeffrey 54777719</a:t>
            </a:r>
          </a:p>
          <a:p>
            <a:r>
              <a:rPr lang="en-US" altLang="zh-CN" dirty="0"/>
              <a:t>Wong Yan Tin Ivan 54777688</a:t>
            </a:r>
          </a:p>
          <a:p>
            <a:r>
              <a:rPr lang="en-US" dirty="0"/>
              <a:t>Wong Kwun Hoi  54787805</a:t>
            </a:r>
          </a:p>
        </p:txBody>
      </p:sp>
    </p:spTree>
    <p:extLst>
      <p:ext uri="{BB962C8B-B14F-4D97-AF65-F5344CB8AC3E}">
        <p14:creationId xmlns:p14="http://schemas.microsoft.com/office/powerpoint/2010/main" val="180980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14DB98-FAD4-4BF4-B143-795B1EFA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21710"/>
            <a:ext cx="9601196" cy="5064185"/>
          </a:xfrm>
        </p:spPr>
        <p:txBody>
          <a:bodyPr/>
          <a:lstStyle/>
          <a:p>
            <a:r>
              <a:rPr lang="en-HK" b="1" dirty="0"/>
              <a:t>Data interface layout data dictionary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012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2CC50-33D3-4917-BB05-FBFC3F01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06698"/>
            <a:ext cx="9601196" cy="1303867"/>
          </a:xfrm>
        </p:spPr>
        <p:txBody>
          <a:bodyPr>
            <a:normAutofit fontScale="90000"/>
          </a:bodyPr>
          <a:lstStyle/>
          <a:p>
            <a:br>
              <a:rPr lang="en-HK" dirty="0"/>
            </a:br>
            <a:r>
              <a:rPr lang="en-HK" dirty="0"/>
              <a:t>Manufacturers to Logistics</a:t>
            </a:r>
            <a:endParaRPr 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D168B10-25AA-43DD-AFEF-0C722218A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246098"/>
              </p:ext>
            </p:extLst>
          </p:nvPr>
        </p:nvGraphicFramePr>
        <p:xfrm>
          <a:off x="1784574" y="2613012"/>
          <a:ext cx="8128000" cy="3200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845315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48267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order_no</a:t>
                      </a:r>
                      <a:endParaRPr lang="en-US" sz="3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3600" dirty="0">
                          <a:solidFill>
                            <a:schemeClr val="tx1"/>
                          </a:solidFill>
                        </a:rPr>
                        <a:t>Char(10)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11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retailer_id</a:t>
                      </a:r>
                      <a:endParaRPr lang="en-US" sz="3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3600" dirty="0">
                          <a:solidFill>
                            <a:schemeClr val="tx1"/>
                          </a:solidFill>
                        </a:rPr>
                        <a:t>Char(10)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030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3600" b="1" dirty="0" err="1">
                          <a:solidFill>
                            <a:schemeClr val="tx1"/>
                          </a:solidFill>
                        </a:rPr>
                        <a:t>logistics_id</a:t>
                      </a:r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3600" dirty="0">
                          <a:solidFill>
                            <a:schemeClr val="tx1"/>
                          </a:solidFill>
                        </a:rPr>
                        <a:t>Char(10)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866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3600" b="1" dirty="0" err="1">
                          <a:solidFill>
                            <a:schemeClr val="tx1"/>
                          </a:solidFill>
                        </a:rPr>
                        <a:t>Ship_date</a:t>
                      </a:r>
                      <a:endParaRPr lang="en-HK" sz="3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3600" dirty="0">
                          <a:solidFill>
                            <a:schemeClr val="tx1"/>
                          </a:solidFill>
                        </a:rPr>
                        <a:t>datetime()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951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3600" b="1" dirty="0"/>
                        <a:t>weight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3600" dirty="0"/>
                        <a:t>Double(7,5)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865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81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8645C8-1B4A-4895-9500-DEA358480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723950"/>
            <a:ext cx="9601196" cy="1303867"/>
          </a:xfrm>
        </p:spPr>
        <p:txBody>
          <a:bodyPr/>
          <a:lstStyle/>
          <a:p>
            <a:r>
              <a:rPr lang="en-HK" dirty="0"/>
              <a:t>Retailers to Manufacturers</a:t>
            </a:r>
            <a:endParaRPr 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5C816D9-F4B4-4E9B-AEA5-8864346E5B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646907"/>
              </p:ext>
            </p:extLst>
          </p:nvPr>
        </p:nvGraphicFramePr>
        <p:xfrm>
          <a:off x="1295400" y="1858392"/>
          <a:ext cx="9601200" cy="42756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69913133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437032463"/>
                    </a:ext>
                  </a:extLst>
                </a:gridCol>
              </a:tblGrid>
              <a:tr h="642099">
                <a:tc>
                  <a:txBody>
                    <a:bodyPr/>
                    <a:lstStyle/>
                    <a:p>
                      <a:r>
                        <a:rPr lang="en-HK" sz="2400" b="1" dirty="0"/>
                        <a:t>item_</a:t>
                      </a:r>
                      <a:r>
                        <a:rPr lang="en-US" altLang="zh-CN" sz="2400" b="1" dirty="0"/>
                        <a:t>no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400" dirty="0"/>
                        <a:t>char(10)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740503"/>
                  </a:ext>
                </a:extLst>
              </a:tr>
              <a:tr h="642099">
                <a:tc>
                  <a:txBody>
                    <a:bodyPr/>
                    <a:lstStyle/>
                    <a:p>
                      <a:r>
                        <a:rPr lang="en-HK" sz="2400" b="1" dirty="0"/>
                        <a:t>qty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400" dirty="0"/>
                        <a:t>int(10)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476276"/>
                  </a:ext>
                </a:extLst>
              </a:tr>
              <a:tr h="642099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p</a:t>
                      </a:r>
                      <a:r>
                        <a:rPr lang="en-HK" sz="2400" b="1" dirty="0" err="1"/>
                        <a:t>rice_per_item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400" dirty="0"/>
                        <a:t>double(7.2)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056552"/>
                  </a:ext>
                </a:extLst>
              </a:tr>
              <a:tr h="853630">
                <a:tc>
                  <a:txBody>
                    <a:bodyPr/>
                    <a:lstStyle/>
                    <a:p>
                      <a:r>
                        <a:rPr lang="en-HK" sz="2400" b="1" dirty="0" err="1"/>
                        <a:t>retailer_id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2400" dirty="0"/>
                        <a:t>char(10)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793146"/>
                  </a:ext>
                </a:extLst>
              </a:tr>
              <a:tr h="642099">
                <a:tc>
                  <a:txBody>
                    <a:bodyPr/>
                    <a:lstStyle/>
                    <a:p>
                      <a:r>
                        <a:rPr lang="en-HK" sz="2400" b="1" dirty="0" err="1"/>
                        <a:t>expected_shipment_date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2400" dirty="0"/>
                        <a:t>datetime()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28124"/>
                  </a:ext>
                </a:extLst>
              </a:tr>
              <a:tr h="853630">
                <a:tc>
                  <a:txBody>
                    <a:bodyPr/>
                    <a:lstStyle/>
                    <a:p>
                      <a:r>
                        <a:rPr lang="en-HK" sz="2400" b="1" dirty="0" err="1"/>
                        <a:t>manufacturer_id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2400" dirty="0"/>
                        <a:t>char(10)</a:t>
                      </a:r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30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5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DEC86-3BD2-4D13-86E4-94E1646B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HK" dirty="0"/>
              <a:t>Responsibilities between </a:t>
            </a:r>
            <a:r>
              <a:rPr lang="en-HK" dirty="0">
                <a:solidFill>
                  <a:srgbClr val="262626"/>
                </a:solidFill>
              </a:rPr>
              <a:t>Manufacturer &amp; Logistics</a:t>
            </a:r>
            <a:r>
              <a:rPr lang="en-HK" dirty="0"/>
              <a:t> 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816B17-750E-4244-8F98-0FE045D67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Provide order number to the logistics company</a:t>
            </a:r>
          </a:p>
          <a:p>
            <a:r>
              <a:rPr lang="en-HK" dirty="0"/>
              <a:t>Calculate the total weight of the products</a:t>
            </a:r>
          </a:p>
          <a:p>
            <a:r>
              <a:rPr lang="en-HK" dirty="0"/>
              <a:t>Provide ship date to the logistics company</a:t>
            </a:r>
          </a:p>
          <a:p>
            <a:r>
              <a:rPr lang="en-HK" dirty="0"/>
              <a:t>Provide retail ID to determine the retail locations </a:t>
            </a:r>
          </a:p>
          <a:p>
            <a:r>
              <a:rPr lang="en-HK" dirty="0"/>
              <a:t>Provide logistics ID to determine different logistics company</a:t>
            </a:r>
          </a:p>
          <a:p>
            <a:endParaRPr lang="en-HK" dirty="0"/>
          </a:p>
          <a:p>
            <a:endParaRPr lang="en-H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3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6525471-757F-4685-8BD3-3C1AD0AFA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83" y="2598366"/>
            <a:ext cx="2835464" cy="125486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HK" sz="2800" dirty="0">
                <a:solidFill>
                  <a:srgbClr val="262626"/>
                </a:solidFill>
              </a:rPr>
              <a:t>Manufacturer to Logistics Sample Data</a:t>
            </a:r>
            <a:endParaRPr lang="en-US" sz="2800" dirty="0">
              <a:solidFill>
                <a:srgbClr val="262626"/>
              </a:solidFill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F654B7C-B6DC-4854-BBAB-9E503DCD6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682" y="333830"/>
            <a:ext cx="7035111" cy="604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06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DEC86-3BD2-4D13-86E4-94E1646B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HK" dirty="0"/>
              <a:t>Responsibilities between </a:t>
            </a:r>
            <a:r>
              <a:rPr lang="en-US" dirty="0">
                <a:solidFill>
                  <a:srgbClr val="262626"/>
                </a:solidFill>
              </a:rPr>
              <a:t>Retailer to Manufacturer 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816B17-750E-4244-8F98-0FE045D67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Receiving order from retailer </a:t>
            </a:r>
          </a:p>
          <a:p>
            <a:r>
              <a:rPr lang="en-HK" dirty="0"/>
              <a:t>Assemble the products</a:t>
            </a:r>
          </a:p>
          <a:p>
            <a:r>
              <a:rPr lang="en-HK" dirty="0"/>
              <a:t>Manufacture the products before the retailers expected date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51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6525471-757F-4685-8BD3-3C1AD0AFA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852" y="872061"/>
            <a:ext cx="3073940" cy="3436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>
                <a:solidFill>
                  <a:srgbClr val="262626"/>
                </a:solidFill>
              </a:rPr>
              <a:t>Retailer to Manufacturer Sample Data</a:t>
            </a:r>
            <a:endParaRPr lang="en-US" sz="4100" dirty="0">
              <a:solidFill>
                <a:srgbClr val="262626"/>
              </a:solidFill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F3CCE8-BAF5-447C-A30C-94451ABA26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863" y="134997"/>
            <a:ext cx="6761763" cy="625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463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185</Words>
  <Application>Microsoft Office PowerPoint</Application>
  <PresentationFormat>寬螢幕</PresentationFormat>
  <Paragraphs>48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3" baseType="lpstr">
      <vt:lpstr>Arial</vt:lpstr>
      <vt:lpstr>Garamond</vt:lpstr>
      <vt:lpstr>有機</vt:lpstr>
      <vt:lpstr>Agile Development Tutorial Group 2 Role: Manufacturer </vt:lpstr>
      <vt:lpstr>Group members </vt:lpstr>
      <vt:lpstr>Data interface layout data dictionary</vt:lpstr>
      <vt:lpstr> Manufacturers to Logistics</vt:lpstr>
      <vt:lpstr>Retailers to Manufacturers</vt:lpstr>
      <vt:lpstr>Responsibilities between Manufacturer &amp; Logistics </vt:lpstr>
      <vt:lpstr>Manufacturer to Logistics Sample Data</vt:lpstr>
      <vt:lpstr>Responsibilities between Retailer to Manufacturer </vt:lpstr>
      <vt:lpstr>Retailer to Manufacturer Sample Data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Development Tutorial Group 2 Role: Manufacturer </dc:title>
  <dc:creator>Jeffrey Lo</dc:creator>
  <cp:lastModifiedBy>Jeffrey Lo</cp:lastModifiedBy>
  <cp:revision>3</cp:revision>
  <dcterms:created xsi:type="dcterms:W3CDTF">2019-02-14T17:25:25Z</dcterms:created>
  <dcterms:modified xsi:type="dcterms:W3CDTF">2019-02-15T07:12:58Z</dcterms:modified>
</cp:coreProperties>
</file>