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68" r:id="rId9"/>
    <p:sldId id="272" r:id="rId10"/>
    <p:sldId id="259" r:id="rId11"/>
    <p:sldId id="257" r:id="rId12"/>
    <p:sldId id="258" r:id="rId13"/>
    <p:sldId id="262" r:id="rId14"/>
    <p:sldId id="260" r:id="rId15"/>
    <p:sldId id="263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3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4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63924-AD7E-43AE-B1CF-2F810EC495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7C53-A1FA-42F3-BA68-F6E153B8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dirty="0"/>
              <a:t>Agile Development</a:t>
            </a:r>
            <a:br>
              <a:rPr lang="en-HK" dirty="0"/>
            </a:br>
            <a:r>
              <a:rPr lang="en-HK" dirty="0"/>
              <a:t>Tutorial Group 2</a:t>
            </a:r>
            <a:br>
              <a:rPr lang="en-HK" dirty="0"/>
            </a:br>
            <a:r>
              <a:rPr lang="en-HK" dirty="0"/>
              <a:t>Role: Manufacturer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DB98-FAD4-4BF4-B143-795B1EF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710"/>
            <a:ext cx="9601196" cy="5064185"/>
          </a:xfrm>
        </p:spPr>
        <p:txBody>
          <a:bodyPr/>
          <a:lstStyle/>
          <a:p>
            <a:r>
              <a:rPr lang="en-HK" b="1" dirty="0"/>
              <a:t>Data interface layout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12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CC50-33D3-4917-BB05-FBFC3F0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698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HK" dirty="0"/>
            </a:br>
            <a:r>
              <a:rPr lang="en-HK" dirty="0"/>
              <a:t>Manufacturers to Logistics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168B10-25AA-43DD-AFEF-0C722218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20872"/>
              </p:ext>
            </p:extLst>
          </p:nvPr>
        </p:nvGraphicFramePr>
        <p:xfrm>
          <a:off x="2032000" y="2780437"/>
          <a:ext cx="8128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4531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826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order_no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retailer_id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logistics_id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Ship_date</a:t>
                      </a:r>
                      <a:endParaRPr lang="en-HK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datetime()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/>
                        <a:t>weight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/>
                        <a:t>Double(7,2)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6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1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645C8-1B4A-4895-9500-DEA3584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3950"/>
            <a:ext cx="9601196" cy="1303867"/>
          </a:xfrm>
        </p:spPr>
        <p:txBody>
          <a:bodyPr/>
          <a:lstStyle/>
          <a:p>
            <a:r>
              <a:rPr lang="en-HK" dirty="0"/>
              <a:t>Retailers to Manufacturers</a:t>
            </a:r>
            <a:endParaRPr 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C816D9-F4B4-4E9B-AEA5-8864346E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46907"/>
              </p:ext>
            </p:extLst>
          </p:nvPr>
        </p:nvGraphicFramePr>
        <p:xfrm>
          <a:off x="1295400" y="1858392"/>
          <a:ext cx="9601200" cy="427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99131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37032463"/>
                    </a:ext>
                  </a:extLst>
                </a:gridCol>
              </a:tblGrid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item_</a:t>
                      </a:r>
                      <a:r>
                        <a:rPr lang="en-US" altLang="zh-CN" sz="2400" b="1" dirty="0"/>
                        <a:t>no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40503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qty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int(10)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7627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</a:t>
                      </a:r>
                      <a:r>
                        <a:rPr lang="en-HK" sz="2400" b="1" dirty="0" err="1"/>
                        <a:t>rice_per_item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double(7.2)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6552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retailer_id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9314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expected_shipment_date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datetime()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28124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manufacturer_id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HK" dirty="0">
                <a:solidFill>
                  <a:srgbClr val="262626"/>
                </a:solidFill>
              </a:rPr>
              <a:t>Manufacturer &amp; Logistics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Provide order number to the logistics company</a:t>
            </a:r>
          </a:p>
          <a:p>
            <a:r>
              <a:rPr lang="en-HK" dirty="0"/>
              <a:t>Calculate the total weight of the products</a:t>
            </a:r>
          </a:p>
          <a:p>
            <a:r>
              <a:rPr lang="en-HK" dirty="0"/>
              <a:t>Provide ship date to the logistics company</a:t>
            </a:r>
          </a:p>
          <a:p>
            <a:r>
              <a:rPr lang="en-HK" dirty="0"/>
              <a:t>Provide retail ID to determine the retail locations </a:t>
            </a:r>
          </a:p>
          <a:p>
            <a:r>
              <a:rPr lang="en-HK" dirty="0"/>
              <a:t>Provide logistics ID to determine different logistics company</a:t>
            </a:r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83" y="25983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2800" dirty="0">
                <a:solidFill>
                  <a:srgbClr val="262626"/>
                </a:solidFill>
              </a:rPr>
              <a:t>Manufacturer to Logistics Sample Data</a:t>
            </a:r>
            <a:endParaRPr lang="en-US" sz="2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CD9643-30EA-40FD-A2DB-9CD0F5E8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62" y="496090"/>
            <a:ext cx="6738151" cy="61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US" dirty="0">
                <a:solidFill>
                  <a:srgbClr val="262626"/>
                </a:solidFill>
              </a:rPr>
              <a:t>Retailer to Manufacturer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Receiving order from retailer </a:t>
            </a:r>
          </a:p>
          <a:p>
            <a:r>
              <a:rPr lang="en-HK" dirty="0"/>
              <a:t>Assemble the products</a:t>
            </a:r>
          </a:p>
          <a:p>
            <a:r>
              <a:rPr lang="en-HK" dirty="0"/>
              <a:t>Manufacture the products before the retailers expected date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Retailer to Manufacturer Sample Data</a:t>
            </a:r>
            <a:endParaRPr lang="en-US" sz="4100" dirty="0">
              <a:solidFill>
                <a:srgbClr val="262626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3CCE8-BAF5-447C-A30C-94451ABA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63" y="134997"/>
            <a:ext cx="6761763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FAAA-1409-42A4-B79F-E6CDFE4D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HK" dirty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FEAFF-EDFF-44C8-B2BF-5912A82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70595-D050-4574-A053-22A63A9B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 Chi Lap Toby 54777615</a:t>
            </a:r>
          </a:p>
          <a:p>
            <a:r>
              <a:rPr lang="en-US" dirty="0"/>
              <a:t>Kwok Ching </a:t>
            </a:r>
            <a:r>
              <a:rPr lang="en-US"/>
              <a:t>Yin Mark 54777770</a:t>
            </a:r>
            <a:endParaRPr lang="en-US" dirty="0"/>
          </a:p>
          <a:p>
            <a:r>
              <a:rPr lang="en-US" dirty="0"/>
              <a:t>Lo Ho Tin Jeffrey 54777719</a:t>
            </a:r>
          </a:p>
          <a:p>
            <a:r>
              <a:rPr lang="en-US" altLang="zh-CN" dirty="0"/>
              <a:t>Wong Yan Tin Ivan 54777688</a:t>
            </a:r>
          </a:p>
          <a:p>
            <a:r>
              <a:rPr lang="en-US" dirty="0"/>
              <a:t>Wong Kwun Hoi  54787805</a:t>
            </a:r>
          </a:p>
        </p:txBody>
      </p:sp>
    </p:spTree>
    <p:extLst>
      <p:ext uri="{BB962C8B-B14F-4D97-AF65-F5344CB8AC3E}">
        <p14:creationId xmlns:p14="http://schemas.microsoft.com/office/powerpoint/2010/main" val="18098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4793-D2C0-4DBD-AAB2-3300BA2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Service Blueprint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04BEAA-946D-4EA7-B4EF-9DF7EDA4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27" y="2557463"/>
            <a:ext cx="4316345" cy="3317875"/>
          </a:xfrm>
        </p:spPr>
      </p:pic>
    </p:spTree>
    <p:extLst>
      <p:ext uri="{BB962C8B-B14F-4D97-AF65-F5344CB8AC3E}">
        <p14:creationId xmlns:p14="http://schemas.microsoft.com/office/powerpoint/2010/main" val="148243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561-31AB-46DB-8382-7467EC2E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Charter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BA36C-55BC-455F-A108-0DEE5A3F4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59" y="2557463"/>
            <a:ext cx="3262882" cy="3317875"/>
          </a:xfrm>
        </p:spPr>
      </p:pic>
    </p:spTree>
    <p:extLst>
      <p:ext uri="{BB962C8B-B14F-4D97-AF65-F5344CB8AC3E}">
        <p14:creationId xmlns:p14="http://schemas.microsoft.com/office/powerpoint/2010/main" val="29262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1D4B-236E-475E-80E7-96C21C00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Agile Project Plan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AE177-EB02-4E13-82E1-5970988C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27" y="2557463"/>
            <a:ext cx="6941945" cy="3317875"/>
          </a:xfrm>
        </p:spPr>
      </p:pic>
    </p:spTree>
    <p:extLst>
      <p:ext uri="{BB962C8B-B14F-4D97-AF65-F5344CB8AC3E}">
        <p14:creationId xmlns:p14="http://schemas.microsoft.com/office/powerpoint/2010/main" val="31001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712-9BF8-4AA1-878E-18294C8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Product Backlog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CB86DF-9E60-49D3-877C-7514509AA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20472"/>
            <a:ext cx="9601200" cy="2991857"/>
          </a:xfrm>
        </p:spPr>
      </p:pic>
    </p:spTree>
    <p:extLst>
      <p:ext uri="{BB962C8B-B14F-4D97-AF65-F5344CB8AC3E}">
        <p14:creationId xmlns:p14="http://schemas.microsoft.com/office/powerpoint/2010/main" val="179706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C92C-4804-41B5-8682-6D16F89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Sprint Backlog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9751E4C-751A-4560-BB01-7107661F0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82749"/>
            <a:ext cx="9601200" cy="3067302"/>
          </a:xfrm>
        </p:spPr>
      </p:pic>
    </p:spTree>
    <p:extLst>
      <p:ext uri="{BB962C8B-B14F-4D97-AF65-F5344CB8AC3E}">
        <p14:creationId xmlns:p14="http://schemas.microsoft.com/office/powerpoint/2010/main" val="24021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AEF-9D0B-4A2A-A3B5-FCE1F5AE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9587-4621-4D6E-8630-865FD844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0837-2495-4F97-B2D4-F52D1B5E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4DE-9C85-4715-9162-99E1EA20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205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有機</vt:lpstr>
      <vt:lpstr>Agile Development Tutorial Group 2 Role: Manufacturer </vt:lpstr>
      <vt:lpstr>Group members </vt:lpstr>
      <vt:lpstr>Overview of Service Blueprint</vt:lpstr>
      <vt:lpstr>Agile Project Charter</vt:lpstr>
      <vt:lpstr>Agile Project Plan</vt:lpstr>
      <vt:lpstr>Agile Product Backlog</vt:lpstr>
      <vt:lpstr>Agile Sprint Backlog</vt:lpstr>
      <vt:lpstr>User stories</vt:lpstr>
      <vt:lpstr>Agile Test Plan </vt:lpstr>
      <vt:lpstr>Data interface layout data </vt:lpstr>
      <vt:lpstr> Manufacturers to Logistics</vt:lpstr>
      <vt:lpstr>Retailers to Manufacturers</vt:lpstr>
      <vt:lpstr>Responsibilities between Manufacturer &amp; Logistics </vt:lpstr>
      <vt:lpstr>Manufacturer to Logistics Sample Data</vt:lpstr>
      <vt:lpstr>Responsibilities between Retailer to Manufacturer </vt:lpstr>
      <vt:lpstr>Retailer to Manufacturer Sample Data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Tutorial Group 2 Role: Manufacturer</dc:title>
  <dc:creator>Jeffrey Lo</dc:creator>
  <cp:lastModifiedBy>Jeffrey Lo</cp:lastModifiedBy>
  <cp:revision>15</cp:revision>
  <dcterms:created xsi:type="dcterms:W3CDTF">2019-02-14T17:25:25Z</dcterms:created>
  <dcterms:modified xsi:type="dcterms:W3CDTF">2019-04-03T12:03:10Z</dcterms:modified>
</cp:coreProperties>
</file>