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3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4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63924-AD7E-43AE-B1CF-2F810EC495A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7C53-A1FA-42F3-BA68-F6E153B8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dirty="0"/>
              <a:t>Agile Development</a:t>
            </a:r>
            <a:br>
              <a:rPr lang="en-HK" dirty="0"/>
            </a:br>
            <a:r>
              <a:rPr lang="en-HK" dirty="0"/>
              <a:t>Tutorial Group 2</a:t>
            </a:r>
            <a:br>
              <a:rPr lang="en-HK" dirty="0"/>
            </a:br>
            <a:r>
              <a:rPr lang="en-HK" dirty="0"/>
              <a:t>Role: Manufacturer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DB98-FAD4-4BF4-B143-795B1EF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710"/>
            <a:ext cx="9601196" cy="5064185"/>
          </a:xfrm>
        </p:spPr>
        <p:txBody>
          <a:bodyPr/>
          <a:lstStyle/>
          <a:p>
            <a:r>
              <a:rPr lang="en-HK" b="1" dirty="0"/>
              <a:t>Data interface layout data 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1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CC50-33D3-4917-BB05-FBFC3F0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698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HK" dirty="0"/>
            </a:br>
            <a:r>
              <a:rPr lang="en-HK" dirty="0"/>
              <a:t>Manufacturers to Logistics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168B10-25AA-43DD-AFEF-0C722218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6098"/>
              </p:ext>
            </p:extLst>
          </p:nvPr>
        </p:nvGraphicFramePr>
        <p:xfrm>
          <a:off x="1784574" y="2613012"/>
          <a:ext cx="8128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4531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826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order_no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retailer_id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logistics_id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Ship_date</a:t>
                      </a:r>
                      <a:endParaRPr lang="en-HK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datetime()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/>
                        <a:t>weight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/>
                        <a:t>Double(7,5)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6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1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645C8-1B4A-4895-9500-DEA3584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3950"/>
            <a:ext cx="9601196" cy="1303867"/>
          </a:xfrm>
        </p:spPr>
        <p:txBody>
          <a:bodyPr/>
          <a:lstStyle/>
          <a:p>
            <a:r>
              <a:rPr lang="en-HK" dirty="0"/>
              <a:t>Retailers to Manufacturers</a:t>
            </a:r>
            <a:endParaRPr 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C816D9-F4B4-4E9B-AEA5-8864346E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93664"/>
              </p:ext>
            </p:extLst>
          </p:nvPr>
        </p:nvGraphicFramePr>
        <p:xfrm>
          <a:off x="1295400" y="1858392"/>
          <a:ext cx="9601200" cy="427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99131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37032463"/>
                    </a:ext>
                  </a:extLst>
                </a:gridCol>
              </a:tblGrid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item_id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40503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quantity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int(10)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7627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item_price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double(7.2)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6552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retailer_id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9314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expected_date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datetime()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28124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manu_id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HK" dirty="0">
                <a:solidFill>
                  <a:srgbClr val="262626"/>
                </a:solidFill>
              </a:rPr>
              <a:t>Manufacturer &amp; Logistics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Provide order number to the logistics company</a:t>
            </a:r>
          </a:p>
          <a:p>
            <a:r>
              <a:rPr lang="en-HK" dirty="0"/>
              <a:t>Calculate the total weight of the products</a:t>
            </a:r>
          </a:p>
          <a:p>
            <a:r>
              <a:rPr lang="en-HK" dirty="0"/>
              <a:t>Provide ship date to the logistics company</a:t>
            </a:r>
          </a:p>
          <a:p>
            <a:r>
              <a:rPr lang="en-HK" dirty="0"/>
              <a:t>Provide retail ID to determine the retail locations </a:t>
            </a:r>
          </a:p>
          <a:p>
            <a:r>
              <a:rPr lang="en-HK" dirty="0"/>
              <a:t>Provide logistics ID to determine different logistics company</a:t>
            </a:r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83" y="25983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2800" dirty="0">
                <a:solidFill>
                  <a:srgbClr val="262626"/>
                </a:solidFill>
              </a:rPr>
              <a:t>Manufacturer to Logistics Sample Data</a:t>
            </a:r>
            <a:endParaRPr lang="en-US" sz="2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654B7C-B6DC-4854-BBAB-9E503DC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82" y="333830"/>
            <a:ext cx="7035111" cy="60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US" dirty="0">
                <a:solidFill>
                  <a:srgbClr val="262626"/>
                </a:solidFill>
              </a:rPr>
              <a:t>Retailer to Manufacturer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Receiving order from retailer </a:t>
            </a:r>
          </a:p>
          <a:p>
            <a:r>
              <a:rPr lang="en-HK" dirty="0"/>
              <a:t>Assemble the products</a:t>
            </a:r>
          </a:p>
          <a:p>
            <a:r>
              <a:rPr lang="en-HK" dirty="0"/>
              <a:t>Manufacture the products before the retailers expected date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Retailer to Manufacturer Sample Data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6950E3-9E6F-459B-AB6A-BB5453C4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48" y="170675"/>
            <a:ext cx="6802993" cy="60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FAAA-1409-42A4-B79F-E6CDFE4D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HK" dirty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154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Garamond</vt:lpstr>
      <vt:lpstr>有機</vt:lpstr>
      <vt:lpstr>Agile Development Tutorial Group 2 Role: Manufacturer </vt:lpstr>
      <vt:lpstr>Data interface layout data dictionary</vt:lpstr>
      <vt:lpstr> Manufacturers to Logistics</vt:lpstr>
      <vt:lpstr>Retailers to Manufacturers</vt:lpstr>
      <vt:lpstr>Responsibilities between Manufacturer &amp; Logistics </vt:lpstr>
      <vt:lpstr>Manufacturer to Logistics Sample Data</vt:lpstr>
      <vt:lpstr>Responsibilities between Retailer to Manufacturer </vt:lpstr>
      <vt:lpstr>Retailer to Manufacturer Sample Data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Tutorial Group 2 Role: Manufacturer </dc:title>
  <dc:creator>Jeffrey Lo</dc:creator>
  <cp:lastModifiedBy>Jeffrey Lo</cp:lastModifiedBy>
  <cp:revision>6</cp:revision>
  <dcterms:created xsi:type="dcterms:W3CDTF">2019-02-11T12:01:16Z</dcterms:created>
  <dcterms:modified xsi:type="dcterms:W3CDTF">2019-02-11T12:29:30Z</dcterms:modified>
</cp:coreProperties>
</file>