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9" r:id="rId3"/>
    <p:sldId id="258" r:id="rId4"/>
    <p:sldId id="261" r:id="rId5"/>
    <p:sldId id="265" r:id="rId6"/>
    <p:sldId id="262" r:id="rId7"/>
    <p:sldId id="266" r:id="rId8"/>
    <p:sldId id="267" r:id="rId9"/>
    <p:sldId id="269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6" r:id="rId18"/>
    <p:sldId id="280" r:id="rId19"/>
    <p:sldId id="282" r:id="rId20"/>
    <p:sldId id="281" r:id="rId21"/>
    <p:sldId id="284" r:id="rId22"/>
    <p:sldId id="285" r:id="rId23"/>
    <p:sldId id="286" r:id="rId24"/>
    <p:sldId id="272" r:id="rId25"/>
    <p:sldId id="287" r:id="rId26"/>
    <p:sldId id="273" r:id="rId27"/>
    <p:sldId id="274" r:id="rId28"/>
    <p:sldId id="275" r:id="rId29"/>
    <p:sldId id="276" r:id="rId30"/>
    <p:sldId id="27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1084" autoAdjust="0"/>
  </p:normalViewPr>
  <p:slideViewPr>
    <p:cSldViewPr snapToGrid="0">
      <p:cViewPr varScale="1">
        <p:scale>
          <a:sx n="67" d="100"/>
          <a:sy n="67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80965E-8BCD-4A04-800D-14DDACC6B8CA}" type="doc">
      <dgm:prSet loTypeId="urn:microsoft.com/office/officeart/2005/8/layout/vList2" loCatId="Inbox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9E6E3BE-6078-47FA-8777-70ADE35166FA}">
      <dgm:prSet/>
      <dgm:spPr/>
      <dgm:t>
        <a:bodyPr/>
        <a:lstStyle/>
        <a:p>
          <a:r>
            <a:rPr lang="es-ES"/>
            <a:t>El marco ASP.NET Core Identity</a:t>
          </a:r>
          <a:endParaRPr lang="en-US"/>
        </a:p>
      </dgm:t>
    </dgm:pt>
    <dgm:pt modelId="{DA125222-D308-495C-BC51-D3E7DBFB46AE}" type="parTrans" cxnId="{25004B62-D62A-4472-94DB-D65BD72BD6D1}">
      <dgm:prSet/>
      <dgm:spPr/>
      <dgm:t>
        <a:bodyPr/>
        <a:lstStyle/>
        <a:p>
          <a:endParaRPr lang="en-US"/>
        </a:p>
      </dgm:t>
    </dgm:pt>
    <dgm:pt modelId="{498B74B9-68CD-4F68-A09B-A726A964EF6D}" type="sibTrans" cxnId="{25004B62-D62A-4472-94DB-D65BD72BD6D1}">
      <dgm:prSet/>
      <dgm:spPr/>
      <dgm:t>
        <a:bodyPr/>
        <a:lstStyle/>
        <a:p>
          <a:endParaRPr lang="en-US"/>
        </a:p>
      </dgm:t>
    </dgm:pt>
    <dgm:pt modelId="{C39007A9-7FDD-419F-9A79-61C0AEDDB520}">
      <dgm:prSet/>
      <dgm:spPr/>
      <dgm:t>
        <a:bodyPr/>
        <a:lstStyle/>
        <a:p>
          <a:r>
            <a:rPr lang="es-ES"/>
            <a:t>Registro de usuarios</a:t>
          </a:r>
          <a:endParaRPr lang="en-US"/>
        </a:p>
      </dgm:t>
    </dgm:pt>
    <dgm:pt modelId="{17D39449-ED2B-4B2F-ABC5-BF6D13B900B0}" type="parTrans" cxnId="{208724E5-1B24-491D-B128-65B28089BDEF}">
      <dgm:prSet/>
      <dgm:spPr/>
      <dgm:t>
        <a:bodyPr/>
        <a:lstStyle/>
        <a:p>
          <a:endParaRPr lang="en-US"/>
        </a:p>
      </dgm:t>
    </dgm:pt>
    <dgm:pt modelId="{B48218AD-50FB-4D95-B5AE-FE1E646402D2}" type="sibTrans" cxnId="{208724E5-1B24-491D-B128-65B28089BDEF}">
      <dgm:prSet/>
      <dgm:spPr/>
      <dgm:t>
        <a:bodyPr/>
        <a:lstStyle/>
        <a:p>
          <a:endParaRPr lang="en-US"/>
        </a:p>
      </dgm:t>
    </dgm:pt>
    <dgm:pt modelId="{B6BD4108-C1C3-4DFA-9327-B5559A174D9F}">
      <dgm:prSet/>
      <dgm:spPr/>
      <dgm:t>
        <a:bodyPr/>
        <a:lstStyle/>
        <a:p>
          <a:r>
            <a:rPr lang="es-ES"/>
            <a:t>Inicio y cierre de sesión</a:t>
          </a:r>
          <a:endParaRPr lang="en-US"/>
        </a:p>
      </dgm:t>
    </dgm:pt>
    <dgm:pt modelId="{8A717111-DEC6-4CAF-BCCE-C378A827B113}" type="parTrans" cxnId="{B923AD57-172F-4EE1-9AD0-F599DF0B1645}">
      <dgm:prSet/>
      <dgm:spPr/>
      <dgm:t>
        <a:bodyPr/>
        <a:lstStyle/>
        <a:p>
          <a:endParaRPr lang="en-US"/>
        </a:p>
      </dgm:t>
    </dgm:pt>
    <dgm:pt modelId="{50AFC4D2-D257-428A-9D67-158C748D3371}" type="sibTrans" cxnId="{B923AD57-172F-4EE1-9AD0-F599DF0B1645}">
      <dgm:prSet/>
      <dgm:spPr/>
      <dgm:t>
        <a:bodyPr/>
        <a:lstStyle/>
        <a:p>
          <a:endParaRPr lang="en-US"/>
        </a:p>
      </dgm:t>
    </dgm:pt>
    <dgm:pt modelId="{9664266F-1637-42C5-8348-FF7E2240A1A0}">
      <dgm:prSet/>
      <dgm:spPr/>
      <dgm:t>
        <a:bodyPr/>
        <a:lstStyle/>
        <a:p>
          <a:r>
            <a:rPr lang="es-ES"/>
            <a:t>Cómo personalizar ASP.NET Core Identity</a:t>
          </a:r>
          <a:endParaRPr lang="en-US"/>
        </a:p>
      </dgm:t>
    </dgm:pt>
    <dgm:pt modelId="{72F49E2C-CACB-40A9-8618-3B4E47F65751}" type="parTrans" cxnId="{96DC4961-4B5B-4A80-BC74-1A741ABB13E2}">
      <dgm:prSet/>
      <dgm:spPr/>
      <dgm:t>
        <a:bodyPr/>
        <a:lstStyle/>
        <a:p>
          <a:endParaRPr lang="en-US"/>
        </a:p>
      </dgm:t>
    </dgm:pt>
    <dgm:pt modelId="{8E1750F4-1EE7-44C6-9AFC-E1461E5C8AE0}" type="sibTrans" cxnId="{96DC4961-4B5B-4A80-BC74-1A741ABB13E2}">
      <dgm:prSet/>
      <dgm:spPr/>
      <dgm:t>
        <a:bodyPr/>
        <a:lstStyle/>
        <a:p>
          <a:endParaRPr lang="en-US"/>
        </a:p>
      </dgm:t>
    </dgm:pt>
    <dgm:pt modelId="{52A08F95-847A-4C0D-9DCD-AA5214ED9E62}">
      <dgm:prSet/>
      <dgm:spPr/>
      <dgm:t>
        <a:bodyPr/>
        <a:lstStyle/>
        <a:p>
          <a:r>
            <a:rPr lang="es-ES"/>
            <a:t>Bloqueo de usuario</a:t>
          </a:r>
          <a:endParaRPr lang="en-US"/>
        </a:p>
      </dgm:t>
    </dgm:pt>
    <dgm:pt modelId="{5E826106-9603-40B0-8AFA-4F4DF9D8C14D}" type="parTrans" cxnId="{9235A7C4-2387-426D-A096-D016274E4685}">
      <dgm:prSet/>
      <dgm:spPr/>
      <dgm:t>
        <a:bodyPr/>
        <a:lstStyle/>
        <a:p>
          <a:endParaRPr lang="en-US"/>
        </a:p>
      </dgm:t>
    </dgm:pt>
    <dgm:pt modelId="{7350E082-86C9-45C0-8190-FD8F472280F0}" type="sibTrans" cxnId="{9235A7C4-2387-426D-A096-D016274E4685}">
      <dgm:prSet/>
      <dgm:spPr/>
      <dgm:t>
        <a:bodyPr/>
        <a:lstStyle/>
        <a:p>
          <a:endParaRPr lang="en-US"/>
        </a:p>
      </dgm:t>
    </dgm:pt>
    <dgm:pt modelId="{BD45B0DE-104F-4A30-A6FE-2BF91C0030D5}">
      <dgm:prSet/>
      <dgm:spPr/>
      <dgm:t>
        <a:bodyPr/>
        <a:lstStyle/>
        <a:p>
          <a:r>
            <a:rPr lang="es-ES"/>
            <a:t>Tokens</a:t>
          </a:r>
          <a:endParaRPr lang="en-US"/>
        </a:p>
      </dgm:t>
    </dgm:pt>
    <dgm:pt modelId="{B0F9AAE2-ABCB-467F-8C1F-A35982458E28}" type="parTrans" cxnId="{C188F250-C48B-4360-A37E-C1E14957E27F}">
      <dgm:prSet/>
      <dgm:spPr/>
      <dgm:t>
        <a:bodyPr/>
        <a:lstStyle/>
        <a:p>
          <a:endParaRPr lang="en-US"/>
        </a:p>
      </dgm:t>
    </dgm:pt>
    <dgm:pt modelId="{573A438F-16F9-4891-8416-0BBD9E6F264C}" type="sibTrans" cxnId="{C188F250-C48B-4360-A37E-C1E14957E27F}">
      <dgm:prSet/>
      <dgm:spPr/>
      <dgm:t>
        <a:bodyPr/>
        <a:lstStyle/>
        <a:p>
          <a:endParaRPr lang="en-US"/>
        </a:p>
      </dgm:t>
    </dgm:pt>
    <dgm:pt modelId="{899AEE9F-342F-4AB0-9289-EF5180CCD2ED}">
      <dgm:prSet/>
      <dgm:spPr/>
      <dgm:t>
        <a:bodyPr/>
        <a:lstStyle/>
        <a:p>
          <a:r>
            <a:rPr lang="es-ES"/>
            <a:t>Autenticación en dos fases</a:t>
          </a:r>
          <a:endParaRPr lang="en-US"/>
        </a:p>
      </dgm:t>
    </dgm:pt>
    <dgm:pt modelId="{C42997CC-0DB6-4976-85A6-4BC1A38F5B65}" type="parTrans" cxnId="{62AEFA89-C9CF-4CAB-AD8C-8DCD1101E57D}">
      <dgm:prSet/>
      <dgm:spPr/>
      <dgm:t>
        <a:bodyPr/>
        <a:lstStyle/>
        <a:p>
          <a:endParaRPr lang="en-US"/>
        </a:p>
      </dgm:t>
    </dgm:pt>
    <dgm:pt modelId="{AED7B54E-A725-46BA-B33C-B25E695211D9}" type="sibTrans" cxnId="{62AEFA89-C9CF-4CAB-AD8C-8DCD1101E57D}">
      <dgm:prSet/>
      <dgm:spPr/>
      <dgm:t>
        <a:bodyPr/>
        <a:lstStyle/>
        <a:p>
          <a:endParaRPr lang="en-US"/>
        </a:p>
      </dgm:t>
    </dgm:pt>
    <dgm:pt modelId="{35DE332D-4BAD-473D-8656-D421C18C2281}">
      <dgm:prSet/>
      <dgm:spPr/>
      <dgm:t>
        <a:bodyPr/>
        <a:lstStyle/>
        <a:p>
          <a:r>
            <a:rPr lang="es-ES"/>
            <a:t>Proveedores de inicio de sesión externos</a:t>
          </a:r>
          <a:endParaRPr lang="en-US"/>
        </a:p>
      </dgm:t>
    </dgm:pt>
    <dgm:pt modelId="{7E85B959-5C40-4988-BDDB-EA906CFE648B}" type="parTrans" cxnId="{3E3276FE-4BE5-4EE0-BF29-6058F627783A}">
      <dgm:prSet/>
      <dgm:spPr/>
      <dgm:t>
        <a:bodyPr/>
        <a:lstStyle/>
        <a:p>
          <a:endParaRPr lang="en-US"/>
        </a:p>
      </dgm:t>
    </dgm:pt>
    <dgm:pt modelId="{40910D22-0902-4871-9A92-C5A3B6189470}" type="sibTrans" cxnId="{3E3276FE-4BE5-4EE0-BF29-6058F627783A}">
      <dgm:prSet/>
      <dgm:spPr/>
      <dgm:t>
        <a:bodyPr/>
        <a:lstStyle/>
        <a:p>
          <a:endParaRPr lang="en-US"/>
        </a:p>
      </dgm:t>
    </dgm:pt>
    <dgm:pt modelId="{9AEDFC6C-03D8-41D7-9326-FA92E959F83B}" type="pres">
      <dgm:prSet presAssocID="{2980965E-8BCD-4A04-800D-14DDACC6B8CA}" presName="linear" presStyleCnt="0">
        <dgm:presLayoutVars>
          <dgm:animLvl val="lvl"/>
          <dgm:resizeHandles val="exact"/>
        </dgm:presLayoutVars>
      </dgm:prSet>
      <dgm:spPr/>
    </dgm:pt>
    <dgm:pt modelId="{E8AC8338-2526-47EA-B751-B5A6230FF826}" type="pres">
      <dgm:prSet presAssocID="{A9E6E3BE-6078-47FA-8777-70ADE35166FA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BADE999-0A7D-4C79-9EA0-DDDE0555FD51}" type="pres">
      <dgm:prSet presAssocID="{498B74B9-68CD-4F68-A09B-A726A964EF6D}" presName="spacer" presStyleCnt="0"/>
      <dgm:spPr/>
    </dgm:pt>
    <dgm:pt modelId="{D71315B6-EA31-4CCA-9C2B-A43C5AA896EB}" type="pres">
      <dgm:prSet presAssocID="{C39007A9-7FDD-419F-9A79-61C0AEDDB520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E68C372B-5351-4375-9D5D-812A49F21822}" type="pres">
      <dgm:prSet presAssocID="{B48218AD-50FB-4D95-B5AE-FE1E646402D2}" presName="spacer" presStyleCnt="0"/>
      <dgm:spPr/>
    </dgm:pt>
    <dgm:pt modelId="{97CF0969-5751-4655-92A3-F735C3D80CAB}" type="pres">
      <dgm:prSet presAssocID="{B6BD4108-C1C3-4DFA-9327-B5559A174D9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39322DFC-EF56-4046-9CC4-87FD1D3F1DE8}" type="pres">
      <dgm:prSet presAssocID="{50AFC4D2-D257-428A-9D67-158C748D3371}" presName="spacer" presStyleCnt="0"/>
      <dgm:spPr/>
    </dgm:pt>
    <dgm:pt modelId="{88AEDBBF-D81D-49F3-96DD-20D1574CBE9E}" type="pres">
      <dgm:prSet presAssocID="{9664266F-1637-42C5-8348-FF7E2240A1A0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5B1F8EA-4AFC-4B4B-A45F-5146A933DB8D}" type="pres">
      <dgm:prSet presAssocID="{8E1750F4-1EE7-44C6-9AFC-E1461E5C8AE0}" presName="spacer" presStyleCnt="0"/>
      <dgm:spPr/>
    </dgm:pt>
    <dgm:pt modelId="{E60F320B-AC70-4A1F-B281-CE18CD6839F8}" type="pres">
      <dgm:prSet presAssocID="{52A08F95-847A-4C0D-9DCD-AA5214ED9E6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AC1E6FFB-41A6-49F9-9110-D597A3C47EA8}" type="pres">
      <dgm:prSet presAssocID="{7350E082-86C9-45C0-8190-FD8F472280F0}" presName="spacer" presStyleCnt="0"/>
      <dgm:spPr/>
    </dgm:pt>
    <dgm:pt modelId="{990180A4-369D-4E41-B640-3F6673038B32}" type="pres">
      <dgm:prSet presAssocID="{BD45B0DE-104F-4A30-A6FE-2BF91C0030D5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C88F087-D72F-4F3D-8FD8-37012E682671}" type="pres">
      <dgm:prSet presAssocID="{573A438F-16F9-4891-8416-0BBD9E6F264C}" presName="spacer" presStyleCnt="0"/>
      <dgm:spPr/>
    </dgm:pt>
    <dgm:pt modelId="{E26F66E9-5E37-49E9-83CA-C5EFBB69DB1C}" type="pres">
      <dgm:prSet presAssocID="{899AEE9F-342F-4AB0-9289-EF5180CCD2ED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67B5CDE-EDD3-44CC-B262-B522BF8A0A1B}" type="pres">
      <dgm:prSet presAssocID="{AED7B54E-A725-46BA-B33C-B25E695211D9}" presName="spacer" presStyleCnt="0"/>
      <dgm:spPr/>
    </dgm:pt>
    <dgm:pt modelId="{065E12D8-C87A-46B2-9076-FE27B1938409}" type="pres">
      <dgm:prSet presAssocID="{35DE332D-4BAD-473D-8656-D421C18C2281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FBD6C308-9CAF-491F-9885-FB8D96764212}" type="presOf" srcId="{2980965E-8BCD-4A04-800D-14DDACC6B8CA}" destId="{9AEDFC6C-03D8-41D7-9326-FA92E959F83B}" srcOrd="0" destOrd="0" presId="urn:microsoft.com/office/officeart/2005/8/layout/vList2"/>
    <dgm:cxn modelId="{96DC4961-4B5B-4A80-BC74-1A741ABB13E2}" srcId="{2980965E-8BCD-4A04-800D-14DDACC6B8CA}" destId="{9664266F-1637-42C5-8348-FF7E2240A1A0}" srcOrd="3" destOrd="0" parTransId="{72F49E2C-CACB-40A9-8618-3B4E47F65751}" sibTransId="{8E1750F4-1EE7-44C6-9AFC-E1461E5C8AE0}"/>
    <dgm:cxn modelId="{A3ADEE61-8971-46B7-ABC7-28E2019C5FFF}" type="presOf" srcId="{B6BD4108-C1C3-4DFA-9327-B5559A174D9F}" destId="{97CF0969-5751-4655-92A3-F735C3D80CAB}" srcOrd="0" destOrd="0" presId="urn:microsoft.com/office/officeart/2005/8/layout/vList2"/>
    <dgm:cxn modelId="{25004B62-D62A-4472-94DB-D65BD72BD6D1}" srcId="{2980965E-8BCD-4A04-800D-14DDACC6B8CA}" destId="{A9E6E3BE-6078-47FA-8777-70ADE35166FA}" srcOrd="0" destOrd="0" parTransId="{DA125222-D308-495C-BC51-D3E7DBFB46AE}" sibTransId="{498B74B9-68CD-4F68-A09B-A726A964EF6D}"/>
    <dgm:cxn modelId="{1F7E1B65-E008-47C4-85C3-8E904D597C6E}" type="presOf" srcId="{A9E6E3BE-6078-47FA-8777-70ADE35166FA}" destId="{E8AC8338-2526-47EA-B751-B5A6230FF826}" srcOrd="0" destOrd="0" presId="urn:microsoft.com/office/officeart/2005/8/layout/vList2"/>
    <dgm:cxn modelId="{C188F250-C48B-4360-A37E-C1E14957E27F}" srcId="{2980965E-8BCD-4A04-800D-14DDACC6B8CA}" destId="{BD45B0DE-104F-4A30-A6FE-2BF91C0030D5}" srcOrd="5" destOrd="0" parTransId="{B0F9AAE2-ABCB-467F-8C1F-A35982458E28}" sibTransId="{573A438F-16F9-4891-8416-0BBD9E6F264C}"/>
    <dgm:cxn modelId="{5D44BA72-8EB8-4A2B-8DDD-64ACE2BE8248}" type="presOf" srcId="{9664266F-1637-42C5-8348-FF7E2240A1A0}" destId="{88AEDBBF-D81D-49F3-96DD-20D1574CBE9E}" srcOrd="0" destOrd="0" presId="urn:microsoft.com/office/officeart/2005/8/layout/vList2"/>
    <dgm:cxn modelId="{B923AD57-172F-4EE1-9AD0-F599DF0B1645}" srcId="{2980965E-8BCD-4A04-800D-14DDACC6B8CA}" destId="{B6BD4108-C1C3-4DFA-9327-B5559A174D9F}" srcOrd="2" destOrd="0" parTransId="{8A717111-DEC6-4CAF-BCCE-C378A827B113}" sibTransId="{50AFC4D2-D257-428A-9D67-158C748D3371}"/>
    <dgm:cxn modelId="{D7ABFF81-76C6-408C-9073-F9BEA3815995}" type="presOf" srcId="{BD45B0DE-104F-4A30-A6FE-2BF91C0030D5}" destId="{990180A4-369D-4E41-B640-3F6673038B32}" srcOrd="0" destOrd="0" presId="urn:microsoft.com/office/officeart/2005/8/layout/vList2"/>
    <dgm:cxn modelId="{AAA77188-D19C-43BD-BAF5-1D945A4395E1}" type="presOf" srcId="{C39007A9-7FDD-419F-9A79-61C0AEDDB520}" destId="{D71315B6-EA31-4CCA-9C2B-A43C5AA896EB}" srcOrd="0" destOrd="0" presId="urn:microsoft.com/office/officeart/2005/8/layout/vList2"/>
    <dgm:cxn modelId="{62AEFA89-C9CF-4CAB-AD8C-8DCD1101E57D}" srcId="{2980965E-8BCD-4A04-800D-14DDACC6B8CA}" destId="{899AEE9F-342F-4AB0-9289-EF5180CCD2ED}" srcOrd="6" destOrd="0" parTransId="{C42997CC-0DB6-4976-85A6-4BC1A38F5B65}" sibTransId="{AED7B54E-A725-46BA-B33C-B25E695211D9}"/>
    <dgm:cxn modelId="{B0EE2B8A-6357-469F-AA89-079694F70962}" type="presOf" srcId="{52A08F95-847A-4C0D-9DCD-AA5214ED9E62}" destId="{E60F320B-AC70-4A1F-B281-CE18CD6839F8}" srcOrd="0" destOrd="0" presId="urn:microsoft.com/office/officeart/2005/8/layout/vList2"/>
    <dgm:cxn modelId="{9235A7C4-2387-426D-A096-D016274E4685}" srcId="{2980965E-8BCD-4A04-800D-14DDACC6B8CA}" destId="{52A08F95-847A-4C0D-9DCD-AA5214ED9E62}" srcOrd="4" destOrd="0" parTransId="{5E826106-9603-40B0-8AFA-4F4DF9D8C14D}" sibTransId="{7350E082-86C9-45C0-8190-FD8F472280F0}"/>
    <dgm:cxn modelId="{8E095BD7-31B8-4371-BE94-6E445E4E9F37}" type="presOf" srcId="{899AEE9F-342F-4AB0-9289-EF5180CCD2ED}" destId="{E26F66E9-5E37-49E9-83CA-C5EFBB69DB1C}" srcOrd="0" destOrd="0" presId="urn:microsoft.com/office/officeart/2005/8/layout/vList2"/>
    <dgm:cxn modelId="{208724E5-1B24-491D-B128-65B28089BDEF}" srcId="{2980965E-8BCD-4A04-800D-14DDACC6B8CA}" destId="{C39007A9-7FDD-419F-9A79-61C0AEDDB520}" srcOrd="1" destOrd="0" parTransId="{17D39449-ED2B-4B2F-ABC5-BF6D13B900B0}" sibTransId="{B48218AD-50FB-4D95-B5AE-FE1E646402D2}"/>
    <dgm:cxn modelId="{07D054EB-8FCE-4A80-AF39-9EA5B1279D8D}" type="presOf" srcId="{35DE332D-4BAD-473D-8656-D421C18C2281}" destId="{065E12D8-C87A-46B2-9076-FE27B1938409}" srcOrd="0" destOrd="0" presId="urn:microsoft.com/office/officeart/2005/8/layout/vList2"/>
    <dgm:cxn modelId="{3E3276FE-4BE5-4EE0-BF29-6058F627783A}" srcId="{2980965E-8BCD-4A04-800D-14DDACC6B8CA}" destId="{35DE332D-4BAD-473D-8656-D421C18C2281}" srcOrd="7" destOrd="0" parTransId="{7E85B959-5C40-4988-BDDB-EA906CFE648B}" sibTransId="{40910D22-0902-4871-9A92-C5A3B6189470}"/>
    <dgm:cxn modelId="{B42C0113-B801-499D-BD34-19230CF3D05A}" type="presParOf" srcId="{9AEDFC6C-03D8-41D7-9326-FA92E959F83B}" destId="{E8AC8338-2526-47EA-B751-B5A6230FF826}" srcOrd="0" destOrd="0" presId="urn:microsoft.com/office/officeart/2005/8/layout/vList2"/>
    <dgm:cxn modelId="{431BF0DA-DA87-4B8A-8ADC-25D9476E77C2}" type="presParOf" srcId="{9AEDFC6C-03D8-41D7-9326-FA92E959F83B}" destId="{0BADE999-0A7D-4C79-9EA0-DDDE0555FD51}" srcOrd="1" destOrd="0" presId="urn:microsoft.com/office/officeart/2005/8/layout/vList2"/>
    <dgm:cxn modelId="{F81F570B-2558-4A02-A93A-7ADDE061C816}" type="presParOf" srcId="{9AEDFC6C-03D8-41D7-9326-FA92E959F83B}" destId="{D71315B6-EA31-4CCA-9C2B-A43C5AA896EB}" srcOrd="2" destOrd="0" presId="urn:microsoft.com/office/officeart/2005/8/layout/vList2"/>
    <dgm:cxn modelId="{3FC00CF7-FA1B-402F-94AB-48ED4B03A216}" type="presParOf" srcId="{9AEDFC6C-03D8-41D7-9326-FA92E959F83B}" destId="{E68C372B-5351-4375-9D5D-812A49F21822}" srcOrd="3" destOrd="0" presId="urn:microsoft.com/office/officeart/2005/8/layout/vList2"/>
    <dgm:cxn modelId="{4C37F33E-DBBC-478E-9F52-9437B380AF5F}" type="presParOf" srcId="{9AEDFC6C-03D8-41D7-9326-FA92E959F83B}" destId="{97CF0969-5751-4655-92A3-F735C3D80CAB}" srcOrd="4" destOrd="0" presId="urn:microsoft.com/office/officeart/2005/8/layout/vList2"/>
    <dgm:cxn modelId="{D56DAFEE-D14A-4CE3-BFA9-B2140C1ECF66}" type="presParOf" srcId="{9AEDFC6C-03D8-41D7-9326-FA92E959F83B}" destId="{39322DFC-EF56-4046-9CC4-87FD1D3F1DE8}" srcOrd="5" destOrd="0" presId="urn:microsoft.com/office/officeart/2005/8/layout/vList2"/>
    <dgm:cxn modelId="{671C585B-3746-4306-A4B0-450510B2EA80}" type="presParOf" srcId="{9AEDFC6C-03D8-41D7-9326-FA92E959F83B}" destId="{88AEDBBF-D81D-49F3-96DD-20D1574CBE9E}" srcOrd="6" destOrd="0" presId="urn:microsoft.com/office/officeart/2005/8/layout/vList2"/>
    <dgm:cxn modelId="{67FA1B1E-B0A5-4972-984F-ACE58F043466}" type="presParOf" srcId="{9AEDFC6C-03D8-41D7-9326-FA92E959F83B}" destId="{E5B1F8EA-4AFC-4B4B-A45F-5146A933DB8D}" srcOrd="7" destOrd="0" presId="urn:microsoft.com/office/officeart/2005/8/layout/vList2"/>
    <dgm:cxn modelId="{8CDC1813-F171-4225-83EA-54BC8DDB0438}" type="presParOf" srcId="{9AEDFC6C-03D8-41D7-9326-FA92E959F83B}" destId="{E60F320B-AC70-4A1F-B281-CE18CD6839F8}" srcOrd="8" destOrd="0" presId="urn:microsoft.com/office/officeart/2005/8/layout/vList2"/>
    <dgm:cxn modelId="{54C2BFA3-2025-4762-8963-01893D72F02F}" type="presParOf" srcId="{9AEDFC6C-03D8-41D7-9326-FA92E959F83B}" destId="{AC1E6FFB-41A6-49F9-9110-D597A3C47EA8}" srcOrd="9" destOrd="0" presId="urn:microsoft.com/office/officeart/2005/8/layout/vList2"/>
    <dgm:cxn modelId="{4684F5C1-2F6E-4CED-9205-7A833106CE87}" type="presParOf" srcId="{9AEDFC6C-03D8-41D7-9326-FA92E959F83B}" destId="{990180A4-369D-4E41-B640-3F6673038B32}" srcOrd="10" destOrd="0" presId="urn:microsoft.com/office/officeart/2005/8/layout/vList2"/>
    <dgm:cxn modelId="{362AA0A6-45F9-4482-9290-39B231F5F758}" type="presParOf" srcId="{9AEDFC6C-03D8-41D7-9326-FA92E959F83B}" destId="{AC88F087-D72F-4F3D-8FD8-37012E682671}" srcOrd="11" destOrd="0" presId="urn:microsoft.com/office/officeart/2005/8/layout/vList2"/>
    <dgm:cxn modelId="{71CF69F2-D7DC-452B-86EB-BBD340CE7BAE}" type="presParOf" srcId="{9AEDFC6C-03D8-41D7-9326-FA92E959F83B}" destId="{E26F66E9-5E37-49E9-83CA-C5EFBB69DB1C}" srcOrd="12" destOrd="0" presId="urn:microsoft.com/office/officeart/2005/8/layout/vList2"/>
    <dgm:cxn modelId="{9A133D6A-A078-4397-BF61-A0BA12944649}" type="presParOf" srcId="{9AEDFC6C-03D8-41D7-9326-FA92E959F83B}" destId="{967B5CDE-EDD3-44CC-B262-B522BF8A0A1B}" srcOrd="13" destOrd="0" presId="urn:microsoft.com/office/officeart/2005/8/layout/vList2"/>
    <dgm:cxn modelId="{B0E9DA41-8E83-461B-9A70-1CE95CC9A6A9}" type="presParOf" srcId="{9AEDFC6C-03D8-41D7-9326-FA92E959F83B}" destId="{065E12D8-C87A-46B2-9076-FE27B193840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DBF965C-1DD3-42FA-9605-825CBBD28B2B}" type="doc">
      <dgm:prSet loTypeId="urn:microsoft.com/office/officeart/2005/8/layout/default" loCatId="Inbox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535A0580-28AF-46E4-93B1-0018D32FB32E}">
      <dgm:prSet/>
      <dgm:spPr/>
      <dgm:t>
        <a:bodyPr/>
        <a:lstStyle/>
        <a:p>
          <a:r>
            <a:rPr lang="es-ES"/>
            <a:t>Proveen al usuario la posibilidad de iniciar sesión con una cuenta externa al sistema</a:t>
          </a:r>
          <a:endParaRPr lang="en-US"/>
        </a:p>
      </dgm:t>
    </dgm:pt>
    <dgm:pt modelId="{21A0BA5F-AF60-48FD-9E16-D273E5054A00}" type="parTrans" cxnId="{0E5387E8-5009-4D83-87CC-9A22983B3C2F}">
      <dgm:prSet/>
      <dgm:spPr/>
      <dgm:t>
        <a:bodyPr/>
        <a:lstStyle/>
        <a:p>
          <a:endParaRPr lang="en-US"/>
        </a:p>
      </dgm:t>
    </dgm:pt>
    <dgm:pt modelId="{B0469580-E841-4106-88C9-3287D14FBBE5}" type="sibTrans" cxnId="{0E5387E8-5009-4D83-87CC-9A22983B3C2F}">
      <dgm:prSet/>
      <dgm:spPr/>
      <dgm:t>
        <a:bodyPr/>
        <a:lstStyle/>
        <a:p>
          <a:endParaRPr lang="en-US"/>
        </a:p>
      </dgm:t>
    </dgm:pt>
    <dgm:pt modelId="{16A01166-7073-41C4-A2EC-E0A452C03CA4}">
      <dgm:prSet/>
      <dgm:spPr/>
      <dgm:t>
        <a:bodyPr/>
        <a:lstStyle/>
        <a:p>
          <a:r>
            <a:rPr lang="es-ES"/>
            <a:t>El usuario no tiene porqué recordar el usuario y contraseña de esta aplicación</a:t>
          </a:r>
          <a:endParaRPr lang="en-US"/>
        </a:p>
      </dgm:t>
    </dgm:pt>
    <dgm:pt modelId="{9E361AE6-6A62-4F04-AD2E-366A5D7CC5A8}" type="parTrans" cxnId="{9E11C9D4-12B2-4ADA-A2AA-84567DFEB9E2}">
      <dgm:prSet/>
      <dgm:spPr/>
      <dgm:t>
        <a:bodyPr/>
        <a:lstStyle/>
        <a:p>
          <a:endParaRPr lang="en-US"/>
        </a:p>
      </dgm:t>
    </dgm:pt>
    <dgm:pt modelId="{F8775E89-CE50-4E90-807B-7E3663EDA517}" type="sibTrans" cxnId="{9E11C9D4-12B2-4ADA-A2AA-84567DFEB9E2}">
      <dgm:prSet/>
      <dgm:spPr/>
      <dgm:t>
        <a:bodyPr/>
        <a:lstStyle/>
        <a:p>
          <a:endParaRPr lang="en-US"/>
        </a:p>
      </dgm:t>
    </dgm:pt>
    <dgm:pt modelId="{40040C9C-C45A-4317-863E-97772401F2C0}">
      <dgm:prSet/>
      <dgm:spPr/>
      <dgm:t>
        <a:bodyPr/>
        <a:lstStyle/>
        <a:p>
          <a:r>
            <a:rPr lang="es-ES"/>
            <a:t>Inicio de sesión único</a:t>
          </a:r>
          <a:endParaRPr lang="en-US"/>
        </a:p>
      </dgm:t>
    </dgm:pt>
    <dgm:pt modelId="{B92C7A58-826B-490C-BCB0-17456B1FDA04}" type="parTrans" cxnId="{7E21016B-4C4F-47DD-930D-0F35F7D5D9CA}">
      <dgm:prSet/>
      <dgm:spPr/>
      <dgm:t>
        <a:bodyPr/>
        <a:lstStyle/>
        <a:p>
          <a:endParaRPr lang="en-US"/>
        </a:p>
      </dgm:t>
    </dgm:pt>
    <dgm:pt modelId="{D50EC915-8888-4BB6-AEB6-BDD29F841C0D}" type="sibTrans" cxnId="{7E21016B-4C4F-47DD-930D-0F35F7D5D9CA}">
      <dgm:prSet/>
      <dgm:spPr/>
      <dgm:t>
        <a:bodyPr/>
        <a:lstStyle/>
        <a:p>
          <a:endParaRPr lang="en-US"/>
        </a:p>
      </dgm:t>
    </dgm:pt>
    <dgm:pt modelId="{589CEBB2-827C-4EC1-9D0B-A7E4212ED056}" type="pres">
      <dgm:prSet presAssocID="{1DBF965C-1DD3-42FA-9605-825CBBD28B2B}" presName="diagram" presStyleCnt="0">
        <dgm:presLayoutVars>
          <dgm:dir/>
          <dgm:resizeHandles val="exact"/>
        </dgm:presLayoutVars>
      </dgm:prSet>
      <dgm:spPr/>
    </dgm:pt>
    <dgm:pt modelId="{407C0882-D529-4162-9DD0-4D53475AD9FA}" type="pres">
      <dgm:prSet presAssocID="{535A0580-28AF-46E4-93B1-0018D32FB32E}" presName="node" presStyleLbl="node1" presStyleIdx="0" presStyleCnt="3">
        <dgm:presLayoutVars>
          <dgm:bulletEnabled val="1"/>
        </dgm:presLayoutVars>
      </dgm:prSet>
      <dgm:spPr/>
    </dgm:pt>
    <dgm:pt modelId="{883195C9-01E5-4A29-B065-5180A2DB2949}" type="pres">
      <dgm:prSet presAssocID="{B0469580-E841-4106-88C9-3287D14FBBE5}" presName="sibTrans" presStyleCnt="0"/>
      <dgm:spPr/>
    </dgm:pt>
    <dgm:pt modelId="{DB02BEFC-43E4-4063-8AA0-8731634052C5}" type="pres">
      <dgm:prSet presAssocID="{16A01166-7073-41C4-A2EC-E0A452C03CA4}" presName="node" presStyleLbl="node1" presStyleIdx="1" presStyleCnt="3">
        <dgm:presLayoutVars>
          <dgm:bulletEnabled val="1"/>
        </dgm:presLayoutVars>
      </dgm:prSet>
      <dgm:spPr/>
    </dgm:pt>
    <dgm:pt modelId="{01164B80-77A2-45E7-B9B3-4183D1B7F223}" type="pres">
      <dgm:prSet presAssocID="{F8775E89-CE50-4E90-807B-7E3663EDA517}" presName="sibTrans" presStyleCnt="0"/>
      <dgm:spPr/>
    </dgm:pt>
    <dgm:pt modelId="{93D738F3-9CC3-4477-AA54-C85EC6FBFB02}" type="pres">
      <dgm:prSet presAssocID="{40040C9C-C45A-4317-863E-97772401F2C0}" presName="node" presStyleLbl="node1" presStyleIdx="2" presStyleCnt="3">
        <dgm:presLayoutVars>
          <dgm:bulletEnabled val="1"/>
        </dgm:presLayoutVars>
      </dgm:prSet>
      <dgm:spPr/>
    </dgm:pt>
  </dgm:ptLst>
  <dgm:cxnLst>
    <dgm:cxn modelId="{1A14885E-6885-45E1-B2FA-9F64762F878E}" type="presOf" srcId="{535A0580-28AF-46E4-93B1-0018D32FB32E}" destId="{407C0882-D529-4162-9DD0-4D53475AD9FA}" srcOrd="0" destOrd="0" presId="urn:microsoft.com/office/officeart/2005/8/layout/default"/>
    <dgm:cxn modelId="{14290F65-CFB2-4443-AD0E-5998AA84595B}" type="presOf" srcId="{16A01166-7073-41C4-A2EC-E0A452C03CA4}" destId="{DB02BEFC-43E4-4063-8AA0-8731634052C5}" srcOrd="0" destOrd="0" presId="urn:microsoft.com/office/officeart/2005/8/layout/default"/>
    <dgm:cxn modelId="{9E8EDA6A-4AEC-40B8-98B6-78DCDA19D17D}" type="presOf" srcId="{40040C9C-C45A-4317-863E-97772401F2C0}" destId="{93D738F3-9CC3-4477-AA54-C85EC6FBFB02}" srcOrd="0" destOrd="0" presId="urn:microsoft.com/office/officeart/2005/8/layout/default"/>
    <dgm:cxn modelId="{7E21016B-4C4F-47DD-930D-0F35F7D5D9CA}" srcId="{1DBF965C-1DD3-42FA-9605-825CBBD28B2B}" destId="{40040C9C-C45A-4317-863E-97772401F2C0}" srcOrd="2" destOrd="0" parTransId="{B92C7A58-826B-490C-BCB0-17456B1FDA04}" sibTransId="{D50EC915-8888-4BB6-AEB6-BDD29F841C0D}"/>
    <dgm:cxn modelId="{1B36E2B6-628C-4285-8F8C-8A1F59D1AA53}" type="presOf" srcId="{1DBF965C-1DD3-42FA-9605-825CBBD28B2B}" destId="{589CEBB2-827C-4EC1-9D0B-A7E4212ED056}" srcOrd="0" destOrd="0" presId="urn:microsoft.com/office/officeart/2005/8/layout/default"/>
    <dgm:cxn modelId="{9E11C9D4-12B2-4ADA-A2AA-84567DFEB9E2}" srcId="{1DBF965C-1DD3-42FA-9605-825CBBD28B2B}" destId="{16A01166-7073-41C4-A2EC-E0A452C03CA4}" srcOrd="1" destOrd="0" parTransId="{9E361AE6-6A62-4F04-AD2E-366A5D7CC5A8}" sibTransId="{F8775E89-CE50-4E90-807B-7E3663EDA517}"/>
    <dgm:cxn modelId="{0E5387E8-5009-4D83-87CC-9A22983B3C2F}" srcId="{1DBF965C-1DD3-42FA-9605-825CBBD28B2B}" destId="{535A0580-28AF-46E4-93B1-0018D32FB32E}" srcOrd="0" destOrd="0" parTransId="{21A0BA5F-AF60-48FD-9E16-D273E5054A00}" sibTransId="{B0469580-E841-4106-88C9-3287D14FBBE5}"/>
    <dgm:cxn modelId="{F999032F-066A-453B-8395-F5C379B19B1A}" type="presParOf" srcId="{589CEBB2-827C-4EC1-9D0B-A7E4212ED056}" destId="{407C0882-D529-4162-9DD0-4D53475AD9FA}" srcOrd="0" destOrd="0" presId="urn:microsoft.com/office/officeart/2005/8/layout/default"/>
    <dgm:cxn modelId="{EC915572-5F17-4C50-BA69-A8B303E152E1}" type="presParOf" srcId="{589CEBB2-827C-4EC1-9D0B-A7E4212ED056}" destId="{883195C9-01E5-4A29-B065-5180A2DB2949}" srcOrd="1" destOrd="0" presId="urn:microsoft.com/office/officeart/2005/8/layout/default"/>
    <dgm:cxn modelId="{478BC445-F9DF-4A52-9595-140B3551D4A1}" type="presParOf" srcId="{589CEBB2-827C-4EC1-9D0B-A7E4212ED056}" destId="{DB02BEFC-43E4-4063-8AA0-8731634052C5}" srcOrd="2" destOrd="0" presId="urn:microsoft.com/office/officeart/2005/8/layout/default"/>
    <dgm:cxn modelId="{C5BB3E52-AACD-4ACF-AD2A-716BC79544CC}" type="presParOf" srcId="{589CEBB2-827C-4EC1-9D0B-A7E4212ED056}" destId="{01164B80-77A2-45E7-B9B3-4183D1B7F223}" srcOrd="3" destOrd="0" presId="urn:microsoft.com/office/officeart/2005/8/layout/default"/>
    <dgm:cxn modelId="{2D34940D-B89C-40D4-A0DE-1CD83789B9FE}" type="presParOf" srcId="{589CEBB2-827C-4EC1-9D0B-A7E4212ED056}" destId="{93D738F3-9CC3-4477-AA54-C85EC6FBFB0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8767CE4-83BE-4A47-BD1D-2ED767A19FB3}" type="doc">
      <dgm:prSet loTypeId="urn:microsoft.com/office/officeart/2005/8/layout/vList2" loCatId="Inbox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B74F10-4FD5-4D12-99C6-B87BAA23D2E1}">
      <dgm:prSet/>
      <dgm:spPr/>
      <dgm:t>
        <a:bodyPr/>
        <a:lstStyle/>
        <a:p>
          <a:r>
            <a:rPr lang="es-ES"/>
            <a:t>Marco basado en Claims (Notificaciones) para agregar autenticación local a nuestras aplicaciones</a:t>
          </a:r>
          <a:endParaRPr lang="en-US"/>
        </a:p>
      </dgm:t>
    </dgm:pt>
    <dgm:pt modelId="{D3DB8BE5-0B93-41E5-94A6-6020550E03A2}" type="parTrans" cxnId="{0C720294-1256-4058-876F-B345812A3AA6}">
      <dgm:prSet/>
      <dgm:spPr/>
      <dgm:t>
        <a:bodyPr/>
        <a:lstStyle/>
        <a:p>
          <a:endParaRPr lang="en-US"/>
        </a:p>
      </dgm:t>
    </dgm:pt>
    <dgm:pt modelId="{12824A7D-2728-452E-AB4F-7C891CE37E65}" type="sibTrans" cxnId="{0C720294-1256-4058-876F-B345812A3AA6}">
      <dgm:prSet/>
      <dgm:spPr/>
      <dgm:t>
        <a:bodyPr/>
        <a:lstStyle/>
        <a:p>
          <a:endParaRPr lang="en-US"/>
        </a:p>
      </dgm:t>
    </dgm:pt>
    <dgm:pt modelId="{C347EC40-5D8D-4DBA-B1CC-00D8C561C1DC}">
      <dgm:prSet/>
      <dgm:spPr/>
      <dgm:t>
        <a:bodyPr/>
        <a:lstStyle/>
        <a:p>
          <a:r>
            <a:rPr lang="es-ES"/>
            <a:t>La mayor parte de los componentes pueden ser reemplazados (Inyección de dependencias)</a:t>
          </a:r>
          <a:endParaRPr lang="en-US"/>
        </a:p>
      </dgm:t>
    </dgm:pt>
    <dgm:pt modelId="{ECAE2ABC-5F67-4555-BA4E-811DA0A41E2D}" type="parTrans" cxnId="{19C98BC6-1ABF-4B31-9C4F-7EB69A2059BA}">
      <dgm:prSet/>
      <dgm:spPr/>
      <dgm:t>
        <a:bodyPr/>
        <a:lstStyle/>
        <a:p>
          <a:endParaRPr lang="en-US"/>
        </a:p>
      </dgm:t>
    </dgm:pt>
    <dgm:pt modelId="{2557B9C1-FABA-4165-8779-DBF411AC3A9E}" type="sibTrans" cxnId="{19C98BC6-1ABF-4B31-9C4F-7EB69A2059BA}">
      <dgm:prSet/>
      <dgm:spPr/>
      <dgm:t>
        <a:bodyPr/>
        <a:lstStyle/>
        <a:p>
          <a:endParaRPr lang="en-US"/>
        </a:p>
      </dgm:t>
    </dgm:pt>
    <dgm:pt modelId="{A8C5A370-AC37-4B6B-A90E-22685B3A569B}">
      <dgm:prSet/>
      <dgm:spPr/>
      <dgm:t>
        <a:bodyPr/>
        <a:lstStyle/>
        <a:p>
          <a:r>
            <a:rPr lang="es-ES"/>
            <a:t>Totalmente configurable</a:t>
          </a:r>
          <a:endParaRPr lang="en-US"/>
        </a:p>
      </dgm:t>
    </dgm:pt>
    <dgm:pt modelId="{C965A319-690D-4BE2-B76A-F7B8E9FAFA79}" type="parTrans" cxnId="{5E38DB5B-185C-4617-88F7-41ECE8573EEB}">
      <dgm:prSet/>
      <dgm:spPr/>
      <dgm:t>
        <a:bodyPr/>
        <a:lstStyle/>
        <a:p>
          <a:endParaRPr lang="es-ES"/>
        </a:p>
      </dgm:t>
    </dgm:pt>
    <dgm:pt modelId="{FD8B4E1F-3EBE-4FA1-94DE-07726E33A536}" type="sibTrans" cxnId="{5E38DB5B-185C-4617-88F7-41ECE8573EEB}">
      <dgm:prSet/>
      <dgm:spPr/>
    </dgm:pt>
    <dgm:pt modelId="{2F8AC38F-1B9A-4BA2-BB04-7A26F1486653}">
      <dgm:prSet/>
      <dgm:spPr/>
      <dgm:t>
        <a:bodyPr/>
        <a:lstStyle/>
        <a:p>
          <a:r>
            <a:rPr lang="es-ES"/>
            <a:t>Soporte para proveedores externos de autenticación</a:t>
          </a:r>
          <a:endParaRPr lang="en-US"/>
        </a:p>
      </dgm:t>
    </dgm:pt>
    <dgm:pt modelId="{57ACDFEA-E6D4-4299-B98F-D2141C9F1485}" type="parTrans" cxnId="{7366A827-697E-4D9A-992E-12ACE6E2DFAD}">
      <dgm:prSet/>
      <dgm:spPr/>
      <dgm:t>
        <a:bodyPr/>
        <a:lstStyle/>
        <a:p>
          <a:endParaRPr lang="es-ES"/>
        </a:p>
      </dgm:t>
    </dgm:pt>
    <dgm:pt modelId="{068BF113-C19D-4C88-8E0D-36F64C42A124}" type="sibTrans" cxnId="{7366A827-697E-4D9A-992E-12ACE6E2DFAD}">
      <dgm:prSet/>
      <dgm:spPr/>
    </dgm:pt>
    <dgm:pt modelId="{42BD7814-8CC2-4992-BE42-C15A4059DEE8}" type="pres">
      <dgm:prSet presAssocID="{68767CE4-83BE-4A47-BD1D-2ED767A19FB3}" presName="linear" presStyleCnt="0">
        <dgm:presLayoutVars>
          <dgm:animLvl val="lvl"/>
          <dgm:resizeHandles val="exact"/>
        </dgm:presLayoutVars>
      </dgm:prSet>
      <dgm:spPr/>
    </dgm:pt>
    <dgm:pt modelId="{DD30E909-A62C-49C4-BB43-1D794149397A}" type="pres">
      <dgm:prSet presAssocID="{B7B74F10-4FD5-4D12-99C6-B87BAA23D2E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DE0898-A410-417B-B34C-97BBDB7FDEF0}" type="pres">
      <dgm:prSet presAssocID="{12824A7D-2728-452E-AB4F-7C891CE37E65}" presName="spacer" presStyleCnt="0"/>
      <dgm:spPr/>
    </dgm:pt>
    <dgm:pt modelId="{678725CF-B695-496F-8228-158493B7D165}" type="pres">
      <dgm:prSet presAssocID="{C347EC40-5D8D-4DBA-B1CC-00D8C561C1D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A8F57D4-8E24-432A-BA99-46DF2B51964E}" type="pres">
      <dgm:prSet presAssocID="{2557B9C1-FABA-4165-8779-DBF411AC3A9E}" presName="spacer" presStyleCnt="0"/>
      <dgm:spPr/>
    </dgm:pt>
    <dgm:pt modelId="{1A879EF5-855D-4B5B-9378-D803CDC9E29C}" type="pres">
      <dgm:prSet presAssocID="{A8C5A370-AC37-4B6B-A90E-22685B3A56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F383D31-EB59-4428-A2DA-7FE024F45D62}" type="pres">
      <dgm:prSet presAssocID="{FD8B4E1F-3EBE-4FA1-94DE-07726E33A536}" presName="spacer" presStyleCnt="0"/>
      <dgm:spPr/>
    </dgm:pt>
    <dgm:pt modelId="{0746DD7D-DA76-424E-9BA2-B07B2FADDC93}" type="pres">
      <dgm:prSet presAssocID="{2F8AC38F-1B9A-4BA2-BB04-7A26F148665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92E6504-DE50-4C75-94D0-19201498129F}" type="presOf" srcId="{68767CE4-83BE-4A47-BD1D-2ED767A19FB3}" destId="{42BD7814-8CC2-4992-BE42-C15A4059DEE8}" srcOrd="0" destOrd="0" presId="urn:microsoft.com/office/officeart/2005/8/layout/vList2"/>
    <dgm:cxn modelId="{7598D525-BE4F-4880-9C74-AD842AB66119}" type="presOf" srcId="{B7B74F10-4FD5-4D12-99C6-B87BAA23D2E1}" destId="{DD30E909-A62C-49C4-BB43-1D794149397A}" srcOrd="0" destOrd="0" presId="urn:microsoft.com/office/officeart/2005/8/layout/vList2"/>
    <dgm:cxn modelId="{7366A827-697E-4D9A-992E-12ACE6E2DFAD}" srcId="{68767CE4-83BE-4A47-BD1D-2ED767A19FB3}" destId="{2F8AC38F-1B9A-4BA2-BB04-7A26F1486653}" srcOrd="3" destOrd="0" parTransId="{57ACDFEA-E6D4-4299-B98F-D2141C9F1485}" sibTransId="{068BF113-C19D-4C88-8E0D-36F64C42A124}"/>
    <dgm:cxn modelId="{5E38DB5B-185C-4617-88F7-41ECE8573EEB}" srcId="{68767CE4-83BE-4A47-BD1D-2ED767A19FB3}" destId="{A8C5A370-AC37-4B6B-A90E-22685B3A569B}" srcOrd="2" destOrd="0" parTransId="{C965A319-690D-4BE2-B76A-F7B8E9FAFA79}" sibTransId="{FD8B4E1F-3EBE-4FA1-94DE-07726E33A536}"/>
    <dgm:cxn modelId="{C9C1215C-76EF-4716-82E3-47DFC4ABCA3D}" type="presOf" srcId="{2F8AC38F-1B9A-4BA2-BB04-7A26F1486653}" destId="{0746DD7D-DA76-424E-9BA2-B07B2FADDC93}" srcOrd="0" destOrd="0" presId="urn:microsoft.com/office/officeart/2005/8/layout/vList2"/>
    <dgm:cxn modelId="{0C720294-1256-4058-876F-B345812A3AA6}" srcId="{68767CE4-83BE-4A47-BD1D-2ED767A19FB3}" destId="{B7B74F10-4FD5-4D12-99C6-B87BAA23D2E1}" srcOrd="0" destOrd="0" parTransId="{D3DB8BE5-0B93-41E5-94A6-6020550E03A2}" sibTransId="{12824A7D-2728-452E-AB4F-7C891CE37E65}"/>
    <dgm:cxn modelId="{CC0463C0-68BC-4F88-AFE1-AFE5A3BBDDEE}" type="presOf" srcId="{C347EC40-5D8D-4DBA-B1CC-00D8C561C1DC}" destId="{678725CF-B695-496F-8228-158493B7D165}" srcOrd="0" destOrd="0" presId="urn:microsoft.com/office/officeart/2005/8/layout/vList2"/>
    <dgm:cxn modelId="{19C98BC6-1ABF-4B31-9C4F-7EB69A2059BA}" srcId="{68767CE4-83BE-4A47-BD1D-2ED767A19FB3}" destId="{C347EC40-5D8D-4DBA-B1CC-00D8C561C1DC}" srcOrd="1" destOrd="0" parTransId="{ECAE2ABC-5F67-4555-BA4E-811DA0A41E2D}" sibTransId="{2557B9C1-FABA-4165-8779-DBF411AC3A9E}"/>
    <dgm:cxn modelId="{B60402CF-12CF-4FEF-819F-23E625B383E6}" type="presOf" srcId="{A8C5A370-AC37-4B6B-A90E-22685B3A569B}" destId="{1A879EF5-855D-4B5B-9378-D803CDC9E29C}" srcOrd="0" destOrd="0" presId="urn:microsoft.com/office/officeart/2005/8/layout/vList2"/>
    <dgm:cxn modelId="{4E571FBD-B5D5-4E4F-B386-2F9E92890331}" type="presParOf" srcId="{42BD7814-8CC2-4992-BE42-C15A4059DEE8}" destId="{DD30E909-A62C-49C4-BB43-1D794149397A}" srcOrd="0" destOrd="0" presId="urn:microsoft.com/office/officeart/2005/8/layout/vList2"/>
    <dgm:cxn modelId="{69586D2E-8A7E-486B-89A2-F92D9C0A3C88}" type="presParOf" srcId="{42BD7814-8CC2-4992-BE42-C15A4059DEE8}" destId="{47DE0898-A410-417B-B34C-97BBDB7FDEF0}" srcOrd="1" destOrd="0" presId="urn:microsoft.com/office/officeart/2005/8/layout/vList2"/>
    <dgm:cxn modelId="{53A0A0BE-EF23-47FB-BA1C-07FE95F04C60}" type="presParOf" srcId="{42BD7814-8CC2-4992-BE42-C15A4059DEE8}" destId="{678725CF-B695-496F-8228-158493B7D165}" srcOrd="2" destOrd="0" presId="urn:microsoft.com/office/officeart/2005/8/layout/vList2"/>
    <dgm:cxn modelId="{6E44E705-263E-46DE-9C73-D208D1123CFF}" type="presParOf" srcId="{42BD7814-8CC2-4992-BE42-C15A4059DEE8}" destId="{8A8F57D4-8E24-432A-BA99-46DF2B51964E}" srcOrd="3" destOrd="0" presId="urn:microsoft.com/office/officeart/2005/8/layout/vList2"/>
    <dgm:cxn modelId="{E60234D6-23FA-48E0-8462-D7F7CFD6C77E}" type="presParOf" srcId="{42BD7814-8CC2-4992-BE42-C15A4059DEE8}" destId="{1A879EF5-855D-4B5B-9378-D803CDC9E29C}" srcOrd="4" destOrd="0" presId="urn:microsoft.com/office/officeart/2005/8/layout/vList2"/>
    <dgm:cxn modelId="{FBFAF21C-B396-454B-A56E-91A31898E4B3}" type="presParOf" srcId="{42BD7814-8CC2-4992-BE42-C15A4059DEE8}" destId="{7F383D31-EB59-4428-A2DA-7FE024F45D62}" srcOrd="5" destOrd="0" presId="urn:microsoft.com/office/officeart/2005/8/layout/vList2"/>
    <dgm:cxn modelId="{154F89DD-D657-47AE-B3CA-DECCAFC2EA46}" type="presParOf" srcId="{42BD7814-8CC2-4992-BE42-C15A4059DEE8}" destId="{0746DD7D-DA76-424E-9BA2-B07B2FADDC9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10FFD3-1F1E-45B1-90BA-2BA67EB5DBEA}" type="doc">
      <dgm:prSet loTypeId="urn:microsoft.com/office/officeart/2005/8/layout/vList2" loCatId="Inbox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092CAFB-3EF4-420B-9EE8-A43065F2F12E}">
      <dgm:prSet/>
      <dgm:spPr/>
      <dgm:t>
        <a:bodyPr/>
        <a:lstStyle/>
        <a:p>
          <a:r>
            <a:rPr lang="es-ES"/>
            <a:t>Inicio y cierre de sesión</a:t>
          </a:r>
          <a:endParaRPr lang="en-US"/>
        </a:p>
      </dgm:t>
    </dgm:pt>
    <dgm:pt modelId="{8F02E611-57E4-4600-8E21-57069B7FAA5B}" type="parTrans" cxnId="{F3C8786C-BC53-467F-9C55-61E71E65E035}">
      <dgm:prSet/>
      <dgm:spPr/>
      <dgm:t>
        <a:bodyPr/>
        <a:lstStyle/>
        <a:p>
          <a:endParaRPr lang="en-US"/>
        </a:p>
      </dgm:t>
    </dgm:pt>
    <dgm:pt modelId="{DE7B8D9D-EAB2-4D69-889E-FB236BAA0EF1}" type="sibTrans" cxnId="{F3C8786C-BC53-467F-9C55-61E71E65E035}">
      <dgm:prSet/>
      <dgm:spPr/>
      <dgm:t>
        <a:bodyPr/>
        <a:lstStyle/>
        <a:p>
          <a:endParaRPr lang="en-US"/>
        </a:p>
      </dgm:t>
    </dgm:pt>
    <dgm:pt modelId="{E3E941E1-5833-4E54-80AC-462822FE0732}">
      <dgm:prSet/>
      <dgm:spPr/>
      <dgm:t>
        <a:bodyPr/>
        <a:lstStyle/>
        <a:p>
          <a:r>
            <a:rPr lang="es-ES"/>
            <a:t>Registro</a:t>
          </a:r>
          <a:endParaRPr lang="en-US"/>
        </a:p>
      </dgm:t>
    </dgm:pt>
    <dgm:pt modelId="{9E89585C-2F17-466C-8D3B-72D76436F41F}" type="parTrans" cxnId="{62E0C21A-900A-42EC-8072-003371E77F3C}">
      <dgm:prSet/>
      <dgm:spPr/>
      <dgm:t>
        <a:bodyPr/>
        <a:lstStyle/>
        <a:p>
          <a:endParaRPr lang="en-US"/>
        </a:p>
      </dgm:t>
    </dgm:pt>
    <dgm:pt modelId="{9F4E56F8-12C6-41D0-A1F7-26FD03F52C70}" type="sibTrans" cxnId="{62E0C21A-900A-42EC-8072-003371E77F3C}">
      <dgm:prSet/>
      <dgm:spPr/>
      <dgm:t>
        <a:bodyPr/>
        <a:lstStyle/>
        <a:p>
          <a:endParaRPr lang="en-US"/>
        </a:p>
      </dgm:t>
    </dgm:pt>
    <dgm:pt modelId="{F1452B89-5F93-465F-BB92-A696784D1BB3}">
      <dgm:prSet/>
      <dgm:spPr/>
      <dgm:t>
        <a:bodyPr/>
        <a:lstStyle/>
        <a:p>
          <a:r>
            <a:rPr lang="es-ES"/>
            <a:t>Inicios de sesión externos</a:t>
          </a:r>
          <a:endParaRPr lang="en-US"/>
        </a:p>
      </dgm:t>
    </dgm:pt>
    <dgm:pt modelId="{8FC4A2FD-35CD-4B20-89E5-64E1C070E605}" type="parTrans" cxnId="{24AF99FF-F531-4937-BCC9-E0F422A310B5}">
      <dgm:prSet/>
      <dgm:spPr/>
      <dgm:t>
        <a:bodyPr/>
        <a:lstStyle/>
        <a:p>
          <a:endParaRPr lang="en-US"/>
        </a:p>
      </dgm:t>
    </dgm:pt>
    <dgm:pt modelId="{612776B3-3AB4-4977-969F-2F357345D24D}" type="sibTrans" cxnId="{24AF99FF-F531-4937-BCC9-E0F422A310B5}">
      <dgm:prSet/>
      <dgm:spPr/>
      <dgm:t>
        <a:bodyPr/>
        <a:lstStyle/>
        <a:p>
          <a:endParaRPr lang="en-US"/>
        </a:p>
      </dgm:t>
    </dgm:pt>
    <dgm:pt modelId="{45F623A8-2AA2-4C01-A953-C73E38C78FFD}">
      <dgm:prSet/>
      <dgm:spPr/>
      <dgm:t>
        <a:bodyPr/>
        <a:lstStyle/>
        <a:p>
          <a:r>
            <a:rPr lang="es-ES"/>
            <a:t>Administración de contraseñas</a:t>
          </a:r>
          <a:endParaRPr lang="en-US"/>
        </a:p>
      </dgm:t>
    </dgm:pt>
    <dgm:pt modelId="{F5B58208-8F15-4759-8AC5-877CD19BEFC3}" type="parTrans" cxnId="{8B9ACE8F-2A6B-4177-A948-87204A5EAB62}">
      <dgm:prSet/>
      <dgm:spPr/>
      <dgm:t>
        <a:bodyPr/>
        <a:lstStyle/>
        <a:p>
          <a:endParaRPr lang="en-US"/>
        </a:p>
      </dgm:t>
    </dgm:pt>
    <dgm:pt modelId="{B2FCA019-6ECE-4BD5-9513-57C629FC4E93}" type="sibTrans" cxnId="{8B9ACE8F-2A6B-4177-A948-87204A5EAB62}">
      <dgm:prSet/>
      <dgm:spPr/>
      <dgm:t>
        <a:bodyPr/>
        <a:lstStyle/>
        <a:p>
          <a:endParaRPr lang="en-US"/>
        </a:p>
      </dgm:t>
    </dgm:pt>
    <dgm:pt modelId="{39EF470E-4144-462D-A193-B57A47C52F91}">
      <dgm:prSet/>
      <dgm:spPr/>
      <dgm:t>
        <a:bodyPr/>
        <a:lstStyle/>
        <a:p>
          <a:r>
            <a:rPr lang="es-ES"/>
            <a:t>Bloqueo</a:t>
          </a:r>
          <a:endParaRPr lang="en-US"/>
        </a:p>
      </dgm:t>
    </dgm:pt>
    <dgm:pt modelId="{E2E2B1AC-966A-4343-B88D-98C47FBE03E2}" type="parTrans" cxnId="{BBC242B1-F851-414D-8DBA-C6194D63D015}">
      <dgm:prSet/>
      <dgm:spPr/>
      <dgm:t>
        <a:bodyPr/>
        <a:lstStyle/>
        <a:p>
          <a:endParaRPr lang="en-US"/>
        </a:p>
      </dgm:t>
    </dgm:pt>
    <dgm:pt modelId="{E9A19E51-317D-424E-89FC-8B9BBB2DE54C}" type="sibTrans" cxnId="{BBC242B1-F851-414D-8DBA-C6194D63D015}">
      <dgm:prSet/>
      <dgm:spPr/>
      <dgm:t>
        <a:bodyPr/>
        <a:lstStyle/>
        <a:p>
          <a:endParaRPr lang="en-US"/>
        </a:p>
      </dgm:t>
    </dgm:pt>
    <dgm:pt modelId="{41953047-073C-4B4A-B92E-C238BB8AB5D5}">
      <dgm:prSet/>
      <dgm:spPr/>
      <dgm:t>
        <a:bodyPr/>
        <a:lstStyle/>
        <a:p>
          <a:r>
            <a:rPr lang="es-ES"/>
            <a:t>Autenticación en dos fases</a:t>
          </a:r>
          <a:endParaRPr lang="en-US"/>
        </a:p>
      </dgm:t>
    </dgm:pt>
    <dgm:pt modelId="{AA47E62E-8C93-43F7-9D61-9CAE27E94662}" type="parTrans" cxnId="{9EED9355-FDE5-4636-9197-F4D588C44CEC}">
      <dgm:prSet/>
      <dgm:spPr/>
      <dgm:t>
        <a:bodyPr/>
        <a:lstStyle/>
        <a:p>
          <a:endParaRPr lang="en-US"/>
        </a:p>
      </dgm:t>
    </dgm:pt>
    <dgm:pt modelId="{2ED4AE85-3D34-4421-803E-9CECFB68F814}" type="sibTrans" cxnId="{9EED9355-FDE5-4636-9197-F4D588C44CEC}">
      <dgm:prSet/>
      <dgm:spPr/>
      <dgm:t>
        <a:bodyPr/>
        <a:lstStyle/>
        <a:p>
          <a:endParaRPr lang="en-US"/>
        </a:p>
      </dgm:t>
    </dgm:pt>
    <dgm:pt modelId="{CFF9813C-F5E8-4052-A47B-83A6BB62CB01}" type="pres">
      <dgm:prSet presAssocID="{5110FFD3-1F1E-45B1-90BA-2BA67EB5DBEA}" presName="linear" presStyleCnt="0">
        <dgm:presLayoutVars>
          <dgm:animLvl val="lvl"/>
          <dgm:resizeHandles val="exact"/>
        </dgm:presLayoutVars>
      </dgm:prSet>
      <dgm:spPr/>
    </dgm:pt>
    <dgm:pt modelId="{F4ECEEAB-FB21-4EBE-BC80-4C2812BDB067}" type="pres">
      <dgm:prSet presAssocID="{9092CAFB-3EF4-420B-9EE8-A43065F2F12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8269020-3FBA-41F9-ADA5-401E237B9105}" type="pres">
      <dgm:prSet presAssocID="{DE7B8D9D-EAB2-4D69-889E-FB236BAA0EF1}" presName="spacer" presStyleCnt="0"/>
      <dgm:spPr/>
    </dgm:pt>
    <dgm:pt modelId="{779EB4E7-2474-4DF1-9561-C00874481E99}" type="pres">
      <dgm:prSet presAssocID="{E3E941E1-5833-4E54-80AC-462822FE073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293A862-635F-44ED-A44D-8E8529450177}" type="pres">
      <dgm:prSet presAssocID="{9F4E56F8-12C6-41D0-A1F7-26FD03F52C70}" presName="spacer" presStyleCnt="0"/>
      <dgm:spPr/>
    </dgm:pt>
    <dgm:pt modelId="{85475E7B-2FBB-40EA-AFF9-977EC95A1583}" type="pres">
      <dgm:prSet presAssocID="{F1452B89-5F93-465F-BB92-A696784D1BB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EA95FF5-B5AE-4CD2-BE8B-5FE4D2049F26}" type="pres">
      <dgm:prSet presAssocID="{612776B3-3AB4-4977-969F-2F357345D24D}" presName="spacer" presStyleCnt="0"/>
      <dgm:spPr/>
    </dgm:pt>
    <dgm:pt modelId="{412E1F19-ECE8-4E8D-A3DF-91A137539345}" type="pres">
      <dgm:prSet presAssocID="{45F623A8-2AA2-4C01-A953-C73E38C78FF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4813AA2-ACD2-40C1-913D-B39B4A31F114}" type="pres">
      <dgm:prSet presAssocID="{B2FCA019-6ECE-4BD5-9513-57C629FC4E93}" presName="spacer" presStyleCnt="0"/>
      <dgm:spPr/>
    </dgm:pt>
    <dgm:pt modelId="{FD755B0B-F08D-4FDC-BE37-883C94896AD3}" type="pres">
      <dgm:prSet presAssocID="{39EF470E-4144-462D-A193-B57A47C52F9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E6DE791-17AC-4297-AE85-830EEA054663}" type="pres">
      <dgm:prSet presAssocID="{E9A19E51-317D-424E-89FC-8B9BBB2DE54C}" presName="spacer" presStyleCnt="0"/>
      <dgm:spPr/>
    </dgm:pt>
    <dgm:pt modelId="{401C038E-3D3E-4267-82E1-BF186D714498}" type="pres">
      <dgm:prSet presAssocID="{41953047-073C-4B4A-B92E-C238BB8AB5D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ED76205-204D-4388-A35F-D93B6028D452}" type="presOf" srcId="{39EF470E-4144-462D-A193-B57A47C52F91}" destId="{FD755B0B-F08D-4FDC-BE37-883C94896AD3}" srcOrd="0" destOrd="0" presId="urn:microsoft.com/office/officeart/2005/8/layout/vList2"/>
    <dgm:cxn modelId="{62E0C21A-900A-42EC-8072-003371E77F3C}" srcId="{5110FFD3-1F1E-45B1-90BA-2BA67EB5DBEA}" destId="{E3E941E1-5833-4E54-80AC-462822FE0732}" srcOrd="1" destOrd="0" parTransId="{9E89585C-2F17-466C-8D3B-72D76436F41F}" sibTransId="{9F4E56F8-12C6-41D0-A1F7-26FD03F52C70}"/>
    <dgm:cxn modelId="{67FC135B-11B7-4A0F-9823-6D8709C569AD}" type="presOf" srcId="{5110FFD3-1F1E-45B1-90BA-2BA67EB5DBEA}" destId="{CFF9813C-F5E8-4052-A47B-83A6BB62CB01}" srcOrd="0" destOrd="0" presId="urn:microsoft.com/office/officeart/2005/8/layout/vList2"/>
    <dgm:cxn modelId="{F3C8786C-BC53-467F-9C55-61E71E65E035}" srcId="{5110FFD3-1F1E-45B1-90BA-2BA67EB5DBEA}" destId="{9092CAFB-3EF4-420B-9EE8-A43065F2F12E}" srcOrd="0" destOrd="0" parTransId="{8F02E611-57E4-4600-8E21-57069B7FAA5B}" sibTransId="{DE7B8D9D-EAB2-4D69-889E-FB236BAA0EF1}"/>
    <dgm:cxn modelId="{9EED9355-FDE5-4636-9197-F4D588C44CEC}" srcId="{5110FFD3-1F1E-45B1-90BA-2BA67EB5DBEA}" destId="{41953047-073C-4B4A-B92E-C238BB8AB5D5}" srcOrd="5" destOrd="0" parTransId="{AA47E62E-8C93-43F7-9D61-9CAE27E94662}" sibTransId="{2ED4AE85-3D34-4421-803E-9CECFB68F814}"/>
    <dgm:cxn modelId="{14934481-15CB-459C-8950-39DAEB562BD1}" type="presOf" srcId="{45F623A8-2AA2-4C01-A953-C73E38C78FFD}" destId="{412E1F19-ECE8-4E8D-A3DF-91A137539345}" srcOrd="0" destOrd="0" presId="urn:microsoft.com/office/officeart/2005/8/layout/vList2"/>
    <dgm:cxn modelId="{8B9ACE8F-2A6B-4177-A948-87204A5EAB62}" srcId="{5110FFD3-1F1E-45B1-90BA-2BA67EB5DBEA}" destId="{45F623A8-2AA2-4C01-A953-C73E38C78FFD}" srcOrd="3" destOrd="0" parTransId="{F5B58208-8F15-4759-8AC5-877CD19BEFC3}" sibTransId="{B2FCA019-6ECE-4BD5-9513-57C629FC4E93}"/>
    <dgm:cxn modelId="{9993A79B-A495-4388-AA52-929999012F81}" type="presOf" srcId="{F1452B89-5F93-465F-BB92-A696784D1BB3}" destId="{85475E7B-2FBB-40EA-AFF9-977EC95A1583}" srcOrd="0" destOrd="0" presId="urn:microsoft.com/office/officeart/2005/8/layout/vList2"/>
    <dgm:cxn modelId="{F8BB3FA4-33BF-4298-B5B3-205392C895F6}" type="presOf" srcId="{9092CAFB-3EF4-420B-9EE8-A43065F2F12E}" destId="{F4ECEEAB-FB21-4EBE-BC80-4C2812BDB067}" srcOrd="0" destOrd="0" presId="urn:microsoft.com/office/officeart/2005/8/layout/vList2"/>
    <dgm:cxn modelId="{BBC242B1-F851-414D-8DBA-C6194D63D015}" srcId="{5110FFD3-1F1E-45B1-90BA-2BA67EB5DBEA}" destId="{39EF470E-4144-462D-A193-B57A47C52F91}" srcOrd="4" destOrd="0" parTransId="{E2E2B1AC-966A-4343-B88D-98C47FBE03E2}" sibTransId="{E9A19E51-317D-424E-89FC-8B9BBB2DE54C}"/>
    <dgm:cxn modelId="{E539D7CF-CE87-407E-ADE5-1BBED10BF988}" type="presOf" srcId="{41953047-073C-4B4A-B92E-C238BB8AB5D5}" destId="{401C038E-3D3E-4267-82E1-BF186D714498}" srcOrd="0" destOrd="0" presId="urn:microsoft.com/office/officeart/2005/8/layout/vList2"/>
    <dgm:cxn modelId="{5F7083E0-83C0-4C28-AD1C-674732AEEB7D}" type="presOf" srcId="{E3E941E1-5833-4E54-80AC-462822FE0732}" destId="{779EB4E7-2474-4DF1-9561-C00874481E99}" srcOrd="0" destOrd="0" presId="urn:microsoft.com/office/officeart/2005/8/layout/vList2"/>
    <dgm:cxn modelId="{24AF99FF-F531-4937-BCC9-E0F422A310B5}" srcId="{5110FFD3-1F1E-45B1-90BA-2BA67EB5DBEA}" destId="{F1452B89-5F93-465F-BB92-A696784D1BB3}" srcOrd="2" destOrd="0" parTransId="{8FC4A2FD-35CD-4B20-89E5-64E1C070E605}" sibTransId="{612776B3-3AB4-4977-969F-2F357345D24D}"/>
    <dgm:cxn modelId="{5F3E4C00-3CC4-4AB5-A725-33110DC190EE}" type="presParOf" srcId="{CFF9813C-F5E8-4052-A47B-83A6BB62CB01}" destId="{F4ECEEAB-FB21-4EBE-BC80-4C2812BDB067}" srcOrd="0" destOrd="0" presId="urn:microsoft.com/office/officeart/2005/8/layout/vList2"/>
    <dgm:cxn modelId="{ED14C20B-C8E4-48BA-805F-67F4DD06AD5D}" type="presParOf" srcId="{CFF9813C-F5E8-4052-A47B-83A6BB62CB01}" destId="{F8269020-3FBA-41F9-ADA5-401E237B9105}" srcOrd="1" destOrd="0" presId="urn:microsoft.com/office/officeart/2005/8/layout/vList2"/>
    <dgm:cxn modelId="{32536BE5-0D88-401E-A41A-ECC068B75C6F}" type="presParOf" srcId="{CFF9813C-F5E8-4052-A47B-83A6BB62CB01}" destId="{779EB4E7-2474-4DF1-9561-C00874481E99}" srcOrd="2" destOrd="0" presId="urn:microsoft.com/office/officeart/2005/8/layout/vList2"/>
    <dgm:cxn modelId="{A103F462-12F1-4D35-8A57-113312384B3C}" type="presParOf" srcId="{CFF9813C-F5E8-4052-A47B-83A6BB62CB01}" destId="{1293A862-635F-44ED-A44D-8E8529450177}" srcOrd="3" destOrd="0" presId="urn:microsoft.com/office/officeart/2005/8/layout/vList2"/>
    <dgm:cxn modelId="{677C1C2C-2BFC-4E6C-B04B-F5FE3C1B072E}" type="presParOf" srcId="{CFF9813C-F5E8-4052-A47B-83A6BB62CB01}" destId="{85475E7B-2FBB-40EA-AFF9-977EC95A1583}" srcOrd="4" destOrd="0" presId="urn:microsoft.com/office/officeart/2005/8/layout/vList2"/>
    <dgm:cxn modelId="{44974C8A-8E1E-41C0-A1E8-C7618E9D670A}" type="presParOf" srcId="{CFF9813C-F5E8-4052-A47B-83A6BB62CB01}" destId="{1EA95FF5-B5AE-4CD2-BE8B-5FE4D2049F26}" srcOrd="5" destOrd="0" presId="urn:microsoft.com/office/officeart/2005/8/layout/vList2"/>
    <dgm:cxn modelId="{C91F5E01-992D-463A-B614-973F1FF6DFBF}" type="presParOf" srcId="{CFF9813C-F5E8-4052-A47B-83A6BB62CB01}" destId="{412E1F19-ECE8-4E8D-A3DF-91A137539345}" srcOrd="6" destOrd="0" presId="urn:microsoft.com/office/officeart/2005/8/layout/vList2"/>
    <dgm:cxn modelId="{CA306099-48FD-4DEE-83AB-F43021F2F668}" type="presParOf" srcId="{CFF9813C-F5E8-4052-A47B-83A6BB62CB01}" destId="{E4813AA2-ACD2-40C1-913D-B39B4A31F114}" srcOrd="7" destOrd="0" presId="urn:microsoft.com/office/officeart/2005/8/layout/vList2"/>
    <dgm:cxn modelId="{101566F4-BA96-4950-BBF8-18C1234D894A}" type="presParOf" srcId="{CFF9813C-F5E8-4052-A47B-83A6BB62CB01}" destId="{FD755B0B-F08D-4FDC-BE37-883C94896AD3}" srcOrd="8" destOrd="0" presId="urn:microsoft.com/office/officeart/2005/8/layout/vList2"/>
    <dgm:cxn modelId="{47DDB963-C056-4AB4-94ED-4F60F418536D}" type="presParOf" srcId="{CFF9813C-F5E8-4052-A47B-83A6BB62CB01}" destId="{7E6DE791-17AC-4297-AE85-830EEA054663}" srcOrd="9" destOrd="0" presId="urn:microsoft.com/office/officeart/2005/8/layout/vList2"/>
    <dgm:cxn modelId="{75DEB2C3-DEA0-40AD-8C99-472C9C5BBF4D}" type="presParOf" srcId="{CFF9813C-F5E8-4052-A47B-83A6BB62CB01}" destId="{401C038E-3D3E-4267-82E1-BF186D71449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10FFD3-1F1E-45B1-90BA-2BA67EB5DBEA}" type="doc">
      <dgm:prSet loTypeId="urn:microsoft.com/office/officeart/2005/8/layout/default" loCatId="Inbox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092CAFB-3EF4-420B-9EE8-A43065F2F12E}">
      <dgm:prSet/>
      <dgm:spPr/>
      <dgm:t>
        <a:bodyPr/>
        <a:lstStyle/>
        <a:p>
          <a:r>
            <a:rPr lang="es-ES"/>
            <a:t>Nombre</a:t>
          </a:r>
          <a:endParaRPr lang="en-US"/>
        </a:p>
      </dgm:t>
    </dgm:pt>
    <dgm:pt modelId="{8F02E611-57E4-4600-8E21-57069B7FAA5B}" type="parTrans" cxnId="{F3C8786C-BC53-467F-9C55-61E71E65E035}">
      <dgm:prSet/>
      <dgm:spPr/>
      <dgm:t>
        <a:bodyPr/>
        <a:lstStyle/>
        <a:p>
          <a:endParaRPr lang="en-US"/>
        </a:p>
      </dgm:t>
    </dgm:pt>
    <dgm:pt modelId="{DE7B8D9D-EAB2-4D69-889E-FB236BAA0EF1}" type="sibTrans" cxnId="{F3C8786C-BC53-467F-9C55-61E71E65E035}">
      <dgm:prSet/>
      <dgm:spPr/>
      <dgm:t>
        <a:bodyPr/>
        <a:lstStyle/>
        <a:p>
          <a:endParaRPr lang="en-US"/>
        </a:p>
      </dgm:t>
    </dgm:pt>
    <dgm:pt modelId="{E3E941E1-5833-4E54-80AC-462822FE0732}">
      <dgm:prSet/>
      <dgm:spPr/>
      <dgm:t>
        <a:bodyPr/>
        <a:lstStyle/>
        <a:p>
          <a:r>
            <a:rPr lang="es-ES"/>
            <a:t>Ciudad</a:t>
          </a:r>
          <a:endParaRPr lang="en-US"/>
        </a:p>
      </dgm:t>
    </dgm:pt>
    <dgm:pt modelId="{9E89585C-2F17-466C-8D3B-72D76436F41F}" type="parTrans" cxnId="{62E0C21A-900A-42EC-8072-003371E77F3C}">
      <dgm:prSet/>
      <dgm:spPr/>
      <dgm:t>
        <a:bodyPr/>
        <a:lstStyle/>
        <a:p>
          <a:endParaRPr lang="en-US"/>
        </a:p>
      </dgm:t>
    </dgm:pt>
    <dgm:pt modelId="{9F4E56F8-12C6-41D0-A1F7-26FD03F52C70}" type="sibTrans" cxnId="{62E0C21A-900A-42EC-8072-003371E77F3C}">
      <dgm:prSet/>
      <dgm:spPr/>
      <dgm:t>
        <a:bodyPr/>
        <a:lstStyle/>
        <a:p>
          <a:endParaRPr lang="en-US"/>
        </a:p>
      </dgm:t>
    </dgm:pt>
    <dgm:pt modelId="{F1452B89-5F93-465F-BB92-A696784D1BB3}">
      <dgm:prSet/>
      <dgm:spPr/>
      <dgm:t>
        <a:bodyPr/>
        <a:lstStyle/>
        <a:p>
          <a:r>
            <a:rPr lang="es-ES"/>
            <a:t>Número de empleado</a:t>
          </a:r>
          <a:endParaRPr lang="en-US"/>
        </a:p>
      </dgm:t>
    </dgm:pt>
    <dgm:pt modelId="{8FC4A2FD-35CD-4B20-89E5-64E1C070E605}" type="parTrans" cxnId="{24AF99FF-F531-4937-BCC9-E0F422A310B5}">
      <dgm:prSet/>
      <dgm:spPr/>
      <dgm:t>
        <a:bodyPr/>
        <a:lstStyle/>
        <a:p>
          <a:endParaRPr lang="en-US"/>
        </a:p>
      </dgm:t>
    </dgm:pt>
    <dgm:pt modelId="{612776B3-3AB4-4977-969F-2F357345D24D}" type="sibTrans" cxnId="{24AF99FF-F531-4937-BCC9-E0F422A310B5}">
      <dgm:prSet/>
      <dgm:spPr/>
      <dgm:t>
        <a:bodyPr/>
        <a:lstStyle/>
        <a:p>
          <a:endParaRPr lang="en-US"/>
        </a:p>
      </dgm:t>
    </dgm:pt>
    <dgm:pt modelId="{45F623A8-2AA2-4C01-A953-C73E38C78FFD}">
      <dgm:prSet/>
      <dgm:spPr/>
      <dgm:t>
        <a:bodyPr/>
        <a:lstStyle/>
        <a:p>
          <a:r>
            <a:rPr lang="es-ES"/>
            <a:t>Nivel de acceso</a:t>
          </a:r>
          <a:endParaRPr lang="en-US"/>
        </a:p>
      </dgm:t>
    </dgm:pt>
    <dgm:pt modelId="{F5B58208-8F15-4759-8AC5-877CD19BEFC3}" type="parTrans" cxnId="{8B9ACE8F-2A6B-4177-A948-87204A5EAB62}">
      <dgm:prSet/>
      <dgm:spPr/>
      <dgm:t>
        <a:bodyPr/>
        <a:lstStyle/>
        <a:p>
          <a:endParaRPr lang="en-US"/>
        </a:p>
      </dgm:t>
    </dgm:pt>
    <dgm:pt modelId="{B2FCA019-6ECE-4BD5-9513-57C629FC4E93}" type="sibTrans" cxnId="{8B9ACE8F-2A6B-4177-A948-87204A5EAB62}">
      <dgm:prSet/>
      <dgm:spPr/>
      <dgm:t>
        <a:bodyPr/>
        <a:lstStyle/>
        <a:p>
          <a:endParaRPr lang="en-US"/>
        </a:p>
      </dgm:t>
    </dgm:pt>
    <dgm:pt modelId="{9C49E432-B6E7-4B3A-B978-70AB4FE8270A}" type="pres">
      <dgm:prSet presAssocID="{5110FFD3-1F1E-45B1-90BA-2BA67EB5DBEA}" presName="diagram" presStyleCnt="0">
        <dgm:presLayoutVars>
          <dgm:dir/>
          <dgm:resizeHandles val="exact"/>
        </dgm:presLayoutVars>
      </dgm:prSet>
      <dgm:spPr/>
    </dgm:pt>
    <dgm:pt modelId="{9213A53F-F467-46D1-A4C1-15CBD1330D93}" type="pres">
      <dgm:prSet presAssocID="{9092CAFB-3EF4-420B-9EE8-A43065F2F12E}" presName="node" presStyleLbl="node1" presStyleIdx="0" presStyleCnt="4">
        <dgm:presLayoutVars>
          <dgm:bulletEnabled val="1"/>
        </dgm:presLayoutVars>
      </dgm:prSet>
      <dgm:spPr/>
    </dgm:pt>
    <dgm:pt modelId="{A0D86688-088D-4924-8BFC-49A7003403F6}" type="pres">
      <dgm:prSet presAssocID="{DE7B8D9D-EAB2-4D69-889E-FB236BAA0EF1}" presName="sibTrans" presStyleCnt="0"/>
      <dgm:spPr/>
    </dgm:pt>
    <dgm:pt modelId="{184A55F2-E500-4DCB-96A3-14AF63D98339}" type="pres">
      <dgm:prSet presAssocID="{E3E941E1-5833-4E54-80AC-462822FE0732}" presName="node" presStyleLbl="node1" presStyleIdx="1" presStyleCnt="4">
        <dgm:presLayoutVars>
          <dgm:bulletEnabled val="1"/>
        </dgm:presLayoutVars>
      </dgm:prSet>
      <dgm:spPr/>
    </dgm:pt>
    <dgm:pt modelId="{B599CF4F-36AC-4809-B2ED-CA1820D0405A}" type="pres">
      <dgm:prSet presAssocID="{9F4E56F8-12C6-41D0-A1F7-26FD03F52C70}" presName="sibTrans" presStyleCnt="0"/>
      <dgm:spPr/>
    </dgm:pt>
    <dgm:pt modelId="{5A92F93A-E4C1-423F-8E0D-A82BB0B3A7CD}" type="pres">
      <dgm:prSet presAssocID="{F1452B89-5F93-465F-BB92-A696784D1BB3}" presName="node" presStyleLbl="node1" presStyleIdx="2" presStyleCnt="4">
        <dgm:presLayoutVars>
          <dgm:bulletEnabled val="1"/>
        </dgm:presLayoutVars>
      </dgm:prSet>
      <dgm:spPr/>
    </dgm:pt>
    <dgm:pt modelId="{0936DA04-3D62-4B4C-92F1-06F1925AFFE7}" type="pres">
      <dgm:prSet presAssocID="{612776B3-3AB4-4977-969F-2F357345D24D}" presName="sibTrans" presStyleCnt="0"/>
      <dgm:spPr/>
    </dgm:pt>
    <dgm:pt modelId="{AA7036A5-D2E3-4542-B3A1-E6D176143F8E}" type="pres">
      <dgm:prSet presAssocID="{45F623A8-2AA2-4C01-A953-C73E38C78FFD}" presName="node" presStyleLbl="node1" presStyleIdx="3" presStyleCnt="4">
        <dgm:presLayoutVars>
          <dgm:bulletEnabled val="1"/>
        </dgm:presLayoutVars>
      </dgm:prSet>
      <dgm:spPr/>
    </dgm:pt>
  </dgm:ptLst>
  <dgm:cxnLst>
    <dgm:cxn modelId="{62E0C21A-900A-42EC-8072-003371E77F3C}" srcId="{5110FFD3-1F1E-45B1-90BA-2BA67EB5DBEA}" destId="{E3E941E1-5833-4E54-80AC-462822FE0732}" srcOrd="1" destOrd="0" parTransId="{9E89585C-2F17-466C-8D3B-72D76436F41F}" sibTransId="{9F4E56F8-12C6-41D0-A1F7-26FD03F52C70}"/>
    <dgm:cxn modelId="{F8B19839-69D6-40E4-9882-75ECC21F7737}" type="presOf" srcId="{5110FFD3-1F1E-45B1-90BA-2BA67EB5DBEA}" destId="{9C49E432-B6E7-4B3A-B978-70AB4FE8270A}" srcOrd="0" destOrd="0" presId="urn:microsoft.com/office/officeart/2005/8/layout/default"/>
    <dgm:cxn modelId="{F3C8786C-BC53-467F-9C55-61E71E65E035}" srcId="{5110FFD3-1F1E-45B1-90BA-2BA67EB5DBEA}" destId="{9092CAFB-3EF4-420B-9EE8-A43065F2F12E}" srcOrd="0" destOrd="0" parTransId="{8F02E611-57E4-4600-8E21-57069B7FAA5B}" sibTransId="{DE7B8D9D-EAB2-4D69-889E-FB236BAA0EF1}"/>
    <dgm:cxn modelId="{8B9ACE8F-2A6B-4177-A948-87204A5EAB62}" srcId="{5110FFD3-1F1E-45B1-90BA-2BA67EB5DBEA}" destId="{45F623A8-2AA2-4C01-A953-C73E38C78FFD}" srcOrd="3" destOrd="0" parTransId="{F5B58208-8F15-4759-8AC5-877CD19BEFC3}" sibTransId="{B2FCA019-6ECE-4BD5-9513-57C629FC4E93}"/>
    <dgm:cxn modelId="{2F373195-649C-42D5-AE66-3172C4B5CD5B}" type="presOf" srcId="{9092CAFB-3EF4-420B-9EE8-A43065F2F12E}" destId="{9213A53F-F467-46D1-A4C1-15CBD1330D93}" srcOrd="0" destOrd="0" presId="urn:microsoft.com/office/officeart/2005/8/layout/default"/>
    <dgm:cxn modelId="{6F7023A5-2803-4D54-8056-30CACD2060A4}" type="presOf" srcId="{F1452B89-5F93-465F-BB92-A696784D1BB3}" destId="{5A92F93A-E4C1-423F-8E0D-A82BB0B3A7CD}" srcOrd="0" destOrd="0" presId="urn:microsoft.com/office/officeart/2005/8/layout/default"/>
    <dgm:cxn modelId="{378D66B0-FEB0-4947-AD20-4D3546E29639}" type="presOf" srcId="{E3E941E1-5833-4E54-80AC-462822FE0732}" destId="{184A55F2-E500-4DCB-96A3-14AF63D98339}" srcOrd="0" destOrd="0" presId="urn:microsoft.com/office/officeart/2005/8/layout/default"/>
    <dgm:cxn modelId="{B2B430B9-9F29-427E-BA48-56A9F0BCC22F}" type="presOf" srcId="{45F623A8-2AA2-4C01-A953-C73E38C78FFD}" destId="{AA7036A5-D2E3-4542-B3A1-E6D176143F8E}" srcOrd="0" destOrd="0" presId="urn:microsoft.com/office/officeart/2005/8/layout/default"/>
    <dgm:cxn modelId="{24AF99FF-F531-4937-BCC9-E0F422A310B5}" srcId="{5110FFD3-1F1E-45B1-90BA-2BA67EB5DBEA}" destId="{F1452B89-5F93-465F-BB92-A696784D1BB3}" srcOrd="2" destOrd="0" parTransId="{8FC4A2FD-35CD-4B20-89E5-64E1C070E605}" sibTransId="{612776B3-3AB4-4977-969F-2F357345D24D}"/>
    <dgm:cxn modelId="{A8047146-5FCA-4A8D-9145-4B15F535D16B}" type="presParOf" srcId="{9C49E432-B6E7-4B3A-B978-70AB4FE8270A}" destId="{9213A53F-F467-46D1-A4C1-15CBD1330D93}" srcOrd="0" destOrd="0" presId="urn:microsoft.com/office/officeart/2005/8/layout/default"/>
    <dgm:cxn modelId="{7213AA31-ED39-4228-AFDF-7750162B1E52}" type="presParOf" srcId="{9C49E432-B6E7-4B3A-B978-70AB4FE8270A}" destId="{A0D86688-088D-4924-8BFC-49A7003403F6}" srcOrd="1" destOrd="0" presId="urn:microsoft.com/office/officeart/2005/8/layout/default"/>
    <dgm:cxn modelId="{F5FD0569-BC1C-4278-BCE7-8FA17B4293FA}" type="presParOf" srcId="{9C49E432-B6E7-4B3A-B978-70AB4FE8270A}" destId="{184A55F2-E500-4DCB-96A3-14AF63D98339}" srcOrd="2" destOrd="0" presId="urn:microsoft.com/office/officeart/2005/8/layout/default"/>
    <dgm:cxn modelId="{9C0467B1-F21B-411D-9B0F-C2EB24F83551}" type="presParOf" srcId="{9C49E432-B6E7-4B3A-B978-70AB4FE8270A}" destId="{B599CF4F-36AC-4809-B2ED-CA1820D0405A}" srcOrd="3" destOrd="0" presId="urn:microsoft.com/office/officeart/2005/8/layout/default"/>
    <dgm:cxn modelId="{8DBDC73C-AF50-4C82-BA6E-C2C103BB46AF}" type="presParOf" srcId="{9C49E432-B6E7-4B3A-B978-70AB4FE8270A}" destId="{5A92F93A-E4C1-423F-8E0D-A82BB0B3A7CD}" srcOrd="4" destOrd="0" presId="urn:microsoft.com/office/officeart/2005/8/layout/default"/>
    <dgm:cxn modelId="{0B819225-DC36-4858-851F-A297FF86D22E}" type="presParOf" srcId="{9C49E432-B6E7-4B3A-B978-70AB4FE8270A}" destId="{0936DA04-3D62-4B4C-92F1-06F1925AFFE7}" srcOrd="5" destOrd="0" presId="urn:microsoft.com/office/officeart/2005/8/layout/default"/>
    <dgm:cxn modelId="{75858F6F-E109-4711-BA29-E8562D30D97B}" type="presParOf" srcId="{9C49E432-B6E7-4B3A-B978-70AB4FE8270A}" destId="{AA7036A5-D2E3-4542-B3A1-E6D176143F8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7EFB1C-19D0-4C33-BBC2-7902B840F13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DE387EF8-5F5D-4F7E-8970-634D5E1E80EF}">
      <dgm:prSet phldrT="[Texto]"/>
      <dgm:spPr/>
      <dgm:t>
        <a:bodyPr/>
        <a:lstStyle/>
        <a:p>
          <a:r>
            <a:rPr lang="es-ES"/>
            <a:t>ClaimsPrincipal</a:t>
          </a:r>
        </a:p>
      </dgm:t>
    </dgm:pt>
    <dgm:pt modelId="{356CFC27-72C7-4829-8E5B-D1EC55237485}" type="parTrans" cxnId="{9E4A35C4-72B8-49D3-AD82-9AC3C01FFBF0}">
      <dgm:prSet/>
      <dgm:spPr/>
      <dgm:t>
        <a:bodyPr/>
        <a:lstStyle/>
        <a:p>
          <a:endParaRPr lang="es-ES"/>
        </a:p>
      </dgm:t>
    </dgm:pt>
    <dgm:pt modelId="{FEFE7EF7-AB2F-4FA6-9EF5-5C3702F2265A}" type="sibTrans" cxnId="{9E4A35C4-72B8-49D3-AD82-9AC3C01FFBF0}">
      <dgm:prSet/>
      <dgm:spPr/>
      <dgm:t>
        <a:bodyPr/>
        <a:lstStyle/>
        <a:p>
          <a:endParaRPr lang="es-ES"/>
        </a:p>
      </dgm:t>
    </dgm:pt>
    <dgm:pt modelId="{1356A451-FC0B-4EBD-965C-48CDB7577301}">
      <dgm:prSet phldrT="[Texto]"/>
      <dgm:spPr/>
      <dgm:t>
        <a:bodyPr/>
        <a:lstStyle/>
        <a:p>
          <a:r>
            <a:rPr lang="es-ES"/>
            <a:t>ClaimsIdentity</a:t>
          </a:r>
        </a:p>
      </dgm:t>
    </dgm:pt>
    <dgm:pt modelId="{E6B9B224-0FDD-4A6B-A644-C95E1B7E2CEF}" type="parTrans" cxnId="{9F828F0A-FF3E-456C-B8AA-27098866D479}">
      <dgm:prSet/>
      <dgm:spPr/>
      <dgm:t>
        <a:bodyPr/>
        <a:lstStyle/>
        <a:p>
          <a:endParaRPr lang="es-ES"/>
        </a:p>
      </dgm:t>
    </dgm:pt>
    <dgm:pt modelId="{6947D895-C574-4E75-8FCD-A5205A7E1FE1}" type="sibTrans" cxnId="{9F828F0A-FF3E-456C-B8AA-27098866D479}">
      <dgm:prSet/>
      <dgm:spPr/>
      <dgm:t>
        <a:bodyPr/>
        <a:lstStyle/>
        <a:p>
          <a:endParaRPr lang="es-ES"/>
        </a:p>
      </dgm:t>
    </dgm:pt>
    <dgm:pt modelId="{E743D540-C311-48D6-93B2-F20CCC92D62C}">
      <dgm:prSet phldrT="[Texto]"/>
      <dgm:spPr/>
      <dgm:t>
        <a:bodyPr/>
        <a:lstStyle/>
        <a:p>
          <a:r>
            <a:rPr lang="es-ES"/>
            <a:t>ClaimsIdentity</a:t>
          </a:r>
        </a:p>
      </dgm:t>
    </dgm:pt>
    <dgm:pt modelId="{2E6763CC-305A-4771-923E-5800762B3B28}" type="parTrans" cxnId="{ED362F49-0851-4F81-AB80-69A12D4CDF6D}">
      <dgm:prSet/>
      <dgm:spPr/>
      <dgm:t>
        <a:bodyPr/>
        <a:lstStyle/>
        <a:p>
          <a:endParaRPr lang="es-ES"/>
        </a:p>
      </dgm:t>
    </dgm:pt>
    <dgm:pt modelId="{5E290FA9-8552-43D5-9BF5-F24091AC1B22}" type="sibTrans" cxnId="{ED362F49-0851-4F81-AB80-69A12D4CDF6D}">
      <dgm:prSet/>
      <dgm:spPr/>
      <dgm:t>
        <a:bodyPr/>
        <a:lstStyle/>
        <a:p>
          <a:endParaRPr lang="es-ES"/>
        </a:p>
      </dgm:t>
    </dgm:pt>
    <dgm:pt modelId="{74EAC33C-D5BC-4C58-86A0-1EA040ACB689}">
      <dgm:prSet phldrT="[Texto]"/>
      <dgm:spPr/>
      <dgm:t>
        <a:bodyPr/>
        <a:lstStyle/>
        <a:p>
          <a:r>
            <a:rPr lang="es-ES"/>
            <a:t>Claims</a:t>
          </a:r>
        </a:p>
      </dgm:t>
    </dgm:pt>
    <dgm:pt modelId="{E8C271A3-2D19-4B1B-B0F5-1E885A486306}" type="parTrans" cxnId="{892E0C4D-AC80-429E-80D7-B37F255ECF9F}">
      <dgm:prSet/>
      <dgm:spPr/>
      <dgm:t>
        <a:bodyPr/>
        <a:lstStyle/>
        <a:p>
          <a:endParaRPr lang="es-ES"/>
        </a:p>
      </dgm:t>
    </dgm:pt>
    <dgm:pt modelId="{FB8AA8E0-1E25-4148-BFD7-6CD80936E9B2}" type="sibTrans" cxnId="{892E0C4D-AC80-429E-80D7-B37F255ECF9F}">
      <dgm:prSet/>
      <dgm:spPr/>
      <dgm:t>
        <a:bodyPr/>
        <a:lstStyle/>
        <a:p>
          <a:endParaRPr lang="es-ES"/>
        </a:p>
      </dgm:t>
    </dgm:pt>
    <dgm:pt modelId="{E3B70278-E578-4594-8B22-D9C1AB04A7E9}">
      <dgm:prSet phldrT="[Texto]"/>
      <dgm:spPr/>
      <dgm:t>
        <a:bodyPr/>
        <a:lstStyle/>
        <a:p>
          <a:r>
            <a:rPr lang="es-ES"/>
            <a:t>Claims</a:t>
          </a:r>
        </a:p>
      </dgm:t>
    </dgm:pt>
    <dgm:pt modelId="{A82A5A43-B548-4735-89B4-6E88018AD31B}" type="parTrans" cxnId="{493FD95C-9F22-49D1-97AE-A890537F5E23}">
      <dgm:prSet/>
      <dgm:spPr/>
      <dgm:t>
        <a:bodyPr/>
        <a:lstStyle/>
        <a:p>
          <a:endParaRPr lang="es-ES"/>
        </a:p>
      </dgm:t>
    </dgm:pt>
    <dgm:pt modelId="{A1311A7C-F158-478F-A268-E737F3F1F360}" type="sibTrans" cxnId="{493FD95C-9F22-49D1-97AE-A890537F5E23}">
      <dgm:prSet/>
      <dgm:spPr/>
      <dgm:t>
        <a:bodyPr/>
        <a:lstStyle/>
        <a:p>
          <a:endParaRPr lang="es-ES"/>
        </a:p>
      </dgm:t>
    </dgm:pt>
    <dgm:pt modelId="{D524390C-7E9A-434E-A03E-FE9F94A179CB}" type="pres">
      <dgm:prSet presAssocID="{4E7EFB1C-19D0-4C33-BBC2-7902B840F1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5074A0-300A-47EB-B157-05E2A870097F}" type="pres">
      <dgm:prSet presAssocID="{DE387EF8-5F5D-4F7E-8970-634D5E1E80EF}" presName="hierRoot1" presStyleCnt="0">
        <dgm:presLayoutVars>
          <dgm:hierBranch val="init"/>
        </dgm:presLayoutVars>
      </dgm:prSet>
      <dgm:spPr/>
    </dgm:pt>
    <dgm:pt modelId="{265A2EA3-C741-44E7-8ADC-C759F425743C}" type="pres">
      <dgm:prSet presAssocID="{DE387EF8-5F5D-4F7E-8970-634D5E1E80EF}" presName="rootComposite1" presStyleCnt="0"/>
      <dgm:spPr/>
    </dgm:pt>
    <dgm:pt modelId="{9851224E-F58B-472C-A9A9-DBB3CF4A4F9B}" type="pres">
      <dgm:prSet presAssocID="{DE387EF8-5F5D-4F7E-8970-634D5E1E80EF}" presName="rootText1" presStyleLbl="node0" presStyleIdx="0" presStyleCnt="1" custScaleY="140202">
        <dgm:presLayoutVars>
          <dgm:chPref val="3"/>
        </dgm:presLayoutVars>
      </dgm:prSet>
      <dgm:spPr/>
    </dgm:pt>
    <dgm:pt modelId="{C4418019-F62E-4769-BBDB-6C60BAEC26D2}" type="pres">
      <dgm:prSet presAssocID="{DE387EF8-5F5D-4F7E-8970-634D5E1E80EF}" presName="rootConnector1" presStyleLbl="node1" presStyleIdx="0" presStyleCnt="0"/>
      <dgm:spPr/>
    </dgm:pt>
    <dgm:pt modelId="{95C24945-B522-4318-9C10-ADF84D75E059}" type="pres">
      <dgm:prSet presAssocID="{DE387EF8-5F5D-4F7E-8970-634D5E1E80EF}" presName="hierChild2" presStyleCnt="0"/>
      <dgm:spPr/>
    </dgm:pt>
    <dgm:pt modelId="{60F39053-D6C9-4D6B-B290-406115A906BE}" type="pres">
      <dgm:prSet presAssocID="{E6B9B224-0FDD-4A6B-A644-C95E1B7E2CEF}" presName="Name64" presStyleLbl="parChTrans1D2" presStyleIdx="0" presStyleCnt="2"/>
      <dgm:spPr/>
    </dgm:pt>
    <dgm:pt modelId="{DEB6C5CD-203B-425A-AFCE-ADF1901F850A}" type="pres">
      <dgm:prSet presAssocID="{1356A451-FC0B-4EBD-965C-48CDB7577301}" presName="hierRoot2" presStyleCnt="0">
        <dgm:presLayoutVars>
          <dgm:hierBranch val="init"/>
        </dgm:presLayoutVars>
      </dgm:prSet>
      <dgm:spPr/>
    </dgm:pt>
    <dgm:pt modelId="{8410115B-0C86-404C-9BC4-1AA118A22FF2}" type="pres">
      <dgm:prSet presAssocID="{1356A451-FC0B-4EBD-965C-48CDB7577301}" presName="rootComposite" presStyleCnt="0"/>
      <dgm:spPr/>
    </dgm:pt>
    <dgm:pt modelId="{D6E3C819-445E-476B-B438-AE48450F8A70}" type="pres">
      <dgm:prSet presAssocID="{1356A451-FC0B-4EBD-965C-48CDB7577301}" presName="rootText" presStyleLbl="node2" presStyleIdx="0" presStyleCnt="2" custScaleY="157643">
        <dgm:presLayoutVars>
          <dgm:chPref val="3"/>
        </dgm:presLayoutVars>
      </dgm:prSet>
      <dgm:spPr/>
    </dgm:pt>
    <dgm:pt modelId="{958AE48D-8C11-43DD-91A6-50C9DE3F3928}" type="pres">
      <dgm:prSet presAssocID="{1356A451-FC0B-4EBD-965C-48CDB7577301}" presName="rootConnector" presStyleLbl="node2" presStyleIdx="0" presStyleCnt="2"/>
      <dgm:spPr/>
    </dgm:pt>
    <dgm:pt modelId="{CAE30A3C-479C-4333-BC7B-0312FFE02CBD}" type="pres">
      <dgm:prSet presAssocID="{1356A451-FC0B-4EBD-965C-48CDB7577301}" presName="hierChild4" presStyleCnt="0"/>
      <dgm:spPr/>
    </dgm:pt>
    <dgm:pt modelId="{23211730-3D53-4CCB-A184-D122700E2B77}" type="pres">
      <dgm:prSet presAssocID="{E8C271A3-2D19-4B1B-B0F5-1E885A486306}" presName="Name64" presStyleLbl="parChTrans1D3" presStyleIdx="0" presStyleCnt="2"/>
      <dgm:spPr/>
    </dgm:pt>
    <dgm:pt modelId="{159FBA9B-FEE3-440F-903B-0E49CEF82A8E}" type="pres">
      <dgm:prSet presAssocID="{74EAC33C-D5BC-4C58-86A0-1EA040ACB689}" presName="hierRoot2" presStyleCnt="0">
        <dgm:presLayoutVars>
          <dgm:hierBranch val="init"/>
        </dgm:presLayoutVars>
      </dgm:prSet>
      <dgm:spPr/>
    </dgm:pt>
    <dgm:pt modelId="{C6A6DD3A-3F0D-4B53-B40A-56BF26864DEB}" type="pres">
      <dgm:prSet presAssocID="{74EAC33C-D5BC-4C58-86A0-1EA040ACB689}" presName="rootComposite" presStyleCnt="0"/>
      <dgm:spPr/>
    </dgm:pt>
    <dgm:pt modelId="{5B26F1F5-50D0-45A7-8030-FAE8E23EFBBB}" type="pres">
      <dgm:prSet presAssocID="{74EAC33C-D5BC-4C58-86A0-1EA040ACB689}" presName="rootText" presStyleLbl="node3" presStyleIdx="0" presStyleCnt="2" custScaleY="157501">
        <dgm:presLayoutVars>
          <dgm:chPref val="3"/>
        </dgm:presLayoutVars>
      </dgm:prSet>
      <dgm:spPr/>
    </dgm:pt>
    <dgm:pt modelId="{509F7D8A-C2CE-41AA-B700-6810943B55A9}" type="pres">
      <dgm:prSet presAssocID="{74EAC33C-D5BC-4C58-86A0-1EA040ACB689}" presName="rootConnector" presStyleLbl="node3" presStyleIdx="0" presStyleCnt="2"/>
      <dgm:spPr/>
    </dgm:pt>
    <dgm:pt modelId="{AABF3997-160B-4560-B2E8-FC98B4EB729C}" type="pres">
      <dgm:prSet presAssocID="{74EAC33C-D5BC-4C58-86A0-1EA040ACB689}" presName="hierChild4" presStyleCnt="0"/>
      <dgm:spPr/>
    </dgm:pt>
    <dgm:pt modelId="{E70CB066-0B8C-4CA7-88FA-99D394B02847}" type="pres">
      <dgm:prSet presAssocID="{74EAC33C-D5BC-4C58-86A0-1EA040ACB689}" presName="hierChild5" presStyleCnt="0"/>
      <dgm:spPr/>
    </dgm:pt>
    <dgm:pt modelId="{5DA21D4E-1E58-4FBD-8658-269BC4016574}" type="pres">
      <dgm:prSet presAssocID="{1356A451-FC0B-4EBD-965C-48CDB7577301}" presName="hierChild5" presStyleCnt="0"/>
      <dgm:spPr/>
    </dgm:pt>
    <dgm:pt modelId="{987E9EE5-D595-4D9F-B64A-41B316289771}" type="pres">
      <dgm:prSet presAssocID="{2E6763CC-305A-4771-923E-5800762B3B28}" presName="Name64" presStyleLbl="parChTrans1D2" presStyleIdx="1" presStyleCnt="2"/>
      <dgm:spPr/>
    </dgm:pt>
    <dgm:pt modelId="{9C6E1049-74A4-4D83-BA0D-C2A73B9DC36B}" type="pres">
      <dgm:prSet presAssocID="{E743D540-C311-48D6-93B2-F20CCC92D62C}" presName="hierRoot2" presStyleCnt="0">
        <dgm:presLayoutVars>
          <dgm:hierBranch val="init"/>
        </dgm:presLayoutVars>
      </dgm:prSet>
      <dgm:spPr/>
    </dgm:pt>
    <dgm:pt modelId="{2E48C828-F880-4EAA-936A-17214895A6B7}" type="pres">
      <dgm:prSet presAssocID="{E743D540-C311-48D6-93B2-F20CCC92D62C}" presName="rootComposite" presStyleCnt="0"/>
      <dgm:spPr/>
    </dgm:pt>
    <dgm:pt modelId="{C392FBEC-CFB8-40BA-8CA0-F0AD8C4067D1}" type="pres">
      <dgm:prSet presAssocID="{E743D540-C311-48D6-93B2-F20CCC92D62C}" presName="rootText" presStyleLbl="node2" presStyleIdx="1" presStyleCnt="2" custScaleY="157501">
        <dgm:presLayoutVars>
          <dgm:chPref val="3"/>
        </dgm:presLayoutVars>
      </dgm:prSet>
      <dgm:spPr/>
    </dgm:pt>
    <dgm:pt modelId="{4DA84B7E-3DC4-46C6-8EA4-F21AD929BBEB}" type="pres">
      <dgm:prSet presAssocID="{E743D540-C311-48D6-93B2-F20CCC92D62C}" presName="rootConnector" presStyleLbl="node2" presStyleIdx="1" presStyleCnt="2"/>
      <dgm:spPr/>
    </dgm:pt>
    <dgm:pt modelId="{8A803BCF-F6E5-414A-9301-53AA8A909365}" type="pres">
      <dgm:prSet presAssocID="{E743D540-C311-48D6-93B2-F20CCC92D62C}" presName="hierChild4" presStyleCnt="0"/>
      <dgm:spPr/>
    </dgm:pt>
    <dgm:pt modelId="{3FB8DF33-B370-44F0-9F26-15E5A975D0EE}" type="pres">
      <dgm:prSet presAssocID="{A82A5A43-B548-4735-89B4-6E88018AD31B}" presName="Name64" presStyleLbl="parChTrans1D3" presStyleIdx="1" presStyleCnt="2"/>
      <dgm:spPr/>
    </dgm:pt>
    <dgm:pt modelId="{72674806-69FA-4C2D-A62B-8909DD890CFF}" type="pres">
      <dgm:prSet presAssocID="{E3B70278-E578-4594-8B22-D9C1AB04A7E9}" presName="hierRoot2" presStyleCnt="0">
        <dgm:presLayoutVars>
          <dgm:hierBranch val="init"/>
        </dgm:presLayoutVars>
      </dgm:prSet>
      <dgm:spPr/>
    </dgm:pt>
    <dgm:pt modelId="{56894518-08A9-4977-9EFA-1419A0DC654E}" type="pres">
      <dgm:prSet presAssocID="{E3B70278-E578-4594-8B22-D9C1AB04A7E9}" presName="rootComposite" presStyleCnt="0"/>
      <dgm:spPr/>
    </dgm:pt>
    <dgm:pt modelId="{2645B3F7-29EA-4F42-9F97-8E360A194EBA}" type="pres">
      <dgm:prSet presAssocID="{E3B70278-E578-4594-8B22-D9C1AB04A7E9}" presName="rootText" presStyleLbl="node3" presStyleIdx="1" presStyleCnt="2" custScaleY="157501">
        <dgm:presLayoutVars>
          <dgm:chPref val="3"/>
        </dgm:presLayoutVars>
      </dgm:prSet>
      <dgm:spPr/>
    </dgm:pt>
    <dgm:pt modelId="{2C90E87B-EAE3-48BE-AFFE-B7F5709190B6}" type="pres">
      <dgm:prSet presAssocID="{E3B70278-E578-4594-8B22-D9C1AB04A7E9}" presName="rootConnector" presStyleLbl="node3" presStyleIdx="1" presStyleCnt="2"/>
      <dgm:spPr/>
    </dgm:pt>
    <dgm:pt modelId="{C99BD5DF-9E2E-4058-8342-D8F67C3FA4A6}" type="pres">
      <dgm:prSet presAssocID="{E3B70278-E578-4594-8B22-D9C1AB04A7E9}" presName="hierChild4" presStyleCnt="0"/>
      <dgm:spPr/>
    </dgm:pt>
    <dgm:pt modelId="{6EFB7D8A-F57C-4E6F-9959-0983C2B77BFA}" type="pres">
      <dgm:prSet presAssocID="{E3B70278-E578-4594-8B22-D9C1AB04A7E9}" presName="hierChild5" presStyleCnt="0"/>
      <dgm:spPr/>
    </dgm:pt>
    <dgm:pt modelId="{041C6290-7720-48AC-9D8E-6CF89882D528}" type="pres">
      <dgm:prSet presAssocID="{E743D540-C311-48D6-93B2-F20CCC92D62C}" presName="hierChild5" presStyleCnt="0"/>
      <dgm:spPr/>
    </dgm:pt>
    <dgm:pt modelId="{4E720005-7744-4D23-BB56-871BAAF68D26}" type="pres">
      <dgm:prSet presAssocID="{DE387EF8-5F5D-4F7E-8970-634D5E1E80EF}" presName="hierChild3" presStyleCnt="0"/>
      <dgm:spPr/>
    </dgm:pt>
  </dgm:ptLst>
  <dgm:cxnLst>
    <dgm:cxn modelId="{9F828F0A-FF3E-456C-B8AA-27098866D479}" srcId="{DE387EF8-5F5D-4F7E-8970-634D5E1E80EF}" destId="{1356A451-FC0B-4EBD-965C-48CDB7577301}" srcOrd="0" destOrd="0" parTransId="{E6B9B224-0FDD-4A6B-A644-C95E1B7E2CEF}" sibTransId="{6947D895-C574-4E75-8FCD-A5205A7E1FE1}"/>
    <dgm:cxn modelId="{C5CFDF19-0410-4524-9242-D688D18B6B77}" type="presOf" srcId="{74EAC33C-D5BC-4C58-86A0-1EA040ACB689}" destId="{509F7D8A-C2CE-41AA-B700-6810943B55A9}" srcOrd="1" destOrd="0" presId="urn:microsoft.com/office/officeart/2009/3/layout/HorizontalOrganizationChart"/>
    <dgm:cxn modelId="{535C861C-545F-47E4-BA95-470D3C383999}" type="presOf" srcId="{DE387EF8-5F5D-4F7E-8970-634D5E1E80EF}" destId="{9851224E-F58B-472C-A9A9-DBB3CF4A4F9B}" srcOrd="0" destOrd="0" presId="urn:microsoft.com/office/officeart/2009/3/layout/HorizontalOrganizationChart"/>
    <dgm:cxn modelId="{6F2C5230-B7A5-4CEB-94FE-10B0AB1B9483}" type="presOf" srcId="{E6B9B224-0FDD-4A6B-A644-C95E1B7E2CEF}" destId="{60F39053-D6C9-4D6B-B290-406115A906BE}" srcOrd="0" destOrd="0" presId="urn:microsoft.com/office/officeart/2009/3/layout/HorizontalOrganizationChart"/>
    <dgm:cxn modelId="{EB691140-30ED-4A67-A0C7-3EB758DC82A8}" type="presOf" srcId="{E743D540-C311-48D6-93B2-F20CCC92D62C}" destId="{4DA84B7E-3DC4-46C6-8EA4-F21AD929BBEB}" srcOrd="1" destOrd="0" presId="urn:microsoft.com/office/officeart/2009/3/layout/HorizontalOrganizationChart"/>
    <dgm:cxn modelId="{493FD95C-9F22-49D1-97AE-A890537F5E23}" srcId="{E743D540-C311-48D6-93B2-F20CCC92D62C}" destId="{E3B70278-E578-4594-8B22-D9C1AB04A7E9}" srcOrd="0" destOrd="0" parTransId="{A82A5A43-B548-4735-89B4-6E88018AD31B}" sibTransId="{A1311A7C-F158-478F-A268-E737F3F1F360}"/>
    <dgm:cxn modelId="{C92E6F68-072B-429E-A8EE-576220FEC709}" type="presOf" srcId="{74EAC33C-D5BC-4C58-86A0-1EA040ACB689}" destId="{5B26F1F5-50D0-45A7-8030-FAE8E23EFBBB}" srcOrd="0" destOrd="0" presId="urn:microsoft.com/office/officeart/2009/3/layout/HorizontalOrganizationChart"/>
    <dgm:cxn modelId="{ED362F49-0851-4F81-AB80-69A12D4CDF6D}" srcId="{DE387EF8-5F5D-4F7E-8970-634D5E1E80EF}" destId="{E743D540-C311-48D6-93B2-F20CCC92D62C}" srcOrd="1" destOrd="0" parTransId="{2E6763CC-305A-4771-923E-5800762B3B28}" sibTransId="{5E290FA9-8552-43D5-9BF5-F24091AC1B22}"/>
    <dgm:cxn modelId="{892E0C4D-AC80-429E-80D7-B37F255ECF9F}" srcId="{1356A451-FC0B-4EBD-965C-48CDB7577301}" destId="{74EAC33C-D5BC-4C58-86A0-1EA040ACB689}" srcOrd="0" destOrd="0" parTransId="{E8C271A3-2D19-4B1B-B0F5-1E885A486306}" sibTransId="{FB8AA8E0-1E25-4148-BFD7-6CD80936E9B2}"/>
    <dgm:cxn modelId="{46A43B72-9CE5-4E1D-8D39-7F0D1ADBC4FC}" type="presOf" srcId="{E8C271A3-2D19-4B1B-B0F5-1E885A486306}" destId="{23211730-3D53-4CCB-A184-D122700E2B77}" srcOrd="0" destOrd="0" presId="urn:microsoft.com/office/officeart/2009/3/layout/HorizontalOrganizationChart"/>
    <dgm:cxn modelId="{3FC77277-E343-4173-893B-B24681908C79}" type="presOf" srcId="{DE387EF8-5F5D-4F7E-8970-634D5E1E80EF}" destId="{C4418019-F62E-4769-BBDB-6C60BAEC26D2}" srcOrd="1" destOrd="0" presId="urn:microsoft.com/office/officeart/2009/3/layout/HorizontalOrganizationChart"/>
    <dgm:cxn modelId="{34382D7A-14E0-4A0A-BA85-F20A64A08590}" type="presOf" srcId="{A82A5A43-B548-4735-89B4-6E88018AD31B}" destId="{3FB8DF33-B370-44F0-9F26-15E5A975D0EE}" srcOrd="0" destOrd="0" presId="urn:microsoft.com/office/officeart/2009/3/layout/HorizontalOrganizationChart"/>
    <dgm:cxn modelId="{68853F93-A521-48B0-B665-50E3F2FC187E}" type="presOf" srcId="{4E7EFB1C-19D0-4C33-BBC2-7902B840F131}" destId="{D524390C-7E9A-434E-A03E-FE9F94A179CB}" srcOrd="0" destOrd="0" presId="urn:microsoft.com/office/officeart/2009/3/layout/HorizontalOrganizationChart"/>
    <dgm:cxn modelId="{47AD0AA0-9E39-459A-BDB4-479D3A5EBDF5}" type="presOf" srcId="{E3B70278-E578-4594-8B22-D9C1AB04A7E9}" destId="{2645B3F7-29EA-4F42-9F97-8E360A194EBA}" srcOrd="0" destOrd="0" presId="urn:microsoft.com/office/officeart/2009/3/layout/HorizontalOrganizationChart"/>
    <dgm:cxn modelId="{FFF526C4-BB76-48B0-9939-CC1E65CBE85C}" type="presOf" srcId="{1356A451-FC0B-4EBD-965C-48CDB7577301}" destId="{958AE48D-8C11-43DD-91A6-50C9DE3F3928}" srcOrd="1" destOrd="0" presId="urn:microsoft.com/office/officeart/2009/3/layout/HorizontalOrganizationChart"/>
    <dgm:cxn modelId="{9E4A35C4-72B8-49D3-AD82-9AC3C01FFBF0}" srcId="{4E7EFB1C-19D0-4C33-BBC2-7902B840F131}" destId="{DE387EF8-5F5D-4F7E-8970-634D5E1E80EF}" srcOrd="0" destOrd="0" parTransId="{356CFC27-72C7-4829-8E5B-D1EC55237485}" sibTransId="{FEFE7EF7-AB2F-4FA6-9EF5-5C3702F2265A}"/>
    <dgm:cxn modelId="{FE4DC1CF-68B3-4FF6-8CA1-2B900A78A6E2}" type="presOf" srcId="{1356A451-FC0B-4EBD-965C-48CDB7577301}" destId="{D6E3C819-445E-476B-B438-AE48450F8A70}" srcOrd="0" destOrd="0" presId="urn:microsoft.com/office/officeart/2009/3/layout/HorizontalOrganizationChart"/>
    <dgm:cxn modelId="{492FD9DB-6191-435A-B913-55191D9F58AF}" type="presOf" srcId="{E3B70278-E578-4594-8B22-D9C1AB04A7E9}" destId="{2C90E87B-EAE3-48BE-AFFE-B7F5709190B6}" srcOrd="1" destOrd="0" presId="urn:microsoft.com/office/officeart/2009/3/layout/HorizontalOrganizationChart"/>
    <dgm:cxn modelId="{2DA8B3F1-89D5-4C78-BE80-A47BF8DD5280}" type="presOf" srcId="{E743D540-C311-48D6-93B2-F20CCC92D62C}" destId="{C392FBEC-CFB8-40BA-8CA0-F0AD8C4067D1}" srcOrd="0" destOrd="0" presId="urn:microsoft.com/office/officeart/2009/3/layout/HorizontalOrganizationChart"/>
    <dgm:cxn modelId="{CB22D4F9-A2AE-492C-B210-99215604590C}" type="presOf" srcId="{2E6763CC-305A-4771-923E-5800762B3B28}" destId="{987E9EE5-D595-4D9F-B64A-41B316289771}" srcOrd="0" destOrd="0" presId="urn:microsoft.com/office/officeart/2009/3/layout/HorizontalOrganizationChart"/>
    <dgm:cxn modelId="{302B4FB2-0441-4F4F-8E70-367F72908F4A}" type="presParOf" srcId="{D524390C-7E9A-434E-A03E-FE9F94A179CB}" destId="{425074A0-300A-47EB-B157-05E2A870097F}" srcOrd="0" destOrd="0" presId="urn:microsoft.com/office/officeart/2009/3/layout/HorizontalOrganizationChart"/>
    <dgm:cxn modelId="{809B48BA-75AF-4DCC-993E-71E9BA0F969B}" type="presParOf" srcId="{425074A0-300A-47EB-B157-05E2A870097F}" destId="{265A2EA3-C741-44E7-8ADC-C759F425743C}" srcOrd="0" destOrd="0" presId="urn:microsoft.com/office/officeart/2009/3/layout/HorizontalOrganizationChart"/>
    <dgm:cxn modelId="{95D47DAB-1CC3-4344-97FF-7FD11A017192}" type="presParOf" srcId="{265A2EA3-C741-44E7-8ADC-C759F425743C}" destId="{9851224E-F58B-472C-A9A9-DBB3CF4A4F9B}" srcOrd="0" destOrd="0" presId="urn:microsoft.com/office/officeart/2009/3/layout/HorizontalOrganizationChart"/>
    <dgm:cxn modelId="{22263DAE-1C30-4618-97C1-6D433609B5D8}" type="presParOf" srcId="{265A2EA3-C741-44E7-8ADC-C759F425743C}" destId="{C4418019-F62E-4769-BBDB-6C60BAEC26D2}" srcOrd="1" destOrd="0" presId="urn:microsoft.com/office/officeart/2009/3/layout/HorizontalOrganizationChart"/>
    <dgm:cxn modelId="{A89B04CC-3FAE-4E05-BB50-B18258C3C263}" type="presParOf" srcId="{425074A0-300A-47EB-B157-05E2A870097F}" destId="{95C24945-B522-4318-9C10-ADF84D75E059}" srcOrd="1" destOrd="0" presId="urn:microsoft.com/office/officeart/2009/3/layout/HorizontalOrganizationChart"/>
    <dgm:cxn modelId="{1DAFB9D1-57C9-4DDD-84E3-1EDFB694A4A9}" type="presParOf" srcId="{95C24945-B522-4318-9C10-ADF84D75E059}" destId="{60F39053-D6C9-4D6B-B290-406115A906BE}" srcOrd="0" destOrd="0" presId="urn:microsoft.com/office/officeart/2009/3/layout/HorizontalOrganizationChart"/>
    <dgm:cxn modelId="{5FDD9862-0E77-4078-AC4E-AF5948611029}" type="presParOf" srcId="{95C24945-B522-4318-9C10-ADF84D75E059}" destId="{DEB6C5CD-203B-425A-AFCE-ADF1901F850A}" srcOrd="1" destOrd="0" presId="urn:microsoft.com/office/officeart/2009/3/layout/HorizontalOrganizationChart"/>
    <dgm:cxn modelId="{9051B791-9095-48EA-A02F-95D7F0854E1E}" type="presParOf" srcId="{DEB6C5CD-203B-425A-AFCE-ADF1901F850A}" destId="{8410115B-0C86-404C-9BC4-1AA118A22FF2}" srcOrd="0" destOrd="0" presId="urn:microsoft.com/office/officeart/2009/3/layout/HorizontalOrganizationChart"/>
    <dgm:cxn modelId="{3EE57899-54D6-4B35-95B6-446D90664CED}" type="presParOf" srcId="{8410115B-0C86-404C-9BC4-1AA118A22FF2}" destId="{D6E3C819-445E-476B-B438-AE48450F8A70}" srcOrd="0" destOrd="0" presId="urn:microsoft.com/office/officeart/2009/3/layout/HorizontalOrganizationChart"/>
    <dgm:cxn modelId="{3B655D1F-2E85-4D24-A9D6-755CCD3D86B7}" type="presParOf" srcId="{8410115B-0C86-404C-9BC4-1AA118A22FF2}" destId="{958AE48D-8C11-43DD-91A6-50C9DE3F3928}" srcOrd="1" destOrd="0" presId="urn:microsoft.com/office/officeart/2009/3/layout/HorizontalOrganizationChart"/>
    <dgm:cxn modelId="{0D4D57E4-AED1-4BC4-8430-4B7048474A63}" type="presParOf" srcId="{DEB6C5CD-203B-425A-AFCE-ADF1901F850A}" destId="{CAE30A3C-479C-4333-BC7B-0312FFE02CBD}" srcOrd="1" destOrd="0" presId="urn:microsoft.com/office/officeart/2009/3/layout/HorizontalOrganizationChart"/>
    <dgm:cxn modelId="{E619CFFF-E2DA-4FDF-9C32-8B3544ADBF74}" type="presParOf" srcId="{CAE30A3C-479C-4333-BC7B-0312FFE02CBD}" destId="{23211730-3D53-4CCB-A184-D122700E2B77}" srcOrd="0" destOrd="0" presId="urn:microsoft.com/office/officeart/2009/3/layout/HorizontalOrganizationChart"/>
    <dgm:cxn modelId="{2451C66B-9DEB-4F41-9773-1AC9A4EDF3D4}" type="presParOf" srcId="{CAE30A3C-479C-4333-BC7B-0312FFE02CBD}" destId="{159FBA9B-FEE3-440F-903B-0E49CEF82A8E}" srcOrd="1" destOrd="0" presId="urn:microsoft.com/office/officeart/2009/3/layout/HorizontalOrganizationChart"/>
    <dgm:cxn modelId="{D4E95A1F-C2DE-43E9-AA53-EA70E40D4EA0}" type="presParOf" srcId="{159FBA9B-FEE3-440F-903B-0E49CEF82A8E}" destId="{C6A6DD3A-3F0D-4B53-B40A-56BF26864DEB}" srcOrd="0" destOrd="0" presId="urn:microsoft.com/office/officeart/2009/3/layout/HorizontalOrganizationChart"/>
    <dgm:cxn modelId="{9C1CC1B3-E163-44DA-9549-A4ED21A7005C}" type="presParOf" srcId="{C6A6DD3A-3F0D-4B53-B40A-56BF26864DEB}" destId="{5B26F1F5-50D0-45A7-8030-FAE8E23EFBBB}" srcOrd="0" destOrd="0" presId="urn:microsoft.com/office/officeart/2009/3/layout/HorizontalOrganizationChart"/>
    <dgm:cxn modelId="{08243D18-8930-41B7-9732-79BB8B0BF752}" type="presParOf" srcId="{C6A6DD3A-3F0D-4B53-B40A-56BF26864DEB}" destId="{509F7D8A-C2CE-41AA-B700-6810943B55A9}" srcOrd="1" destOrd="0" presId="urn:microsoft.com/office/officeart/2009/3/layout/HorizontalOrganizationChart"/>
    <dgm:cxn modelId="{2931A9EB-28E1-47F6-A05C-0AF719682BD1}" type="presParOf" srcId="{159FBA9B-FEE3-440F-903B-0E49CEF82A8E}" destId="{AABF3997-160B-4560-B2E8-FC98B4EB729C}" srcOrd="1" destOrd="0" presId="urn:microsoft.com/office/officeart/2009/3/layout/HorizontalOrganizationChart"/>
    <dgm:cxn modelId="{F33B14F4-9BA5-4ADA-8F05-9644BCB8CD38}" type="presParOf" srcId="{159FBA9B-FEE3-440F-903B-0E49CEF82A8E}" destId="{E70CB066-0B8C-4CA7-88FA-99D394B02847}" srcOrd="2" destOrd="0" presId="urn:microsoft.com/office/officeart/2009/3/layout/HorizontalOrganizationChart"/>
    <dgm:cxn modelId="{3D73DDA7-D8A7-4E73-AF61-A694124D61A3}" type="presParOf" srcId="{DEB6C5CD-203B-425A-AFCE-ADF1901F850A}" destId="{5DA21D4E-1E58-4FBD-8658-269BC4016574}" srcOrd="2" destOrd="0" presId="urn:microsoft.com/office/officeart/2009/3/layout/HorizontalOrganizationChart"/>
    <dgm:cxn modelId="{B2AE3B78-1E0C-4620-BB1A-165B830E71AD}" type="presParOf" srcId="{95C24945-B522-4318-9C10-ADF84D75E059}" destId="{987E9EE5-D595-4D9F-B64A-41B316289771}" srcOrd="2" destOrd="0" presId="urn:microsoft.com/office/officeart/2009/3/layout/HorizontalOrganizationChart"/>
    <dgm:cxn modelId="{DC5A6835-07BA-4649-B6ED-A8B66B1F397C}" type="presParOf" srcId="{95C24945-B522-4318-9C10-ADF84D75E059}" destId="{9C6E1049-74A4-4D83-BA0D-C2A73B9DC36B}" srcOrd="3" destOrd="0" presId="urn:microsoft.com/office/officeart/2009/3/layout/HorizontalOrganizationChart"/>
    <dgm:cxn modelId="{3BB5485D-5C2E-409F-934F-481BE05E1202}" type="presParOf" srcId="{9C6E1049-74A4-4D83-BA0D-C2A73B9DC36B}" destId="{2E48C828-F880-4EAA-936A-17214895A6B7}" srcOrd="0" destOrd="0" presId="urn:microsoft.com/office/officeart/2009/3/layout/HorizontalOrganizationChart"/>
    <dgm:cxn modelId="{225C1F27-8073-4234-9911-30C015DE9A57}" type="presParOf" srcId="{2E48C828-F880-4EAA-936A-17214895A6B7}" destId="{C392FBEC-CFB8-40BA-8CA0-F0AD8C4067D1}" srcOrd="0" destOrd="0" presId="urn:microsoft.com/office/officeart/2009/3/layout/HorizontalOrganizationChart"/>
    <dgm:cxn modelId="{AE7F5E4A-8938-4713-A958-AEA351DE175B}" type="presParOf" srcId="{2E48C828-F880-4EAA-936A-17214895A6B7}" destId="{4DA84B7E-3DC4-46C6-8EA4-F21AD929BBEB}" srcOrd="1" destOrd="0" presId="urn:microsoft.com/office/officeart/2009/3/layout/HorizontalOrganizationChart"/>
    <dgm:cxn modelId="{A4901718-781B-4B20-9B76-EDE26FC998A7}" type="presParOf" srcId="{9C6E1049-74A4-4D83-BA0D-C2A73B9DC36B}" destId="{8A803BCF-F6E5-414A-9301-53AA8A909365}" srcOrd="1" destOrd="0" presId="urn:microsoft.com/office/officeart/2009/3/layout/HorizontalOrganizationChart"/>
    <dgm:cxn modelId="{99E3750E-E89E-42CF-961A-7350AFE49FF9}" type="presParOf" srcId="{8A803BCF-F6E5-414A-9301-53AA8A909365}" destId="{3FB8DF33-B370-44F0-9F26-15E5A975D0EE}" srcOrd="0" destOrd="0" presId="urn:microsoft.com/office/officeart/2009/3/layout/HorizontalOrganizationChart"/>
    <dgm:cxn modelId="{55E0CA2C-179D-4F80-A21F-BBA54B54DD94}" type="presParOf" srcId="{8A803BCF-F6E5-414A-9301-53AA8A909365}" destId="{72674806-69FA-4C2D-A62B-8909DD890CFF}" srcOrd="1" destOrd="0" presId="urn:microsoft.com/office/officeart/2009/3/layout/HorizontalOrganizationChart"/>
    <dgm:cxn modelId="{217FE6D7-451C-431F-BAB7-A3BDC5A3B292}" type="presParOf" srcId="{72674806-69FA-4C2D-A62B-8909DD890CFF}" destId="{56894518-08A9-4977-9EFA-1419A0DC654E}" srcOrd="0" destOrd="0" presId="urn:microsoft.com/office/officeart/2009/3/layout/HorizontalOrganizationChart"/>
    <dgm:cxn modelId="{0376EF39-3F3C-4230-AA87-CB141DA64AAC}" type="presParOf" srcId="{56894518-08A9-4977-9EFA-1419A0DC654E}" destId="{2645B3F7-29EA-4F42-9F97-8E360A194EBA}" srcOrd="0" destOrd="0" presId="urn:microsoft.com/office/officeart/2009/3/layout/HorizontalOrganizationChart"/>
    <dgm:cxn modelId="{86DA2A26-2C2C-40BA-BD8A-CD25A347DA7F}" type="presParOf" srcId="{56894518-08A9-4977-9EFA-1419A0DC654E}" destId="{2C90E87B-EAE3-48BE-AFFE-B7F5709190B6}" srcOrd="1" destOrd="0" presId="urn:microsoft.com/office/officeart/2009/3/layout/HorizontalOrganizationChart"/>
    <dgm:cxn modelId="{51E13372-89DA-4F8A-8DFB-248B41540295}" type="presParOf" srcId="{72674806-69FA-4C2D-A62B-8909DD890CFF}" destId="{C99BD5DF-9E2E-4058-8342-D8F67C3FA4A6}" srcOrd="1" destOrd="0" presId="urn:microsoft.com/office/officeart/2009/3/layout/HorizontalOrganizationChart"/>
    <dgm:cxn modelId="{1180A0DC-8F7E-4C39-B81F-D7B639D5BAF3}" type="presParOf" srcId="{72674806-69FA-4C2D-A62B-8909DD890CFF}" destId="{6EFB7D8A-F57C-4E6F-9959-0983C2B77BFA}" srcOrd="2" destOrd="0" presId="urn:microsoft.com/office/officeart/2009/3/layout/HorizontalOrganizationChart"/>
    <dgm:cxn modelId="{6B94419E-F65E-4F62-9533-06C837BE5599}" type="presParOf" srcId="{9C6E1049-74A4-4D83-BA0D-C2A73B9DC36B}" destId="{041C6290-7720-48AC-9D8E-6CF89882D528}" srcOrd="2" destOrd="0" presId="urn:microsoft.com/office/officeart/2009/3/layout/HorizontalOrganizationChart"/>
    <dgm:cxn modelId="{35C3F67B-659D-4DE0-8251-6FE07713F328}" type="presParOf" srcId="{425074A0-300A-47EB-B157-05E2A870097F}" destId="{4E720005-7744-4D23-BB56-871BAAF68D2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F82D78-19C7-49D9-85F3-57F99A98C3FB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FA3723C1-A5B0-4659-8781-D959AF876583}">
      <dgm:prSet phldrT="[Texto]"/>
      <dgm:spPr/>
      <dgm:t>
        <a:bodyPr/>
        <a:lstStyle/>
        <a:p>
          <a:r>
            <a:rPr lang="es-ES"/>
            <a:t>Usuario</a:t>
          </a:r>
        </a:p>
      </dgm:t>
    </dgm:pt>
    <dgm:pt modelId="{B09D92CD-B4D0-4F82-8BB9-A2589173C319}" type="parTrans" cxnId="{FC72EC3E-3457-43B0-9330-5E0AAADF56C9}">
      <dgm:prSet/>
      <dgm:spPr/>
      <dgm:t>
        <a:bodyPr/>
        <a:lstStyle/>
        <a:p>
          <a:endParaRPr lang="es-ES"/>
        </a:p>
      </dgm:t>
    </dgm:pt>
    <dgm:pt modelId="{9AD395F3-E3A8-4DE4-BE1F-2EA788B6013F}" type="sibTrans" cxnId="{FC72EC3E-3457-43B0-9330-5E0AAADF56C9}">
      <dgm:prSet/>
      <dgm:spPr/>
      <dgm:t>
        <a:bodyPr/>
        <a:lstStyle/>
        <a:p>
          <a:endParaRPr lang="es-ES"/>
        </a:p>
      </dgm:t>
    </dgm:pt>
    <dgm:pt modelId="{22970838-325F-4FE0-8550-DDF626F4F705}">
      <dgm:prSet phldrT="[Texto]"/>
      <dgm:spPr/>
      <dgm:t>
        <a:bodyPr/>
        <a:lstStyle/>
        <a:p>
          <a:r>
            <a:rPr lang="es-ES"/>
            <a:t>Nombre de usuario</a:t>
          </a:r>
        </a:p>
      </dgm:t>
    </dgm:pt>
    <dgm:pt modelId="{229C5ED0-6D5B-4DB2-9771-6875ACE65E83}" type="parTrans" cxnId="{EF113592-5B94-4D74-9848-0AA113CD9562}">
      <dgm:prSet/>
      <dgm:spPr/>
      <dgm:t>
        <a:bodyPr/>
        <a:lstStyle/>
        <a:p>
          <a:endParaRPr lang="es-ES"/>
        </a:p>
      </dgm:t>
    </dgm:pt>
    <dgm:pt modelId="{C0C708E3-D94B-4611-AD1A-F4FA70DF4D1B}" type="sibTrans" cxnId="{EF113592-5B94-4D74-9848-0AA113CD9562}">
      <dgm:prSet/>
      <dgm:spPr/>
      <dgm:t>
        <a:bodyPr/>
        <a:lstStyle/>
        <a:p>
          <a:endParaRPr lang="es-ES"/>
        </a:p>
      </dgm:t>
    </dgm:pt>
    <dgm:pt modelId="{CAFF5C4E-2FD4-43D7-BB78-416D9F4DF02F}">
      <dgm:prSet phldrT="[Texto]"/>
      <dgm:spPr/>
      <dgm:t>
        <a:bodyPr/>
        <a:lstStyle/>
        <a:p>
          <a:r>
            <a:rPr lang="es-ES"/>
            <a:t>Email</a:t>
          </a:r>
        </a:p>
      </dgm:t>
    </dgm:pt>
    <dgm:pt modelId="{EB126B3F-8B1D-4FC3-83AB-36A3A6382895}" type="parTrans" cxnId="{60180282-61DB-4CB6-B09E-E41106680ACF}">
      <dgm:prSet/>
      <dgm:spPr/>
      <dgm:t>
        <a:bodyPr/>
        <a:lstStyle/>
        <a:p>
          <a:endParaRPr lang="es-ES"/>
        </a:p>
      </dgm:t>
    </dgm:pt>
    <dgm:pt modelId="{FA0D6073-7151-4910-9396-BF01A4231119}" type="sibTrans" cxnId="{60180282-61DB-4CB6-B09E-E41106680ACF}">
      <dgm:prSet/>
      <dgm:spPr/>
      <dgm:t>
        <a:bodyPr/>
        <a:lstStyle/>
        <a:p>
          <a:endParaRPr lang="es-ES"/>
        </a:p>
      </dgm:t>
    </dgm:pt>
    <dgm:pt modelId="{5BB48BA4-1684-4CD5-9C6A-D83BAE2959D9}" type="pres">
      <dgm:prSet presAssocID="{0CF82D78-19C7-49D9-85F3-57F99A98C3FB}" presName="Name0" presStyleCnt="0">
        <dgm:presLayoutVars>
          <dgm:dir/>
          <dgm:animLvl val="lvl"/>
          <dgm:resizeHandles val="exact"/>
        </dgm:presLayoutVars>
      </dgm:prSet>
      <dgm:spPr/>
    </dgm:pt>
    <dgm:pt modelId="{30802D1C-2C96-4AAD-A8A6-ABE601946751}" type="pres">
      <dgm:prSet presAssocID="{FA3723C1-A5B0-4659-8781-D959AF876583}" presName="composite" presStyleCnt="0"/>
      <dgm:spPr/>
    </dgm:pt>
    <dgm:pt modelId="{E4DD306D-1BBE-4D6E-A128-4ED4FD1555F1}" type="pres">
      <dgm:prSet presAssocID="{FA3723C1-A5B0-4659-8781-D959AF87658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E66A35C-312A-4492-8EC0-01626369EC25}" type="pres">
      <dgm:prSet presAssocID="{FA3723C1-A5B0-4659-8781-D959AF87658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21BFA0D-DCAD-4B1D-B67C-DEE756736714}" type="presOf" srcId="{CAFF5C4E-2FD4-43D7-BB78-416D9F4DF02F}" destId="{3E66A35C-312A-4492-8EC0-01626369EC25}" srcOrd="0" destOrd="1" presId="urn:microsoft.com/office/officeart/2005/8/layout/hList1"/>
    <dgm:cxn modelId="{579D233C-413D-45BF-B613-27076ACE3B7F}" type="presOf" srcId="{0CF82D78-19C7-49D9-85F3-57F99A98C3FB}" destId="{5BB48BA4-1684-4CD5-9C6A-D83BAE2959D9}" srcOrd="0" destOrd="0" presId="urn:microsoft.com/office/officeart/2005/8/layout/hList1"/>
    <dgm:cxn modelId="{FC72EC3E-3457-43B0-9330-5E0AAADF56C9}" srcId="{0CF82D78-19C7-49D9-85F3-57F99A98C3FB}" destId="{FA3723C1-A5B0-4659-8781-D959AF876583}" srcOrd="0" destOrd="0" parTransId="{B09D92CD-B4D0-4F82-8BB9-A2589173C319}" sibTransId="{9AD395F3-E3A8-4DE4-BE1F-2EA788B6013F}"/>
    <dgm:cxn modelId="{C839985A-FAF7-4AD2-A702-2C5A72E31C3E}" type="presOf" srcId="{FA3723C1-A5B0-4659-8781-D959AF876583}" destId="{E4DD306D-1BBE-4D6E-A128-4ED4FD1555F1}" srcOrd="0" destOrd="0" presId="urn:microsoft.com/office/officeart/2005/8/layout/hList1"/>
    <dgm:cxn modelId="{60180282-61DB-4CB6-B09E-E41106680ACF}" srcId="{FA3723C1-A5B0-4659-8781-D959AF876583}" destId="{CAFF5C4E-2FD4-43D7-BB78-416D9F4DF02F}" srcOrd="1" destOrd="0" parTransId="{EB126B3F-8B1D-4FC3-83AB-36A3A6382895}" sibTransId="{FA0D6073-7151-4910-9396-BF01A4231119}"/>
    <dgm:cxn modelId="{EF113592-5B94-4D74-9848-0AA113CD9562}" srcId="{FA3723C1-A5B0-4659-8781-D959AF876583}" destId="{22970838-325F-4FE0-8550-DDF626F4F705}" srcOrd="0" destOrd="0" parTransId="{229C5ED0-6D5B-4DB2-9771-6875ACE65E83}" sibTransId="{C0C708E3-D94B-4611-AD1A-F4FA70DF4D1B}"/>
    <dgm:cxn modelId="{3E98CABF-2CC1-49BB-8D75-59C02CE9FE67}" type="presOf" srcId="{22970838-325F-4FE0-8550-DDF626F4F705}" destId="{3E66A35C-312A-4492-8EC0-01626369EC25}" srcOrd="0" destOrd="0" presId="urn:microsoft.com/office/officeart/2005/8/layout/hList1"/>
    <dgm:cxn modelId="{7EDC2FE0-2E68-464C-A1C3-083FAAE1D686}" type="presParOf" srcId="{5BB48BA4-1684-4CD5-9C6A-D83BAE2959D9}" destId="{30802D1C-2C96-4AAD-A8A6-ABE601946751}" srcOrd="0" destOrd="0" presId="urn:microsoft.com/office/officeart/2005/8/layout/hList1"/>
    <dgm:cxn modelId="{F5E21AEB-EB1F-4AA6-8020-BC85811F78C5}" type="presParOf" srcId="{30802D1C-2C96-4AAD-A8A6-ABE601946751}" destId="{E4DD306D-1BBE-4D6E-A128-4ED4FD1555F1}" srcOrd="0" destOrd="0" presId="urn:microsoft.com/office/officeart/2005/8/layout/hList1"/>
    <dgm:cxn modelId="{637998C5-1963-479B-A4BB-7368079DDB63}" type="presParOf" srcId="{30802D1C-2C96-4AAD-A8A6-ABE601946751}" destId="{3E66A35C-312A-4492-8EC0-01626369EC2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886290-268E-4114-9AE2-53FA51A7B34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D211DA7-6BA9-490D-9F55-811E83654264}">
      <dgm:prSet phldrT="[Texto]"/>
      <dgm:spPr/>
      <dgm:t>
        <a:bodyPr/>
        <a:lstStyle/>
        <a:p>
          <a:r>
            <a:rPr lang="es-ES"/>
            <a:t>Claims  de Usuario</a:t>
          </a:r>
        </a:p>
      </dgm:t>
    </dgm:pt>
    <dgm:pt modelId="{A68B1758-186A-47F7-8DA4-092EEA9873B4}" type="parTrans" cxnId="{7BED9EE1-6248-46C9-A00D-5D12BFE83C79}">
      <dgm:prSet/>
      <dgm:spPr/>
      <dgm:t>
        <a:bodyPr/>
        <a:lstStyle/>
        <a:p>
          <a:endParaRPr lang="es-ES"/>
        </a:p>
      </dgm:t>
    </dgm:pt>
    <dgm:pt modelId="{F13B8B21-164D-4756-BB1C-7D757CAB7366}" type="sibTrans" cxnId="{7BED9EE1-6248-46C9-A00D-5D12BFE83C79}">
      <dgm:prSet/>
      <dgm:spPr/>
      <dgm:t>
        <a:bodyPr/>
        <a:lstStyle/>
        <a:p>
          <a:endParaRPr lang="es-ES"/>
        </a:p>
      </dgm:t>
    </dgm:pt>
    <dgm:pt modelId="{C829D440-FC17-46E6-B981-358774476D43}">
      <dgm:prSet phldrT="[Texto]"/>
      <dgm:spPr/>
      <dgm:t>
        <a:bodyPr/>
        <a:lstStyle/>
        <a:p>
          <a:r>
            <a:rPr lang="es-ES"/>
            <a:t>Num. Empleado</a:t>
          </a:r>
        </a:p>
      </dgm:t>
    </dgm:pt>
    <dgm:pt modelId="{710440FA-161F-4982-8AFF-5CA01DAA4B60}" type="parTrans" cxnId="{341AEF1D-472C-4145-9D02-3A189780A25B}">
      <dgm:prSet/>
      <dgm:spPr/>
      <dgm:t>
        <a:bodyPr/>
        <a:lstStyle/>
        <a:p>
          <a:endParaRPr lang="es-ES"/>
        </a:p>
      </dgm:t>
    </dgm:pt>
    <dgm:pt modelId="{BB6A37DD-084B-40CA-8096-59E33C791A74}" type="sibTrans" cxnId="{341AEF1D-472C-4145-9D02-3A189780A25B}">
      <dgm:prSet/>
      <dgm:spPr/>
      <dgm:t>
        <a:bodyPr/>
        <a:lstStyle/>
        <a:p>
          <a:endParaRPr lang="es-ES"/>
        </a:p>
      </dgm:t>
    </dgm:pt>
    <dgm:pt modelId="{561DE714-B8DD-44F6-BF4D-101FA57B0E45}">
      <dgm:prSet phldrT="[Texto]"/>
      <dgm:spPr/>
      <dgm:t>
        <a:bodyPr/>
        <a:lstStyle/>
        <a:p>
          <a:r>
            <a:rPr lang="es-ES"/>
            <a:t>Cuenta Corriente</a:t>
          </a:r>
        </a:p>
      </dgm:t>
    </dgm:pt>
    <dgm:pt modelId="{A6D18892-8538-4CBF-A9E9-8FBDEEC78789}" type="parTrans" cxnId="{CB6E14BE-4308-4175-B72C-FF646C01F3CF}">
      <dgm:prSet/>
      <dgm:spPr/>
      <dgm:t>
        <a:bodyPr/>
        <a:lstStyle/>
        <a:p>
          <a:endParaRPr lang="es-ES"/>
        </a:p>
      </dgm:t>
    </dgm:pt>
    <dgm:pt modelId="{E62D6884-1B96-43A7-BF83-E0F7FFDEE9C9}" type="sibTrans" cxnId="{CB6E14BE-4308-4175-B72C-FF646C01F3CF}">
      <dgm:prSet/>
      <dgm:spPr/>
      <dgm:t>
        <a:bodyPr/>
        <a:lstStyle/>
        <a:p>
          <a:endParaRPr lang="es-ES"/>
        </a:p>
      </dgm:t>
    </dgm:pt>
    <dgm:pt modelId="{9E8E23C1-55D7-4B62-9080-198554AAC2DB}">
      <dgm:prSet phldrT="[Texto]"/>
      <dgm:spPr/>
      <dgm:t>
        <a:bodyPr/>
        <a:lstStyle/>
        <a:p>
          <a:r>
            <a:rPr lang="es-ES"/>
            <a:t>Roles</a:t>
          </a:r>
        </a:p>
      </dgm:t>
    </dgm:pt>
    <dgm:pt modelId="{9142AF75-10F0-4520-85CD-EC9016F8C861}" type="parTrans" cxnId="{9508C204-99E8-4559-84EA-E5A3B4ECB23F}">
      <dgm:prSet/>
      <dgm:spPr/>
      <dgm:t>
        <a:bodyPr/>
        <a:lstStyle/>
        <a:p>
          <a:endParaRPr lang="es-ES"/>
        </a:p>
      </dgm:t>
    </dgm:pt>
    <dgm:pt modelId="{AB26DDCE-3270-4D86-9BE1-DFF37E72A920}" type="sibTrans" cxnId="{9508C204-99E8-4559-84EA-E5A3B4ECB23F}">
      <dgm:prSet/>
      <dgm:spPr/>
      <dgm:t>
        <a:bodyPr/>
        <a:lstStyle/>
        <a:p>
          <a:endParaRPr lang="es-ES"/>
        </a:p>
      </dgm:t>
    </dgm:pt>
    <dgm:pt modelId="{A43A342C-016B-4096-A8FC-7653CA58B08E}">
      <dgm:prSet phldrT="[Texto]"/>
      <dgm:spPr/>
      <dgm:t>
        <a:bodyPr/>
        <a:lstStyle/>
        <a:p>
          <a:r>
            <a:rPr lang="es-ES"/>
            <a:t>Escritor</a:t>
          </a:r>
        </a:p>
      </dgm:t>
    </dgm:pt>
    <dgm:pt modelId="{4E905806-6731-442D-81AA-739AB40AD4F8}" type="parTrans" cxnId="{B0E1F0ED-BBE4-4976-9417-173F0113B4A7}">
      <dgm:prSet/>
      <dgm:spPr/>
      <dgm:t>
        <a:bodyPr/>
        <a:lstStyle/>
        <a:p>
          <a:endParaRPr lang="es-ES"/>
        </a:p>
      </dgm:t>
    </dgm:pt>
    <dgm:pt modelId="{666A1031-B6B1-4579-BEAF-2EC4BCD1FD26}" type="sibTrans" cxnId="{B0E1F0ED-BBE4-4976-9417-173F0113B4A7}">
      <dgm:prSet/>
      <dgm:spPr/>
      <dgm:t>
        <a:bodyPr/>
        <a:lstStyle/>
        <a:p>
          <a:endParaRPr lang="es-ES"/>
        </a:p>
      </dgm:t>
    </dgm:pt>
    <dgm:pt modelId="{FECD70AB-D4D2-498C-9E2F-3A96BE5CFF51}">
      <dgm:prSet phldrT="[Texto]"/>
      <dgm:spPr/>
      <dgm:t>
        <a:bodyPr/>
        <a:lstStyle/>
        <a:p>
          <a:r>
            <a:rPr lang="es-ES"/>
            <a:t>Lector</a:t>
          </a:r>
        </a:p>
      </dgm:t>
    </dgm:pt>
    <dgm:pt modelId="{049272B1-6DCF-4870-A195-FBE03D9D6C8C}" type="parTrans" cxnId="{D9C32642-9FA7-4F5B-AEC7-3E6BD2945AD7}">
      <dgm:prSet/>
      <dgm:spPr/>
      <dgm:t>
        <a:bodyPr/>
        <a:lstStyle/>
        <a:p>
          <a:endParaRPr lang="es-ES"/>
        </a:p>
      </dgm:t>
    </dgm:pt>
    <dgm:pt modelId="{1CFA1913-FA45-4C7F-93B6-C963EE07F018}" type="sibTrans" cxnId="{D9C32642-9FA7-4F5B-AEC7-3E6BD2945AD7}">
      <dgm:prSet/>
      <dgm:spPr/>
      <dgm:t>
        <a:bodyPr/>
        <a:lstStyle/>
        <a:p>
          <a:endParaRPr lang="es-ES"/>
        </a:p>
      </dgm:t>
    </dgm:pt>
    <dgm:pt modelId="{5804C28B-0C62-4A9F-8D5F-536C0196CBD0}">
      <dgm:prSet phldrT="[Texto]"/>
      <dgm:spPr/>
      <dgm:t>
        <a:bodyPr/>
        <a:lstStyle/>
        <a:p>
          <a:r>
            <a:rPr lang="es-ES"/>
            <a:t>Claims de Roles</a:t>
          </a:r>
        </a:p>
      </dgm:t>
    </dgm:pt>
    <dgm:pt modelId="{BBC13D0C-E87A-4C65-9C9A-87DB465932F2}" type="parTrans" cxnId="{24D6B15A-8079-44C4-A86D-6FD33CC75225}">
      <dgm:prSet/>
      <dgm:spPr/>
      <dgm:t>
        <a:bodyPr/>
        <a:lstStyle/>
        <a:p>
          <a:endParaRPr lang="es-ES"/>
        </a:p>
      </dgm:t>
    </dgm:pt>
    <dgm:pt modelId="{68361FC6-9961-41AB-ACE2-9B2CB69D7016}" type="sibTrans" cxnId="{24D6B15A-8079-44C4-A86D-6FD33CC75225}">
      <dgm:prSet/>
      <dgm:spPr/>
      <dgm:t>
        <a:bodyPr/>
        <a:lstStyle/>
        <a:p>
          <a:endParaRPr lang="es-ES"/>
        </a:p>
      </dgm:t>
    </dgm:pt>
    <dgm:pt modelId="{5532938D-EE7E-410E-9485-80E41EA25B86}">
      <dgm:prSet phldrT="[Texto]"/>
      <dgm:spPr/>
      <dgm:t>
        <a:bodyPr/>
        <a:lstStyle/>
        <a:p>
          <a:r>
            <a:rPr lang="es-ES"/>
            <a:t>Editor de artículos</a:t>
          </a:r>
        </a:p>
      </dgm:t>
    </dgm:pt>
    <dgm:pt modelId="{15D2A954-66BB-45BA-A99F-5F775B1EE142}" type="parTrans" cxnId="{61C44DC0-F0E8-4BE2-AC12-A4187DA5740F}">
      <dgm:prSet/>
      <dgm:spPr/>
      <dgm:t>
        <a:bodyPr/>
        <a:lstStyle/>
        <a:p>
          <a:endParaRPr lang="es-ES"/>
        </a:p>
      </dgm:t>
    </dgm:pt>
    <dgm:pt modelId="{05679F9C-B838-407F-8C99-AAD2C6B61A5C}" type="sibTrans" cxnId="{61C44DC0-F0E8-4BE2-AC12-A4187DA5740F}">
      <dgm:prSet/>
      <dgm:spPr/>
      <dgm:t>
        <a:bodyPr/>
        <a:lstStyle/>
        <a:p>
          <a:endParaRPr lang="es-ES"/>
        </a:p>
      </dgm:t>
    </dgm:pt>
    <dgm:pt modelId="{D1AC7EFE-C357-45CB-B82B-F6AA970F00F2}">
      <dgm:prSet phldrT="[Texto]"/>
      <dgm:spPr/>
      <dgm:t>
        <a:bodyPr/>
        <a:lstStyle/>
        <a:p>
          <a:r>
            <a:rPr lang="es-ES"/>
            <a:t>Lector de artículos</a:t>
          </a:r>
        </a:p>
      </dgm:t>
    </dgm:pt>
    <dgm:pt modelId="{7857BD15-4497-4E7E-8578-98347AD8954B}" type="parTrans" cxnId="{F98DA8D8-2CDE-4607-9C2C-2B674A917437}">
      <dgm:prSet/>
      <dgm:spPr/>
      <dgm:t>
        <a:bodyPr/>
        <a:lstStyle/>
        <a:p>
          <a:endParaRPr lang="es-ES"/>
        </a:p>
      </dgm:t>
    </dgm:pt>
    <dgm:pt modelId="{FA9AFECD-0AFB-4BB0-8D30-A8FB7120ED34}" type="sibTrans" cxnId="{F98DA8D8-2CDE-4607-9C2C-2B674A917437}">
      <dgm:prSet/>
      <dgm:spPr/>
      <dgm:t>
        <a:bodyPr/>
        <a:lstStyle/>
        <a:p>
          <a:endParaRPr lang="es-ES"/>
        </a:p>
      </dgm:t>
    </dgm:pt>
    <dgm:pt modelId="{AB013BCD-19AB-4EEE-A430-5978A6E27524}" type="pres">
      <dgm:prSet presAssocID="{1C886290-268E-4114-9AE2-53FA51A7B348}" presName="Name0" presStyleCnt="0">
        <dgm:presLayoutVars>
          <dgm:dir/>
          <dgm:animLvl val="lvl"/>
          <dgm:resizeHandles val="exact"/>
        </dgm:presLayoutVars>
      </dgm:prSet>
      <dgm:spPr/>
    </dgm:pt>
    <dgm:pt modelId="{8D3CF771-06BE-4227-B28F-D5CE3A820BD5}" type="pres">
      <dgm:prSet presAssocID="{DD211DA7-6BA9-490D-9F55-811E83654264}" presName="composite" presStyleCnt="0"/>
      <dgm:spPr/>
    </dgm:pt>
    <dgm:pt modelId="{3267AA6D-4108-4035-9E61-8ED96F72C9FD}" type="pres">
      <dgm:prSet presAssocID="{DD211DA7-6BA9-490D-9F55-811E8365426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B81C02C-9BCC-4F7A-A665-E190001C91EA}" type="pres">
      <dgm:prSet presAssocID="{DD211DA7-6BA9-490D-9F55-811E83654264}" presName="desTx" presStyleLbl="alignAccFollowNode1" presStyleIdx="0" presStyleCnt="3">
        <dgm:presLayoutVars>
          <dgm:bulletEnabled val="1"/>
        </dgm:presLayoutVars>
      </dgm:prSet>
      <dgm:spPr/>
    </dgm:pt>
    <dgm:pt modelId="{35E7017B-5EA3-41A0-B3E8-5A7F080B2C19}" type="pres">
      <dgm:prSet presAssocID="{F13B8B21-164D-4756-BB1C-7D757CAB7366}" presName="space" presStyleCnt="0"/>
      <dgm:spPr/>
    </dgm:pt>
    <dgm:pt modelId="{B5E506C9-A6A8-4FD3-91A1-0E030255D73E}" type="pres">
      <dgm:prSet presAssocID="{9E8E23C1-55D7-4B62-9080-198554AAC2DB}" presName="composite" presStyleCnt="0"/>
      <dgm:spPr/>
    </dgm:pt>
    <dgm:pt modelId="{A42350DB-6EFA-47F9-8F2F-8864CF195152}" type="pres">
      <dgm:prSet presAssocID="{9E8E23C1-55D7-4B62-9080-198554AAC2D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F1B4A44-33BB-407E-BBA3-C8F4320B9562}" type="pres">
      <dgm:prSet presAssocID="{9E8E23C1-55D7-4B62-9080-198554AAC2DB}" presName="desTx" presStyleLbl="alignAccFollowNode1" presStyleIdx="1" presStyleCnt="3">
        <dgm:presLayoutVars>
          <dgm:bulletEnabled val="1"/>
        </dgm:presLayoutVars>
      </dgm:prSet>
      <dgm:spPr/>
    </dgm:pt>
    <dgm:pt modelId="{C5CAF5F7-E81E-4F3B-A42C-AA28B3F7136E}" type="pres">
      <dgm:prSet presAssocID="{AB26DDCE-3270-4D86-9BE1-DFF37E72A920}" presName="space" presStyleCnt="0"/>
      <dgm:spPr/>
    </dgm:pt>
    <dgm:pt modelId="{B9C5A234-422E-4746-B8A1-7FC88FCD57D6}" type="pres">
      <dgm:prSet presAssocID="{5804C28B-0C62-4A9F-8D5F-536C0196CBD0}" presName="composite" presStyleCnt="0"/>
      <dgm:spPr/>
    </dgm:pt>
    <dgm:pt modelId="{54924D66-82C7-4528-AF1F-17FBFB2B4A5E}" type="pres">
      <dgm:prSet presAssocID="{5804C28B-0C62-4A9F-8D5F-536C0196CBD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918D8C5-4737-4F08-BBFC-E009B3621405}" type="pres">
      <dgm:prSet presAssocID="{5804C28B-0C62-4A9F-8D5F-536C0196CBD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D86E601-F07A-4DDD-8C2A-442D7D4D4883}" type="presOf" srcId="{9E8E23C1-55D7-4B62-9080-198554AAC2DB}" destId="{A42350DB-6EFA-47F9-8F2F-8864CF195152}" srcOrd="0" destOrd="0" presId="urn:microsoft.com/office/officeart/2005/8/layout/hList1"/>
    <dgm:cxn modelId="{9508C204-99E8-4559-84EA-E5A3B4ECB23F}" srcId="{1C886290-268E-4114-9AE2-53FA51A7B348}" destId="{9E8E23C1-55D7-4B62-9080-198554AAC2DB}" srcOrd="1" destOrd="0" parTransId="{9142AF75-10F0-4520-85CD-EC9016F8C861}" sibTransId="{AB26DDCE-3270-4D86-9BE1-DFF37E72A920}"/>
    <dgm:cxn modelId="{9F86E20D-502C-4F7F-9943-95423760AC3D}" type="presOf" srcId="{DD211DA7-6BA9-490D-9F55-811E83654264}" destId="{3267AA6D-4108-4035-9E61-8ED96F72C9FD}" srcOrd="0" destOrd="0" presId="urn:microsoft.com/office/officeart/2005/8/layout/hList1"/>
    <dgm:cxn modelId="{7B753F19-D0F9-455D-A85F-8C73D7DBB688}" type="presOf" srcId="{1C886290-268E-4114-9AE2-53FA51A7B348}" destId="{AB013BCD-19AB-4EEE-A430-5978A6E27524}" srcOrd="0" destOrd="0" presId="urn:microsoft.com/office/officeart/2005/8/layout/hList1"/>
    <dgm:cxn modelId="{341AEF1D-472C-4145-9D02-3A189780A25B}" srcId="{DD211DA7-6BA9-490D-9F55-811E83654264}" destId="{C829D440-FC17-46E6-B981-358774476D43}" srcOrd="0" destOrd="0" parTransId="{710440FA-161F-4982-8AFF-5CA01DAA4B60}" sibTransId="{BB6A37DD-084B-40CA-8096-59E33C791A74}"/>
    <dgm:cxn modelId="{FF82A727-81F7-4AA3-8A50-42BD71EAACC5}" type="presOf" srcId="{A43A342C-016B-4096-A8FC-7653CA58B08E}" destId="{DF1B4A44-33BB-407E-BBA3-C8F4320B9562}" srcOrd="0" destOrd="0" presId="urn:microsoft.com/office/officeart/2005/8/layout/hList1"/>
    <dgm:cxn modelId="{43769F2E-6C5E-4F80-9042-A566F3AF1FDD}" type="presOf" srcId="{5532938D-EE7E-410E-9485-80E41EA25B86}" destId="{B918D8C5-4737-4F08-BBFC-E009B3621405}" srcOrd="0" destOrd="0" presId="urn:microsoft.com/office/officeart/2005/8/layout/hList1"/>
    <dgm:cxn modelId="{D9C32642-9FA7-4F5B-AEC7-3E6BD2945AD7}" srcId="{9E8E23C1-55D7-4B62-9080-198554AAC2DB}" destId="{FECD70AB-D4D2-498C-9E2F-3A96BE5CFF51}" srcOrd="1" destOrd="0" parTransId="{049272B1-6DCF-4870-A195-FBE03D9D6C8C}" sibTransId="{1CFA1913-FA45-4C7F-93B6-C963EE07F018}"/>
    <dgm:cxn modelId="{1F2C2F43-597F-488F-B62E-08BE5BA44D5B}" type="presOf" srcId="{C829D440-FC17-46E6-B981-358774476D43}" destId="{0B81C02C-9BCC-4F7A-A665-E190001C91EA}" srcOrd="0" destOrd="0" presId="urn:microsoft.com/office/officeart/2005/8/layout/hList1"/>
    <dgm:cxn modelId="{FC8F4244-E76C-4629-B01F-D27E97653B74}" type="presOf" srcId="{FECD70AB-D4D2-498C-9E2F-3A96BE5CFF51}" destId="{DF1B4A44-33BB-407E-BBA3-C8F4320B9562}" srcOrd="0" destOrd="1" presId="urn:microsoft.com/office/officeart/2005/8/layout/hList1"/>
    <dgm:cxn modelId="{9F045256-12AA-4AA1-B127-C94D0BED8E0C}" type="presOf" srcId="{561DE714-B8DD-44F6-BF4D-101FA57B0E45}" destId="{0B81C02C-9BCC-4F7A-A665-E190001C91EA}" srcOrd="0" destOrd="1" presId="urn:microsoft.com/office/officeart/2005/8/layout/hList1"/>
    <dgm:cxn modelId="{24D6B15A-8079-44C4-A86D-6FD33CC75225}" srcId="{1C886290-268E-4114-9AE2-53FA51A7B348}" destId="{5804C28B-0C62-4A9F-8D5F-536C0196CBD0}" srcOrd="2" destOrd="0" parTransId="{BBC13D0C-E87A-4C65-9C9A-87DB465932F2}" sibTransId="{68361FC6-9961-41AB-ACE2-9B2CB69D7016}"/>
    <dgm:cxn modelId="{CB6E14BE-4308-4175-B72C-FF646C01F3CF}" srcId="{DD211DA7-6BA9-490D-9F55-811E83654264}" destId="{561DE714-B8DD-44F6-BF4D-101FA57B0E45}" srcOrd="1" destOrd="0" parTransId="{A6D18892-8538-4CBF-A9E9-8FBDEEC78789}" sibTransId="{E62D6884-1B96-43A7-BF83-E0F7FFDEE9C9}"/>
    <dgm:cxn modelId="{61C44DC0-F0E8-4BE2-AC12-A4187DA5740F}" srcId="{5804C28B-0C62-4A9F-8D5F-536C0196CBD0}" destId="{5532938D-EE7E-410E-9485-80E41EA25B86}" srcOrd="0" destOrd="0" parTransId="{15D2A954-66BB-45BA-A99F-5F775B1EE142}" sibTransId="{05679F9C-B838-407F-8C99-AAD2C6B61A5C}"/>
    <dgm:cxn modelId="{F98DA8D8-2CDE-4607-9C2C-2B674A917437}" srcId="{5804C28B-0C62-4A9F-8D5F-536C0196CBD0}" destId="{D1AC7EFE-C357-45CB-B82B-F6AA970F00F2}" srcOrd="1" destOrd="0" parTransId="{7857BD15-4497-4E7E-8578-98347AD8954B}" sibTransId="{FA9AFECD-0AFB-4BB0-8D30-A8FB7120ED34}"/>
    <dgm:cxn modelId="{7BED9EE1-6248-46C9-A00D-5D12BFE83C79}" srcId="{1C886290-268E-4114-9AE2-53FA51A7B348}" destId="{DD211DA7-6BA9-490D-9F55-811E83654264}" srcOrd="0" destOrd="0" parTransId="{A68B1758-186A-47F7-8DA4-092EEA9873B4}" sibTransId="{F13B8B21-164D-4756-BB1C-7D757CAB7366}"/>
    <dgm:cxn modelId="{316551E7-2057-46F2-BE65-5D37BD25F065}" type="presOf" srcId="{D1AC7EFE-C357-45CB-B82B-F6AA970F00F2}" destId="{B918D8C5-4737-4F08-BBFC-E009B3621405}" srcOrd="0" destOrd="1" presId="urn:microsoft.com/office/officeart/2005/8/layout/hList1"/>
    <dgm:cxn modelId="{B0E1F0ED-BBE4-4976-9417-173F0113B4A7}" srcId="{9E8E23C1-55D7-4B62-9080-198554AAC2DB}" destId="{A43A342C-016B-4096-A8FC-7653CA58B08E}" srcOrd="0" destOrd="0" parTransId="{4E905806-6731-442D-81AA-739AB40AD4F8}" sibTransId="{666A1031-B6B1-4579-BEAF-2EC4BCD1FD26}"/>
    <dgm:cxn modelId="{FC044FFF-82E1-4D39-96C6-308A7E42D6EF}" type="presOf" srcId="{5804C28B-0C62-4A9F-8D5F-536C0196CBD0}" destId="{54924D66-82C7-4528-AF1F-17FBFB2B4A5E}" srcOrd="0" destOrd="0" presId="urn:microsoft.com/office/officeart/2005/8/layout/hList1"/>
    <dgm:cxn modelId="{CBDA663E-A58D-4210-BEF4-9B0F09C43988}" type="presParOf" srcId="{AB013BCD-19AB-4EEE-A430-5978A6E27524}" destId="{8D3CF771-06BE-4227-B28F-D5CE3A820BD5}" srcOrd="0" destOrd="0" presId="urn:microsoft.com/office/officeart/2005/8/layout/hList1"/>
    <dgm:cxn modelId="{C6C616A6-ACF8-41E7-9D3E-FB521AF10D81}" type="presParOf" srcId="{8D3CF771-06BE-4227-B28F-D5CE3A820BD5}" destId="{3267AA6D-4108-4035-9E61-8ED96F72C9FD}" srcOrd="0" destOrd="0" presId="urn:microsoft.com/office/officeart/2005/8/layout/hList1"/>
    <dgm:cxn modelId="{AB57441F-BFB8-458E-8973-EB7A9AEBE42A}" type="presParOf" srcId="{8D3CF771-06BE-4227-B28F-D5CE3A820BD5}" destId="{0B81C02C-9BCC-4F7A-A665-E190001C91EA}" srcOrd="1" destOrd="0" presId="urn:microsoft.com/office/officeart/2005/8/layout/hList1"/>
    <dgm:cxn modelId="{7A64DBC1-D333-4823-845F-ADC0EE9AA82A}" type="presParOf" srcId="{AB013BCD-19AB-4EEE-A430-5978A6E27524}" destId="{35E7017B-5EA3-41A0-B3E8-5A7F080B2C19}" srcOrd="1" destOrd="0" presId="urn:microsoft.com/office/officeart/2005/8/layout/hList1"/>
    <dgm:cxn modelId="{CAD294A4-6DD7-4F98-91C6-531BB752C608}" type="presParOf" srcId="{AB013BCD-19AB-4EEE-A430-5978A6E27524}" destId="{B5E506C9-A6A8-4FD3-91A1-0E030255D73E}" srcOrd="2" destOrd="0" presId="urn:microsoft.com/office/officeart/2005/8/layout/hList1"/>
    <dgm:cxn modelId="{45218CC0-C5C6-48B1-91C8-EEA3BE0F678D}" type="presParOf" srcId="{B5E506C9-A6A8-4FD3-91A1-0E030255D73E}" destId="{A42350DB-6EFA-47F9-8F2F-8864CF195152}" srcOrd="0" destOrd="0" presId="urn:microsoft.com/office/officeart/2005/8/layout/hList1"/>
    <dgm:cxn modelId="{45217DFD-8B0A-4E83-BFD8-2E073ADECF85}" type="presParOf" srcId="{B5E506C9-A6A8-4FD3-91A1-0E030255D73E}" destId="{DF1B4A44-33BB-407E-BBA3-C8F4320B9562}" srcOrd="1" destOrd="0" presId="urn:microsoft.com/office/officeart/2005/8/layout/hList1"/>
    <dgm:cxn modelId="{EAFD6F05-93BD-48F7-8AEA-9CD7535BEF3F}" type="presParOf" srcId="{AB013BCD-19AB-4EEE-A430-5978A6E27524}" destId="{C5CAF5F7-E81E-4F3B-A42C-AA28B3F7136E}" srcOrd="3" destOrd="0" presId="urn:microsoft.com/office/officeart/2005/8/layout/hList1"/>
    <dgm:cxn modelId="{B728B0FF-64EA-4ED5-BDDB-2D08BF6F089F}" type="presParOf" srcId="{AB013BCD-19AB-4EEE-A430-5978A6E27524}" destId="{B9C5A234-422E-4746-B8A1-7FC88FCD57D6}" srcOrd="4" destOrd="0" presId="urn:microsoft.com/office/officeart/2005/8/layout/hList1"/>
    <dgm:cxn modelId="{3C58B58A-CFF0-4A36-8991-F6CC235D72E7}" type="presParOf" srcId="{B9C5A234-422E-4746-B8A1-7FC88FCD57D6}" destId="{54924D66-82C7-4528-AF1F-17FBFB2B4A5E}" srcOrd="0" destOrd="0" presId="urn:microsoft.com/office/officeart/2005/8/layout/hList1"/>
    <dgm:cxn modelId="{3FDD20AD-AABC-44F1-A54A-F564AFD137A5}" type="presParOf" srcId="{B9C5A234-422E-4746-B8A1-7FC88FCD57D6}" destId="{B918D8C5-4737-4F08-BBFC-E009B362140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0EE660-C05D-49E9-BCAF-CCE34079D205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1F3DC3DC-231D-4519-85B8-57C2B5B82193}">
      <dgm:prSet phldrT="[Texto]"/>
      <dgm:spPr/>
      <dgm:t>
        <a:bodyPr/>
        <a:lstStyle/>
        <a:p>
          <a:r>
            <a:rPr lang="es-ES"/>
            <a:t>Claims</a:t>
          </a:r>
        </a:p>
      </dgm:t>
    </dgm:pt>
    <dgm:pt modelId="{405D917B-1745-4F8A-8051-3B132E6653C5}" type="parTrans" cxnId="{CEBA7483-D71B-4B38-AFF4-1B3CD268A172}">
      <dgm:prSet/>
      <dgm:spPr/>
      <dgm:t>
        <a:bodyPr/>
        <a:lstStyle/>
        <a:p>
          <a:endParaRPr lang="es-ES"/>
        </a:p>
      </dgm:t>
    </dgm:pt>
    <dgm:pt modelId="{D9FC78A5-985F-4B3D-9832-E3BDF0B9B0C8}" type="sibTrans" cxnId="{CEBA7483-D71B-4B38-AFF4-1B3CD268A172}">
      <dgm:prSet/>
      <dgm:spPr/>
      <dgm:t>
        <a:bodyPr/>
        <a:lstStyle/>
        <a:p>
          <a:endParaRPr lang="es-ES"/>
        </a:p>
      </dgm:t>
    </dgm:pt>
    <dgm:pt modelId="{7F879C49-85BB-42C3-B781-0CAE635480CA}">
      <dgm:prSet phldrT="[Texto]"/>
      <dgm:spPr/>
      <dgm:t>
        <a:bodyPr/>
        <a:lstStyle/>
        <a:p>
          <a:r>
            <a:rPr lang="es-ES"/>
            <a:t>Nombre de usuario</a:t>
          </a:r>
        </a:p>
      </dgm:t>
    </dgm:pt>
    <dgm:pt modelId="{4AE63A05-55BB-4C6C-8B5D-6A1BE158950A}" type="parTrans" cxnId="{9E0A843A-935D-4DA5-8A2B-131FE72FF83B}">
      <dgm:prSet/>
      <dgm:spPr/>
      <dgm:t>
        <a:bodyPr/>
        <a:lstStyle/>
        <a:p>
          <a:endParaRPr lang="es-ES"/>
        </a:p>
      </dgm:t>
    </dgm:pt>
    <dgm:pt modelId="{48DCB9CE-6418-4B24-ABAB-702DDE28B82A}" type="sibTrans" cxnId="{9E0A843A-935D-4DA5-8A2B-131FE72FF83B}">
      <dgm:prSet/>
      <dgm:spPr/>
      <dgm:t>
        <a:bodyPr/>
        <a:lstStyle/>
        <a:p>
          <a:endParaRPr lang="es-ES"/>
        </a:p>
      </dgm:t>
    </dgm:pt>
    <dgm:pt modelId="{3C189A80-0711-4F65-A58A-726A5A70372B}">
      <dgm:prSet phldrT="[Texto]"/>
      <dgm:spPr/>
      <dgm:t>
        <a:bodyPr/>
        <a:lstStyle/>
        <a:p>
          <a:r>
            <a:rPr lang="es-ES"/>
            <a:t>Email</a:t>
          </a:r>
        </a:p>
      </dgm:t>
    </dgm:pt>
    <dgm:pt modelId="{BE57BFFB-37D1-4807-8F69-7832A4B8B569}" type="parTrans" cxnId="{4DD09092-B322-41A1-A7A6-86CC615037C7}">
      <dgm:prSet/>
      <dgm:spPr/>
      <dgm:t>
        <a:bodyPr/>
        <a:lstStyle/>
        <a:p>
          <a:endParaRPr lang="es-ES"/>
        </a:p>
      </dgm:t>
    </dgm:pt>
    <dgm:pt modelId="{97B2B3A4-301A-4AEB-8933-B3B6DF6E818D}" type="sibTrans" cxnId="{4DD09092-B322-41A1-A7A6-86CC615037C7}">
      <dgm:prSet/>
      <dgm:spPr/>
      <dgm:t>
        <a:bodyPr/>
        <a:lstStyle/>
        <a:p>
          <a:endParaRPr lang="es-ES"/>
        </a:p>
      </dgm:t>
    </dgm:pt>
    <dgm:pt modelId="{8F12EE53-8046-449E-A245-A08F1B937777}">
      <dgm:prSet phldrT="[Texto]"/>
      <dgm:spPr/>
      <dgm:t>
        <a:bodyPr/>
        <a:lstStyle/>
        <a:p>
          <a:r>
            <a:rPr lang="es-ES"/>
            <a:t>Numero de Empleado</a:t>
          </a:r>
        </a:p>
      </dgm:t>
    </dgm:pt>
    <dgm:pt modelId="{AB8CE817-B4AE-4691-B222-30CCA272FBDA}" type="parTrans" cxnId="{5CBFB17C-69F8-4F94-A872-DB2C48B3EF4B}">
      <dgm:prSet/>
      <dgm:spPr/>
      <dgm:t>
        <a:bodyPr/>
        <a:lstStyle/>
        <a:p>
          <a:endParaRPr lang="es-ES"/>
        </a:p>
      </dgm:t>
    </dgm:pt>
    <dgm:pt modelId="{FBF58ECC-C869-4472-A586-DA9575F7F7FD}" type="sibTrans" cxnId="{5CBFB17C-69F8-4F94-A872-DB2C48B3EF4B}">
      <dgm:prSet/>
      <dgm:spPr/>
      <dgm:t>
        <a:bodyPr/>
        <a:lstStyle/>
        <a:p>
          <a:endParaRPr lang="es-ES"/>
        </a:p>
      </dgm:t>
    </dgm:pt>
    <dgm:pt modelId="{6CDDCE86-D7D6-4FEC-89E1-2990EE4AF953}">
      <dgm:prSet phldrT="[Texto]"/>
      <dgm:spPr/>
      <dgm:t>
        <a:bodyPr/>
        <a:lstStyle/>
        <a:p>
          <a:r>
            <a:rPr lang="es-ES"/>
            <a:t>Cuenta Corriente</a:t>
          </a:r>
        </a:p>
      </dgm:t>
    </dgm:pt>
    <dgm:pt modelId="{994AD679-A318-4013-BEEB-389DD2DE7DE9}" type="parTrans" cxnId="{43F94B10-B4AE-4474-85F7-88BFB787CF81}">
      <dgm:prSet/>
      <dgm:spPr/>
      <dgm:t>
        <a:bodyPr/>
        <a:lstStyle/>
        <a:p>
          <a:endParaRPr lang="es-ES"/>
        </a:p>
      </dgm:t>
    </dgm:pt>
    <dgm:pt modelId="{C2EEBE3E-91AD-406D-AD3F-436C0BB82388}" type="sibTrans" cxnId="{43F94B10-B4AE-4474-85F7-88BFB787CF81}">
      <dgm:prSet/>
      <dgm:spPr/>
      <dgm:t>
        <a:bodyPr/>
        <a:lstStyle/>
        <a:p>
          <a:endParaRPr lang="es-ES"/>
        </a:p>
      </dgm:t>
    </dgm:pt>
    <dgm:pt modelId="{05C21C68-B756-4C68-BD01-5B084B06B6F8}">
      <dgm:prSet phldrT="[Texto]"/>
      <dgm:spPr/>
      <dgm:t>
        <a:bodyPr/>
        <a:lstStyle/>
        <a:p>
          <a:r>
            <a:rPr lang="es-ES"/>
            <a:t>Escritor</a:t>
          </a:r>
        </a:p>
      </dgm:t>
    </dgm:pt>
    <dgm:pt modelId="{DDA43123-57E9-45A1-AE09-A89399DE796F}" type="parTrans" cxnId="{4A4CDA04-5CF9-4D27-A62A-D29D176047EF}">
      <dgm:prSet/>
      <dgm:spPr/>
      <dgm:t>
        <a:bodyPr/>
        <a:lstStyle/>
        <a:p>
          <a:endParaRPr lang="es-ES"/>
        </a:p>
      </dgm:t>
    </dgm:pt>
    <dgm:pt modelId="{B8471EA1-37F4-4241-BCAA-B75BC121BE2C}" type="sibTrans" cxnId="{4A4CDA04-5CF9-4D27-A62A-D29D176047EF}">
      <dgm:prSet/>
      <dgm:spPr/>
      <dgm:t>
        <a:bodyPr/>
        <a:lstStyle/>
        <a:p>
          <a:endParaRPr lang="es-ES"/>
        </a:p>
      </dgm:t>
    </dgm:pt>
    <dgm:pt modelId="{E58D507C-DF08-407A-AEE9-475FA99F748A}">
      <dgm:prSet phldrT="[Texto]"/>
      <dgm:spPr/>
      <dgm:t>
        <a:bodyPr/>
        <a:lstStyle/>
        <a:p>
          <a:r>
            <a:rPr lang="es-ES"/>
            <a:t>Lector</a:t>
          </a:r>
        </a:p>
      </dgm:t>
    </dgm:pt>
    <dgm:pt modelId="{AB95CE1C-8A46-41DA-ACFC-821DCBD00056}" type="parTrans" cxnId="{ECD8A183-6C49-4E60-8A53-54A87F1C8B8A}">
      <dgm:prSet/>
      <dgm:spPr/>
      <dgm:t>
        <a:bodyPr/>
        <a:lstStyle/>
        <a:p>
          <a:endParaRPr lang="es-ES"/>
        </a:p>
      </dgm:t>
    </dgm:pt>
    <dgm:pt modelId="{C2D61E13-A662-4125-8E23-F0838B5DF08F}" type="sibTrans" cxnId="{ECD8A183-6C49-4E60-8A53-54A87F1C8B8A}">
      <dgm:prSet/>
      <dgm:spPr/>
      <dgm:t>
        <a:bodyPr/>
        <a:lstStyle/>
        <a:p>
          <a:endParaRPr lang="es-ES"/>
        </a:p>
      </dgm:t>
    </dgm:pt>
    <dgm:pt modelId="{FB2A7E0A-CD17-48B6-9758-0D818602D396}">
      <dgm:prSet phldrT="[Texto]"/>
      <dgm:spPr/>
      <dgm:t>
        <a:bodyPr/>
        <a:lstStyle/>
        <a:p>
          <a:r>
            <a:rPr lang="es-ES"/>
            <a:t>Edita Artículos</a:t>
          </a:r>
        </a:p>
      </dgm:t>
    </dgm:pt>
    <dgm:pt modelId="{B333FAE7-0B42-4B2D-9759-B851001F3557}" type="parTrans" cxnId="{A4D8EC34-F62B-4828-BD64-30686AC8D59A}">
      <dgm:prSet/>
      <dgm:spPr/>
      <dgm:t>
        <a:bodyPr/>
        <a:lstStyle/>
        <a:p>
          <a:endParaRPr lang="es-ES"/>
        </a:p>
      </dgm:t>
    </dgm:pt>
    <dgm:pt modelId="{1F630C93-5756-49AA-B049-C49BA124DA7F}" type="sibTrans" cxnId="{A4D8EC34-F62B-4828-BD64-30686AC8D59A}">
      <dgm:prSet/>
      <dgm:spPr/>
      <dgm:t>
        <a:bodyPr/>
        <a:lstStyle/>
        <a:p>
          <a:endParaRPr lang="es-ES"/>
        </a:p>
      </dgm:t>
    </dgm:pt>
    <dgm:pt modelId="{2DD6338D-4A32-4B2C-BEED-9999C585EA3B}">
      <dgm:prSet phldrT="[Texto]"/>
      <dgm:spPr/>
      <dgm:t>
        <a:bodyPr/>
        <a:lstStyle/>
        <a:p>
          <a:r>
            <a:rPr lang="es-ES"/>
            <a:t>Lee Artículos</a:t>
          </a:r>
        </a:p>
      </dgm:t>
    </dgm:pt>
    <dgm:pt modelId="{E26472EC-5FBD-41F8-B20C-5E833585BCDA}" type="parTrans" cxnId="{2B471B3A-1853-42D8-AD0E-F478BF630AA1}">
      <dgm:prSet/>
      <dgm:spPr/>
      <dgm:t>
        <a:bodyPr/>
        <a:lstStyle/>
        <a:p>
          <a:endParaRPr lang="es-ES"/>
        </a:p>
      </dgm:t>
    </dgm:pt>
    <dgm:pt modelId="{6198F51E-6A44-4564-8CCF-134E8AE0A380}" type="sibTrans" cxnId="{2B471B3A-1853-42D8-AD0E-F478BF630AA1}">
      <dgm:prSet/>
      <dgm:spPr/>
      <dgm:t>
        <a:bodyPr/>
        <a:lstStyle/>
        <a:p>
          <a:endParaRPr lang="es-ES"/>
        </a:p>
      </dgm:t>
    </dgm:pt>
    <dgm:pt modelId="{9882B28D-1965-467D-9746-002E3509FA78}" type="pres">
      <dgm:prSet presAssocID="{8E0EE660-C05D-49E9-BCAF-CCE34079D205}" presName="Name0" presStyleCnt="0">
        <dgm:presLayoutVars>
          <dgm:dir/>
          <dgm:animLvl val="lvl"/>
          <dgm:resizeHandles val="exact"/>
        </dgm:presLayoutVars>
      </dgm:prSet>
      <dgm:spPr/>
    </dgm:pt>
    <dgm:pt modelId="{B561DD0C-69E4-4E9E-B363-53EB5E75B932}" type="pres">
      <dgm:prSet presAssocID="{1F3DC3DC-231D-4519-85B8-57C2B5B82193}" presName="composite" presStyleCnt="0"/>
      <dgm:spPr/>
    </dgm:pt>
    <dgm:pt modelId="{A2E42816-2E61-4F75-9F69-133E2479EF86}" type="pres">
      <dgm:prSet presAssocID="{1F3DC3DC-231D-4519-85B8-57C2B5B8219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59A10C78-89AD-429E-AC9B-810CBC83D730}" type="pres">
      <dgm:prSet presAssocID="{1F3DC3DC-231D-4519-85B8-57C2B5B8219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4A4CDA04-5CF9-4D27-A62A-D29D176047EF}" srcId="{1F3DC3DC-231D-4519-85B8-57C2B5B82193}" destId="{05C21C68-B756-4C68-BD01-5B084B06B6F8}" srcOrd="4" destOrd="0" parTransId="{DDA43123-57E9-45A1-AE09-A89399DE796F}" sibTransId="{B8471EA1-37F4-4241-BCAA-B75BC121BE2C}"/>
    <dgm:cxn modelId="{43F94B10-B4AE-4474-85F7-88BFB787CF81}" srcId="{1F3DC3DC-231D-4519-85B8-57C2B5B82193}" destId="{6CDDCE86-D7D6-4FEC-89E1-2990EE4AF953}" srcOrd="3" destOrd="0" parTransId="{994AD679-A318-4013-BEEB-389DD2DE7DE9}" sibTransId="{C2EEBE3E-91AD-406D-AD3F-436C0BB82388}"/>
    <dgm:cxn modelId="{0BA43328-E929-49E2-BE2A-02AD11DDEA37}" type="presOf" srcId="{6CDDCE86-D7D6-4FEC-89E1-2990EE4AF953}" destId="{59A10C78-89AD-429E-AC9B-810CBC83D730}" srcOrd="0" destOrd="3" presId="urn:microsoft.com/office/officeart/2005/8/layout/hList1"/>
    <dgm:cxn modelId="{A4D8EC34-F62B-4828-BD64-30686AC8D59A}" srcId="{1F3DC3DC-231D-4519-85B8-57C2B5B82193}" destId="{FB2A7E0A-CD17-48B6-9758-0D818602D396}" srcOrd="6" destOrd="0" parTransId="{B333FAE7-0B42-4B2D-9759-B851001F3557}" sibTransId="{1F630C93-5756-49AA-B049-C49BA124DA7F}"/>
    <dgm:cxn modelId="{2B471B3A-1853-42D8-AD0E-F478BF630AA1}" srcId="{1F3DC3DC-231D-4519-85B8-57C2B5B82193}" destId="{2DD6338D-4A32-4B2C-BEED-9999C585EA3B}" srcOrd="7" destOrd="0" parTransId="{E26472EC-5FBD-41F8-B20C-5E833585BCDA}" sibTransId="{6198F51E-6A44-4564-8CCF-134E8AE0A380}"/>
    <dgm:cxn modelId="{9E0A843A-935D-4DA5-8A2B-131FE72FF83B}" srcId="{1F3DC3DC-231D-4519-85B8-57C2B5B82193}" destId="{7F879C49-85BB-42C3-B781-0CAE635480CA}" srcOrd="0" destOrd="0" parTransId="{4AE63A05-55BB-4C6C-8B5D-6A1BE158950A}" sibTransId="{48DCB9CE-6418-4B24-ABAB-702DDE28B82A}"/>
    <dgm:cxn modelId="{7990CB5C-CE6D-42ED-AB1D-1C5A94EB4B25}" type="presOf" srcId="{E58D507C-DF08-407A-AEE9-475FA99F748A}" destId="{59A10C78-89AD-429E-AC9B-810CBC83D730}" srcOrd="0" destOrd="5" presId="urn:microsoft.com/office/officeart/2005/8/layout/hList1"/>
    <dgm:cxn modelId="{755E2F5D-014A-4327-8858-697A1AFABDE7}" type="presOf" srcId="{2DD6338D-4A32-4B2C-BEED-9999C585EA3B}" destId="{59A10C78-89AD-429E-AC9B-810CBC83D730}" srcOrd="0" destOrd="7" presId="urn:microsoft.com/office/officeart/2005/8/layout/hList1"/>
    <dgm:cxn modelId="{CD143C65-E150-49A0-A826-038165B012CB}" type="presOf" srcId="{05C21C68-B756-4C68-BD01-5B084B06B6F8}" destId="{59A10C78-89AD-429E-AC9B-810CBC83D730}" srcOrd="0" destOrd="4" presId="urn:microsoft.com/office/officeart/2005/8/layout/hList1"/>
    <dgm:cxn modelId="{3FAF1A46-8117-436F-B2BD-6642F898C234}" type="presOf" srcId="{7F879C49-85BB-42C3-B781-0CAE635480CA}" destId="{59A10C78-89AD-429E-AC9B-810CBC83D730}" srcOrd="0" destOrd="0" presId="urn:microsoft.com/office/officeart/2005/8/layout/hList1"/>
    <dgm:cxn modelId="{56C4CE54-EB3B-4297-9B7A-4E518DB9A25A}" type="presOf" srcId="{FB2A7E0A-CD17-48B6-9758-0D818602D396}" destId="{59A10C78-89AD-429E-AC9B-810CBC83D730}" srcOrd="0" destOrd="6" presId="urn:microsoft.com/office/officeart/2005/8/layout/hList1"/>
    <dgm:cxn modelId="{01649B79-AFDD-4F51-99E3-265FE2AFB56C}" type="presOf" srcId="{8E0EE660-C05D-49E9-BCAF-CCE34079D205}" destId="{9882B28D-1965-467D-9746-002E3509FA78}" srcOrd="0" destOrd="0" presId="urn:microsoft.com/office/officeart/2005/8/layout/hList1"/>
    <dgm:cxn modelId="{5CBFB17C-69F8-4F94-A872-DB2C48B3EF4B}" srcId="{1F3DC3DC-231D-4519-85B8-57C2B5B82193}" destId="{8F12EE53-8046-449E-A245-A08F1B937777}" srcOrd="2" destOrd="0" parTransId="{AB8CE817-B4AE-4691-B222-30CCA272FBDA}" sibTransId="{FBF58ECC-C869-4472-A586-DA9575F7F7FD}"/>
    <dgm:cxn modelId="{CEBA7483-D71B-4B38-AFF4-1B3CD268A172}" srcId="{8E0EE660-C05D-49E9-BCAF-CCE34079D205}" destId="{1F3DC3DC-231D-4519-85B8-57C2B5B82193}" srcOrd="0" destOrd="0" parTransId="{405D917B-1745-4F8A-8051-3B132E6653C5}" sibTransId="{D9FC78A5-985F-4B3D-9832-E3BDF0B9B0C8}"/>
    <dgm:cxn modelId="{ECD8A183-6C49-4E60-8A53-54A87F1C8B8A}" srcId="{1F3DC3DC-231D-4519-85B8-57C2B5B82193}" destId="{E58D507C-DF08-407A-AEE9-475FA99F748A}" srcOrd="5" destOrd="0" parTransId="{AB95CE1C-8A46-41DA-ACFC-821DCBD00056}" sibTransId="{C2D61E13-A662-4125-8E23-F0838B5DF08F}"/>
    <dgm:cxn modelId="{4DD09092-B322-41A1-A7A6-86CC615037C7}" srcId="{1F3DC3DC-231D-4519-85B8-57C2B5B82193}" destId="{3C189A80-0711-4F65-A58A-726A5A70372B}" srcOrd="1" destOrd="0" parTransId="{BE57BFFB-37D1-4807-8F69-7832A4B8B569}" sibTransId="{97B2B3A4-301A-4AEB-8933-B3B6DF6E818D}"/>
    <dgm:cxn modelId="{8542D5C1-FC15-4E82-93AD-317A794A2BD8}" type="presOf" srcId="{8F12EE53-8046-449E-A245-A08F1B937777}" destId="{59A10C78-89AD-429E-AC9B-810CBC83D730}" srcOrd="0" destOrd="2" presId="urn:microsoft.com/office/officeart/2005/8/layout/hList1"/>
    <dgm:cxn modelId="{1FD3CDEA-D515-49C4-9DFD-FF8D0BF9575B}" type="presOf" srcId="{3C189A80-0711-4F65-A58A-726A5A70372B}" destId="{59A10C78-89AD-429E-AC9B-810CBC83D730}" srcOrd="0" destOrd="1" presId="urn:microsoft.com/office/officeart/2005/8/layout/hList1"/>
    <dgm:cxn modelId="{73F35CED-AC2F-41BB-8307-E76BB0AE6AFD}" type="presOf" srcId="{1F3DC3DC-231D-4519-85B8-57C2B5B82193}" destId="{A2E42816-2E61-4F75-9F69-133E2479EF86}" srcOrd="0" destOrd="0" presId="urn:microsoft.com/office/officeart/2005/8/layout/hList1"/>
    <dgm:cxn modelId="{5EEA7A76-7516-4228-9C31-AD73A083B541}" type="presParOf" srcId="{9882B28D-1965-467D-9746-002E3509FA78}" destId="{B561DD0C-69E4-4E9E-B363-53EB5E75B932}" srcOrd="0" destOrd="0" presId="urn:microsoft.com/office/officeart/2005/8/layout/hList1"/>
    <dgm:cxn modelId="{2BB3030D-2384-450D-9870-DA1BAD0181E4}" type="presParOf" srcId="{B561DD0C-69E4-4E9E-B363-53EB5E75B932}" destId="{A2E42816-2E61-4F75-9F69-133E2479EF86}" srcOrd="0" destOrd="0" presId="urn:microsoft.com/office/officeart/2005/8/layout/hList1"/>
    <dgm:cxn modelId="{865A200A-028C-4ECE-8D93-BAEE53AB41C1}" type="presParOf" srcId="{B561DD0C-69E4-4E9E-B363-53EB5E75B932}" destId="{59A10C78-89AD-429E-AC9B-810CBC83D7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5EB3C5-C139-47EB-A2EC-AB7FB4F62149}" type="doc">
      <dgm:prSet loTypeId="urn:microsoft.com/office/officeart/2005/8/layout/vList2" loCatId="Inbox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98FBF333-7621-4365-AA8E-518493846B82}">
      <dgm:prSet/>
      <dgm:spPr/>
      <dgm:t>
        <a:bodyPr/>
        <a:lstStyle/>
        <a:p>
          <a:r>
            <a:rPr lang="es-ES"/>
            <a:t>Agregando propiedades a la clase IdentityUser en lugar de hacerlo como claims separados</a:t>
          </a:r>
          <a:endParaRPr lang="en-US"/>
        </a:p>
      </dgm:t>
    </dgm:pt>
    <dgm:pt modelId="{D82B5E33-C48C-43E1-BB9E-F58DC11A3D3E}" type="parTrans" cxnId="{8B1F4B9A-65D3-4E79-AA8D-35E1A6CE0F9D}">
      <dgm:prSet/>
      <dgm:spPr/>
      <dgm:t>
        <a:bodyPr/>
        <a:lstStyle/>
        <a:p>
          <a:endParaRPr lang="en-US"/>
        </a:p>
      </dgm:t>
    </dgm:pt>
    <dgm:pt modelId="{B24B6464-89E3-4C56-92D0-7DAC17CE9F2C}" type="sibTrans" cxnId="{8B1F4B9A-65D3-4E79-AA8D-35E1A6CE0F9D}">
      <dgm:prSet/>
      <dgm:spPr/>
      <dgm:t>
        <a:bodyPr/>
        <a:lstStyle/>
        <a:p>
          <a:endParaRPr lang="en-US"/>
        </a:p>
      </dgm:t>
    </dgm:pt>
    <dgm:pt modelId="{31E79178-4F74-42B5-BF27-477D457FFE11}">
      <dgm:prSet/>
      <dgm:spPr/>
      <dgm:t>
        <a:bodyPr/>
        <a:lstStyle/>
        <a:p>
          <a:r>
            <a:rPr lang="es-ES"/>
            <a:t>Agregando mas entidades al contexto de base de datos con el fin de crear una estructura mas compleja para los datos de usuario</a:t>
          </a:r>
          <a:endParaRPr lang="en-US"/>
        </a:p>
      </dgm:t>
    </dgm:pt>
    <dgm:pt modelId="{61FE3AC4-BB49-4192-8834-91A0797C5422}" type="parTrans" cxnId="{E9899670-E44B-4660-A1F4-A290A27E336D}">
      <dgm:prSet/>
      <dgm:spPr/>
      <dgm:t>
        <a:bodyPr/>
        <a:lstStyle/>
        <a:p>
          <a:endParaRPr lang="en-US"/>
        </a:p>
      </dgm:t>
    </dgm:pt>
    <dgm:pt modelId="{3FF1814F-7458-4380-A50D-76A678B7A0EC}" type="sibTrans" cxnId="{E9899670-E44B-4660-A1F4-A290A27E336D}">
      <dgm:prSet/>
      <dgm:spPr/>
      <dgm:t>
        <a:bodyPr/>
        <a:lstStyle/>
        <a:p>
          <a:endParaRPr lang="en-US"/>
        </a:p>
      </dgm:t>
    </dgm:pt>
    <dgm:pt modelId="{B8CA24EA-C890-4256-9A84-050010340B23}" type="pres">
      <dgm:prSet presAssocID="{BA5EB3C5-C139-47EB-A2EC-AB7FB4F62149}" presName="linear" presStyleCnt="0">
        <dgm:presLayoutVars>
          <dgm:animLvl val="lvl"/>
          <dgm:resizeHandles val="exact"/>
        </dgm:presLayoutVars>
      </dgm:prSet>
      <dgm:spPr/>
    </dgm:pt>
    <dgm:pt modelId="{D42B88CB-9314-4095-A4BE-8648F29BD54C}" type="pres">
      <dgm:prSet presAssocID="{98FBF333-7621-4365-AA8E-518493846B8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1A93D3-EA3C-4E23-A252-9CD9B84B38C7}" type="pres">
      <dgm:prSet presAssocID="{B24B6464-89E3-4C56-92D0-7DAC17CE9F2C}" presName="spacer" presStyleCnt="0"/>
      <dgm:spPr/>
    </dgm:pt>
    <dgm:pt modelId="{B03DB321-1D76-48AF-969E-81CC03F0F6C9}" type="pres">
      <dgm:prSet presAssocID="{31E79178-4F74-42B5-BF27-477D457FFE1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FAD9E01-F351-4BF2-BE95-30E77F678909}" type="presOf" srcId="{31E79178-4F74-42B5-BF27-477D457FFE11}" destId="{B03DB321-1D76-48AF-969E-81CC03F0F6C9}" srcOrd="0" destOrd="0" presId="urn:microsoft.com/office/officeart/2005/8/layout/vList2"/>
    <dgm:cxn modelId="{269A8943-FB21-46DE-9AB1-687BF7A731B0}" type="presOf" srcId="{98FBF333-7621-4365-AA8E-518493846B82}" destId="{D42B88CB-9314-4095-A4BE-8648F29BD54C}" srcOrd="0" destOrd="0" presId="urn:microsoft.com/office/officeart/2005/8/layout/vList2"/>
    <dgm:cxn modelId="{E9899670-E44B-4660-A1F4-A290A27E336D}" srcId="{BA5EB3C5-C139-47EB-A2EC-AB7FB4F62149}" destId="{31E79178-4F74-42B5-BF27-477D457FFE11}" srcOrd="1" destOrd="0" parTransId="{61FE3AC4-BB49-4192-8834-91A0797C5422}" sibTransId="{3FF1814F-7458-4380-A50D-76A678B7A0EC}"/>
    <dgm:cxn modelId="{8B1F4B9A-65D3-4E79-AA8D-35E1A6CE0F9D}" srcId="{BA5EB3C5-C139-47EB-A2EC-AB7FB4F62149}" destId="{98FBF333-7621-4365-AA8E-518493846B82}" srcOrd="0" destOrd="0" parTransId="{D82B5E33-C48C-43E1-BB9E-F58DC11A3D3E}" sibTransId="{B24B6464-89E3-4C56-92D0-7DAC17CE9F2C}"/>
    <dgm:cxn modelId="{15A525FC-DCA3-4324-BAE2-D5756E33B84D}" type="presOf" srcId="{BA5EB3C5-C139-47EB-A2EC-AB7FB4F62149}" destId="{B8CA24EA-C890-4256-9A84-050010340B23}" srcOrd="0" destOrd="0" presId="urn:microsoft.com/office/officeart/2005/8/layout/vList2"/>
    <dgm:cxn modelId="{6F985C09-0ABA-4365-8918-0609B8A4C98D}" type="presParOf" srcId="{B8CA24EA-C890-4256-9A84-050010340B23}" destId="{D42B88CB-9314-4095-A4BE-8648F29BD54C}" srcOrd="0" destOrd="0" presId="urn:microsoft.com/office/officeart/2005/8/layout/vList2"/>
    <dgm:cxn modelId="{DECCF91F-BC4B-4C46-8DCB-3709E7C0C835}" type="presParOf" srcId="{B8CA24EA-C890-4256-9A84-050010340B23}" destId="{981A93D3-EA3C-4E23-A252-9CD9B84B38C7}" srcOrd="1" destOrd="0" presId="urn:microsoft.com/office/officeart/2005/8/layout/vList2"/>
    <dgm:cxn modelId="{CF2569F5-D903-4B99-AD2A-1B388294DC9F}" type="presParOf" srcId="{B8CA24EA-C890-4256-9A84-050010340B23}" destId="{B03DB321-1D76-48AF-969E-81CC03F0F6C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F611456-74BA-4C5C-9742-47DF8760DC27}" type="doc">
      <dgm:prSet loTypeId="urn:microsoft.com/office/officeart/2005/8/layout/default" loCatId="Inbox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037E8044-B60B-4F5A-ACFB-AF3AB3CC6F3A}">
      <dgm:prSet/>
      <dgm:spPr/>
      <dgm:t>
        <a:bodyPr/>
        <a:lstStyle/>
        <a:p>
          <a:r>
            <a:rPr lang="es-ES"/>
            <a:t>Confirmación de cuenta de correo</a:t>
          </a:r>
          <a:endParaRPr lang="en-US"/>
        </a:p>
      </dgm:t>
    </dgm:pt>
    <dgm:pt modelId="{7E457727-7BB1-4A28-BB22-58E3334E2CF4}" type="parTrans" cxnId="{61CF512C-9EF0-42BE-8429-365AB61FBD9B}">
      <dgm:prSet/>
      <dgm:spPr/>
      <dgm:t>
        <a:bodyPr/>
        <a:lstStyle/>
        <a:p>
          <a:endParaRPr lang="en-US"/>
        </a:p>
      </dgm:t>
    </dgm:pt>
    <dgm:pt modelId="{B2C84860-91CE-4706-B51F-78C313F0F662}" type="sibTrans" cxnId="{61CF512C-9EF0-42BE-8429-365AB61FBD9B}">
      <dgm:prSet/>
      <dgm:spPr/>
      <dgm:t>
        <a:bodyPr/>
        <a:lstStyle/>
        <a:p>
          <a:endParaRPr lang="en-US"/>
        </a:p>
      </dgm:t>
    </dgm:pt>
    <dgm:pt modelId="{83914F4C-5BA9-4910-9AEC-CE07EDE5C78C}">
      <dgm:prSet/>
      <dgm:spPr/>
      <dgm:t>
        <a:bodyPr/>
        <a:lstStyle/>
        <a:p>
          <a:r>
            <a:rPr lang="es-ES"/>
            <a:t>Recuperación de contraseña</a:t>
          </a:r>
          <a:endParaRPr lang="en-US"/>
        </a:p>
      </dgm:t>
    </dgm:pt>
    <dgm:pt modelId="{5FA86939-20B6-43AE-BEBA-6287A99DD66C}" type="parTrans" cxnId="{02CF0B4A-BE69-4A04-A454-4C701F61E830}">
      <dgm:prSet/>
      <dgm:spPr/>
      <dgm:t>
        <a:bodyPr/>
        <a:lstStyle/>
        <a:p>
          <a:endParaRPr lang="en-US"/>
        </a:p>
      </dgm:t>
    </dgm:pt>
    <dgm:pt modelId="{D5B0AFE8-B77D-46E3-B186-A6F6989B0FB6}" type="sibTrans" cxnId="{02CF0B4A-BE69-4A04-A454-4C701F61E830}">
      <dgm:prSet/>
      <dgm:spPr/>
      <dgm:t>
        <a:bodyPr/>
        <a:lstStyle/>
        <a:p>
          <a:endParaRPr lang="en-US"/>
        </a:p>
      </dgm:t>
    </dgm:pt>
    <dgm:pt modelId="{AFF2FB39-77E8-4ADF-A728-4D421356D46D}">
      <dgm:prSet/>
      <dgm:spPr/>
      <dgm:t>
        <a:bodyPr/>
        <a:lstStyle/>
        <a:p>
          <a:r>
            <a:rPr lang="es-ES"/>
            <a:t>Autenticación en dos fases</a:t>
          </a:r>
          <a:endParaRPr lang="en-US"/>
        </a:p>
      </dgm:t>
    </dgm:pt>
    <dgm:pt modelId="{0D422639-E0FB-495C-9884-2142432F5E4A}" type="parTrans" cxnId="{129FF2CC-D133-4910-8EE2-C3837E3BBEE3}">
      <dgm:prSet/>
      <dgm:spPr/>
      <dgm:t>
        <a:bodyPr/>
        <a:lstStyle/>
        <a:p>
          <a:endParaRPr lang="en-US"/>
        </a:p>
      </dgm:t>
    </dgm:pt>
    <dgm:pt modelId="{3A14B955-4889-431E-95A6-EF6A4CBD1683}" type="sibTrans" cxnId="{129FF2CC-D133-4910-8EE2-C3837E3BBEE3}">
      <dgm:prSet/>
      <dgm:spPr/>
      <dgm:t>
        <a:bodyPr/>
        <a:lstStyle/>
        <a:p>
          <a:endParaRPr lang="en-US"/>
        </a:p>
      </dgm:t>
    </dgm:pt>
    <dgm:pt modelId="{532C90B0-3FB0-451E-B96D-97AAD4423C92}">
      <dgm:prSet/>
      <dgm:spPr/>
      <dgm:t>
        <a:bodyPr/>
        <a:lstStyle/>
        <a:p>
          <a:r>
            <a:rPr lang="es-ES"/>
            <a:t>Confirmación de número de teléfono</a:t>
          </a:r>
          <a:endParaRPr lang="en-US"/>
        </a:p>
      </dgm:t>
    </dgm:pt>
    <dgm:pt modelId="{65016B66-36D2-4D31-9371-41BBDE87FCF5}" type="parTrans" cxnId="{E39F3802-AAE2-480E-B49C-3DD6678913DA}">
      <dgm:prSet/>
      <dgm:spPr/>
      <dgm:t>
        <a:bodyPr/>
        <a:lstStyle/>
        <a:p>
          <a:endParaRPr lang="en-US"/>
        </a:p>
      </dgm:t>
    </dgm:pt>
    <dgm:pt modelId="{12ECD9BB-B60C-4E3B-9079-A27D42D4B747}" type="sibTrans" cxnId="{E39F3802-AAE2-480E-B49C-3DD6678913DA}">
      <dgm:prSet/>
      <dgm:spPr/>
      <dgm:t>
        <a:bodyPr/>
        <a:lstStyle/>
        <a:p>
          <a:endParaRPr lang="en-US"/>
        </a:p>
      </dgm:t>
    </dgm:pt>
    <dgm:pt modelId="{27B76700-AB70-4610-9AEA-4F9D1FAC4270}" type="pres">
      <dgm:prSet presAssocID="{4F611456-74BA-4C5C-9742-47DF8760DC27}" presName="diagram" presStyleCnt="0">
        <dgm:presLayoutVars>
          <dgm:dir/>
          <dgm:resizeHandles val="exact"/>
        </dgm:presLayoutVars>
      </dgm:prSet>
      <dgm:spPr/>
    </dgm:pt>
    <dgm:pt modelId="{D9704E32-CBE2-4B52-854C-7828C7EE27F9}" type="pres">
      <dgm:prSet presAssocID="{037E8044-B60B-4F5A-ACFB-AF3AB3CC6F3A}" presName="node" presStyleLbl="node1" presStyleIdx="0" presStyleCnt="4">
        <dgm:presLayoutVars>
          <dgm:bulletEnabled val="1"/>
        </dgm:presLayoutVars>
      </dgm:prSet>
      <dgm:spPr/>
    </dgm:pt>
    <dgm:pt modelId="{13310E94-D3F6-412A-A3EE-3B3CFE598505}" type="pres">
      <dgm:prSet presAssocID="{B2C84860-91CE-4706-B51F-78C313F0F662}" presName="sibTrans" presStyleCnt="0"/>
      <dgm:spPr/>
    </dgm:pt>
    <dgm:pt modelId="{61E21675-7627-4377-A632-C502435FA4AB}" type="pres">
      <dgm:prSet presAssocID="{83914F4C-5BA9-4910-9AEC-CE07EDE5C78C}" presName="node" presStyleLbl="node1" presStyleIdx="1" presStyleCnt="4">
        <dgm:presLayoutVars>
          <dgm:bulletEnabled val="1"/>
        </dgm:presLayoutVars>
      </dgm:prSet>
      <dgm:spPr/>
    </dgm:pt>
    <dgm:pt modelId="{9FE6A02E-AA25-4329-9D3B-C34CC7E88399}" type="pres">
      <dgm:prSet presAssocID="{D5B0AFE8-B77D-46E3-B186-A6F6989B0FB6}" presName="sibTrans" presStyleCnt="0"/>
      <dgm:spPr/>
    </dgm:pt>
    <dgm:pt modelId="{F7049C65-4831-4C05-B2B6-F18A25C10B21}" type="pres">
      <dgm:prSet presAssocID="{AFF2FB39-77E8-4ADF-A728-4D421356D46D}" presName="node" presStyleLbl="node1" presStyleIdx="2" presStyleCnt="4">
        <dgm:presLayoutVars>
          <dgm:bulletEnabled val="1"/>
        </dgm:presLayoutVars>
      </dgm:prSet>
      <dgm:spPr/>
    </dgm:pt>
    <dgm:pt modelId="{76DC9EA7-F7DD-4A3E-A9FD-2F951173B953}" type="pres">
      <dgm:prSet presAssocID="{3A14B955-4889-431E-95A6-EF6A4CBD1683}" presName="sibTrans" presStyleCnt="0"/>
      <dgm:spPr/>
    </dgm:pt>
    <dgm:pt modelId="{2369D23B-55D9-4D08-98CD-97CB4CF4CAC2}" type="pres">
      <dgm:prSet presAssocID="{532C90B0-3FB0-451E-B96D-97AAD4423C92}" presName="node" presStyleLbl="node1" presStyleIdx="3" presStyleCnt="4">
        <dgm:presLayoutVars>
          <dgm:bulletEnabled val="1"/>
        </dgm:presLayoutVars>
      </dgm:prSet>
      <dgm:spPr/>
    </dgm:pt>
  </dgm:ptLst>
  <dgm:cxnLst>
    <dgm:cxn modelId="{E39F3802-AAE2-480E-B49C-3DD6678913DA}" srcId="{4F611456-74BA-4C5C-9742-47DF8760DC27}" destId="{532C90B0-3FB0-451E-B96D-97AAD4423C92}" srcOrd="3" destOrd="0" parTransId="{65016B66-36D2-4D31-9371-41BBDE87FCF5}" sibTransId="{12ECD9BB-B60C-4E3B-9079-A27D42D4B747}"/>
    <dgm:cxn modelId="{45E43D18-A219-4B93-9ED5-33763BF04B4F}" type="presOf" srcId="{532C90B0-3FB0-451E-B96D-97AAD4423C92}" destId="{2369D23B-55D9-4D08-98CD-97CB4CF4CAC2}" srcOrd="0" destOrd="0" presId="urn:microsoft.com/office/officeart/2005/8/layout/default"/>
    <dgm:cxn modelId="{26F7F61A-4BFE-487C-B277-D6D29EFD62EB}" type="presOf" srcId="{4F611456-74BA-4C5C-9742-47DF8760DC27}" destId="{27B76700-AB70-4610-9AEA-4F9D1FAC4270}" srcOrd="0" destOrd="0" presId="urn:microsoft.com/office/officeart/2005/8/layout/default"/>
    <dgm:cxn modelId="{A0E33A24-5FC1-4CAB-A533-77D970FAEB62}" type="presOf" srcId="{037E8044-B60B-4F5A-ACFB-AF3AB3CC6F3A}" destId="{D9704E32-CBE2-4B52-854C-7828C7EE27F9}" srcOrd="0" destOrd="0" presId="urn:microsoft.com/office/officeart/2005/8/layout/default"/>
    <dgm:cxn modelId="{61CF512C-9EF0-42BE-8429-365AB61FBD9B}" srcId="{4F611456-74BA-4C5C-9742-47DF8760DC27}" destId="{037E8044-B60B-4F5A-ACFB-AF3AB3CC6F3A}" srcOrd="0" destOrd="0" parTransId="{7E457727-7BB1-4A28-BB22-58E3334E2CF4}" sibTransId="{B2C84860-91CE-4706-B51F-78C313F0F662}"/>
    <dgm:cxn modelId="{02CF0B4A-BE69-4A04-A454-4C701F61E830}" srcId="{4F611456-74BA-4C5C-9742-47DF8760DC27}" destId="{83914F4C-5BA9-4910-9AEC-CE07EDE5C78C}" srcOrd="1" destOrd="0" parTransId="{5FA86939-20B6-43AE-BEBA-6287A99DD66C}" sibTransId="{D5B0AFE8-B77D-46E3-B186-A6F6989B0FB6}"/>
    <dgm:cxn modelId="{31DCB79E-E5EE-4ED8-B38E-B569E6666C65}" type="presOf" srcId="{AFF2FB39-77E8-4ADF-A728-4D421356D46D}" destId="{F7049C65-4831-4C05-B2B6-F18A25C10B21}" srcOrd="0" destOrd="0" presId="urn:microsoft.com/office/officeart/2005/8/layout/default"/>
    <dgm:cxn modelId="{129FF2CC-D133-4910-8EE2-C3837E3BBEE3}" srcId="{4F611456-74BA-4C5C-9742-47DF8760DC27}" destId="{AFF2FB39-77E8-4ADF-A728-4D421356D46D}" srcOrd="2" destOrd="0" parTransId="{0D422639-E0FB-495C-9884-2142432F5E4A}" sibTransId="{3A14B955-4889-431E-95A6-EF6A4CBD1683}"/>
    <dgm:cxn modelId="{76CAF8D4-BF20-4B75-8616-807752FEE21B}" type="presOf" srcId="{83914F4C-5BA9-4910-9AEC-CE07EDE5C78C}" destId="{61E21675-7627-4377-A632-C502435FA4AB}" srcOrd="0" destOrd="0" presId="urn:microsoft.com/office/officeart/2005/8/layout/default"/>
    <dgm:cxn modelId="{DB203FA2-8933-4414-921A-2B8AADCE736E}" type="presParOf" srcId="{27B76700-AB70-4610-9AEA-4F9D1FAC4270}" destId="{D9704E32-CBE2-4B52-854C-7828C7EE27F9}" srcOrd="0" destOrd="0" presId="urn:microsoft.com/office/officeart/2005/8/layout/default"/>
    <dgm:cxn modelId="{5E97E73F-FD5C-4541-919C-E82C7E10CDB3}" type="presParOf" srcId="{27B76700-AB70-4610-9AEA-4F9D1FAC4270}" destId="{13310E94-D3F6-412A-A3EE-3B3CFE598505}" srcOrd="1" destOrd="0" presId="urn:microsoft.com/office/officeart/2005/8/layout/default"/>
    <dgm:cxn modelId="{BE2EAAA1-51E1-47B8-BCCC-7A2EB56DD0ED}" type="presParOf" srcId="{27B76700-AB70-4610-9AEA-4F9D1FAC4270}" destId="{61E21675-7627-4377-A632-C502435FA4AB}" srcOrd="2" destOrd="0" presId="urn:microsoft.com/office/officeart/2005/8/layout/default"/>
    <dgm:cxn modelId="{87A33616-8DBA-4BA6-8F33-A7FBF3232FFE}" type="presParOf" srcId="{27B76700-AB70-4610-9AEA-4F9D1FAC4270}" destId="{9FE6A02E-AA25-4329-9D3B-C34CC7E88399}" srcOrd="3" destOrd="0" presId="urn:microsoft.com/office/officeart/2005/8/layout/default"/>
    <dgm:cxn modelId="{57355396-44B2-4170-8DED-F250E64FDD3E}" type="presParOf" srcId="{27B76700-AB70-4610-9AEA-4F9D1FAC4270}" destId="{F7049C65-4831-4C05-B2B6-F18A25C10B21}" srcOrd="4" destOrd="0" presId="urn:microsoft.com/office/officeart/2005/8/layout/default"/>
    <dgm:cxn modelId="{562EC31F-813B-45CB-9FB0-24757DF48C1A}" type="presParOf" srcId="{27B76700-AB70-4610-9AEA-4F9D1FAC4270}" destId="{76DC9EA7-F7DD-4A3E-A9FD-2F951173B953}" srcOrd="5" destOrd="0" presId="urn:microsoft.com/office/officeart/2005/8/layout/default"/>
    <dgm:cxn modelId="{725314F8-F49B-4480-97E7-9CDFF93CC900}" type="presParOf" srcId="{27B76700-AB70-4610-9AEA-4F9D1FAC4270}" destId="{2369D23B-55D9-4D08-98CD-97CB4CF4CAC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C8338-2526-47EA-B751-B5A6230FF826}">
      <dsp:nvSpPr>
        <dsp:cNvPr id="0" name=""/>
        <dsp:cNvSpPr/>
      </dsp:nvSpPr>
      <dsp:spPr>
        <a:xfrm>
          <a:off x="0" y="14975"/>
          <a:ext cx="7104549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El marco ASP.NET Core Identity</a:t>
          </a:r>
          <a:endParaRPr lang="en-US" sz="2500" kern="1200"/>
        </a:p>
      </dsp:txBody>
      <dsp:txXfrm>
        <a:off x="29271" y="44246"/>
        <a:ext cx="7046007" cy="541083"/>
      </dsp:txXfrm>
    </dsp:sp>
    <dsp:sp modelId="{D71315B6-EA31-4CCA-9C2B-A43C5AA896EB}">
      <dsp:nvSpPr>
        <dsp:cNvPr id="0" name=""/>
        <dsp:cNvSpPr/>
      </dsp:nvSpPr>
      <dsp:spPr>
        <a:xfrm>
          <a:off x="0" y="686600"/>
          <a:ext cx="7104549" cy="5996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Registro de usuarios</a:t>
          </a:r>
          <a:endParaRPr lang="en-US" sz="2500" kern="1200"/>
        </a:p>
      </dsp:txBody>
      <dsp:txXfrm>
        <a:off x="29271" y="715871"/>
        <a:ext cx="7046007" cy="541083"/>
      </dsp:txXfrm>
    </dsp:sp>
    <dsp:sp modelId="{97CF0969-5751-4655-92A3-F735C3D80CAB}">
      <dsp:nvSpPr>
        <dsp:cNvPr id="0" name=""/>
        <dsp:cNvSpPr/>
      </dsp:nvSpPr>
      <dsp:spPr>
        <a:xfrm>
          <a:off x="0" y="1358225"/>
          <a:ext cx="7104549" cy="5996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Inicio y cierre de sesión</a:t>
          </a:r>
          <a:endParaRPr lang="en-US" sz="2500" kern="1200"/>
        </a:p>
      </dsp:txBody>
      <dsp:txXfrm>
        <a:off x="29271" y="1387496"/>
        <a:ext cx="7046007" cy="541083"/>
      </dsp:txXfrm>
    </dsp:sp>
    <dsp:sp modelId="{88AEDBBF-D81D-49F3-96DD-20D1574CBE9E}">
      <dsp:nvSpPr>
        <dsp:cNvPr id="0" name=""/>
        <dsp:cNvSpPr/>
      </dsp:nvSpPr>
      <dsp:spPr>
        <a:xfrm>
          <a:off x="0" y="2029851"/>
          <a:ext cx="7104549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Cómo personalizar ASP.NET Core Identity</a:t>
          </a:r>
          <a:endParaRPr lang="en-US" sz="2500" kern="1200"/>
        </a:p>
      </dsp:txBody>
      <dsp:txXfrm>
        <a:off x="29271" y="2059122"/>
        <a:ext cx="7046007" cy="541083"/>
      </dsp:txXfrm>
    </dsp:sp>
    <dsp:sp modelId="{E60F320B-AC70-4A1F-B281-CE18CD6839F8}">
      <dsp:nvSpPr>
        <dsp:cNvPr id="0" name=""/>
        <dsp:cNvSpPr/>
      </dsp:nvSpPr>
      <dsp:spPr>
        <a:xfrm>
          <a:off x="0" y="2701476"/>
          <a:ext cx="7104549" cy="59962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Bloqueo de usuario</a:t>
          </a:r>
          <a:endParaRPr lang="en-US" sz="2500" kern="1200"/>
        </a:p>
      </dsp:txBody>
      <dsp:txXfrm>
        <a:off x="29271" y="2730747"/>
        <a:ext cx="7046007" cy="541083"/>
      </dsp:txXfrm>
    </dsp:sp>
    <dsp:sp modelId="{990180A4-369D-4E41-B640-3F6673038B32}">
      <dsp:nvSpPr>
        <dsp:cNvPr id="0" name=""/>
        <dsp:cNvSpPr/>
      </dsp:nvSpPr>
      <dsp:spPr>
        <a:xfrm>
          <a:off x="0" y="3373101"/>
          <a:ext cx="7104549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Tokens</a:t>
          </a:r>
          <a:endParaRPr lang="en-US" sz="2500" kern="1200"/>
        </a:p>
      </dsp:txBody>
      <dsp:txXfrm>
        <a:off x="29271" y="3402372"/>
        <a:ext cx="7046007" cy="541083"/>
      </dsp:txXfrm>
    </dsp:sp>
    <dsp:sp modelId="{E26F66E9-5E37-49E9-83CA-C5EFBB69DB1C}">
      <dsp:nvSpPr>
        <dsp:cNvPr id="0" name=""/>
        <dsp:cNvSpPr/>
      </dsp:nvSpPr>
      <dsp:spPr>
        <a:xfrm>
          <a:off x="0" y="4044726"/>
          <a:ext cx="7104549" cy="5996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Autenticación en dos fases</a:t>
          </a:r>
          <a:endParaRPr lang="en-US" sz="2500" kern="1200"/>
        </a:p>
      </dsp:txBody>
      <dsp:txXfrm>
        <a:off x="29271" y="4073997"/>
        <a:ext cx="7046007" cy="541083"/>
      </dsp:txXfrm>
    </dsp:sp>
    <dsp:sp modelId="{065E12D8-C87A-46B2-9076-FE27B1938409}">
      <dsp:nvSpPr>
        <dsp:cNvPr id="0" name=""/>
        <dsp:cNvSpPr/>
      </dsp:nvSpPr>
      <dsp:spPr>
        <a:xfrm>
          <a:off x="0" y="4716351"/>
          <a:ext cx="7104549" cy="5996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Proveedores de inicio de sesión externos</a:t>
          </a:r>
          <a:endParaRPr lang="en-US" sz="2500" kern="1200"/>
        </a:p>
      </dsp:txBody>
      <dsp:txXfrm>
        <a:off x="29271" y="4745622"/>
        <a:ext cx="7046007" cy="54108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C0882-D529-4162-9DD0-4D53475AD9FA}">
      <dsp:nvSpPr>
        <dsp:cNvPr id="0" name=""/>
        <dsp:cNvSpPr/>
      </dsp:nvSpPr>
      <dsp:spPr>
        <a:xfrm>
          <a:off x="943" y="152163"/>
          <a:ext cx="3679228" cy="22075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Proveen al usuario la posibilidad de iniciar sesión con una cuenta externa al sistema</a:t>
          </a:r>
          <a:endParaRPr lang="en-US" sz="3000" kern="1200"/>
        </a:p>
      </dsp:txBody>
      <dsp:txXfrm>
        <a:off x="943" y="152163"/>
        <a:ext cx="3679228" cy="2207537"/>
      </dsp:txXfrm>
    </dsp:sp>
    <dsp:sp modelId="{DB02BEFC-43E4-4063-8AA0-8731634052C5}">
      <dsp:nvSpPr>
        <dsp:cNvPr id="0" name=""/>
        <dsp:cNvSpPr/>
      </dsp:nvSpPr>
      <dsp:spPr>
        <a:xfrm>
          <a:off x="4048094" y="152163"/>
          <a:ext cx="3679228" cy="2207537"/>
        </a:xfrm>
        <a:prstGeom prst="rect">
          <a:avLst/>
        </a:prstGeom>
        <a:solidFill>
          <a:schemeClr val="accent4">
            <a:hueOff val="4350797"/>
            <a:satOff val="-9429"/>
            <a:lumOff val="-402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El usuario no tiene porqué recordar el usuario y contraseña de esta aplicación</a:t>
          </a:r>
          <a:endParaRPr lang="en-US" sz="3000" kern="1200"/>
        </a:p>
      </dsp:txBody>
      <dsp:txXfrm>
        <a:off x="4048094" y="152163"/>
        <a:ext cx="3679228" cy="2207537"/>
      </dsp:txXfrm>
    </dsp:sp>
    <dsp:sp modelId="{93D738F3-9CC3-4477-AA54-C85EC6FBFB02}">
      <dsp:nvSpPr>
        <dsp:cNvPr id="0" name=""/>
        <dsp:cNvSpPr/>
      </dsp:nvSpPr>
      <dsp:spPr>
        <a:xfrm>
          <a:off x="2024519" y="2727623"/>
          <a:ext cx="3679228" cy="2207537"/>
        </a:xfrm>
        <a:prstGeom prst="rect">
          <a:avLst/>
        </a:prstGeom>
        <a:solidFill>
          <a:schemeClr val="accent4">
            <a:hueOff val="8701595"/>
            <a:satOff val="-18857"/>
            <a:lumOff val="-804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Inicio de sesión único</a:t>
          </a:r>
          <a:endParaRPr lang="en-US" sz="3000" kern="1200"/>
        </a:p>
      </dsp:txBody>
      <dsp:txXfrm>
        <a:off x="2024519" y="2727623"/>
        <a:ext cx="3679228" cy="220753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0E909-A62C-49C4-BB43-1D794149397A}">
      <dsp:nvSpPr>
        <dsp:cNvPr id="0" name=""/>
        <dsp:cNvSpPr/>
      </dsp:nvSpPr>
      <dsp:spPr>
        <a:xfrm>
          <a:off x="0" y="568475"/>
          <a:ext cx="7104549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Marco basado en Claims (Notificaciones) para agregar autenticación local a nuestras aplicaciones</a:t>
          </a:r>
          <a:endParaRPr lang="en-US" sz="2500" kern="1200"/>
        </a:p>
      </dsp:txBody>
      <dsp:txXfrm>
        <a:off x="48547" y="617022"/>
        <a:ext cx="7007455" cy="897406"/>
      </dsp:txXfrm>
    </dsp:sp>
    <dsp:sp modelId="{678725CF-B695-496F-8228-158493B7D165}">
      <dsp:nvSpPr>
        <dsp:cNvPr id="0" name=""/>
        <dsp:cNvSpPr/>
      </dsp:nvSpPr>
      <dsp:spPr>
        <a:xfrm>
          <a:off x="0" y="1634975"/>
          <a:ext cx="7104549" cy="994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La mayor parte de los componentes pueden ser reemplazados (Inyección de dependencias)</a:t>
          </a:r>
          <a:endParaRPr lang="en-US" sz="2500" kern="1200"/>
        </a:p>
      </dsp:txBody>
      <dsp:txXfrm>
        <a:off x="48547" y="1683522"/>
        <a:ext cx="7007455" cy="897406"/>
      </dsp:txXfrm>
    </dsp:sp>
    <dsp:sp modelId="{1A879EF5-855D-4B5B-9378-D803CDC9E29C}">
      <dsp:nvSpPr>
        <dsp:cNvPr id="0" name=""/>
        <dsp:cNvSpPr/>
      </dsp:nvSpPr>
      <dsp:spPr>
        <a:xfrm>
          <a:off x="0" y="2701476"/>
          <a:ext cx="7104549" cy="9945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Totalmente configurable</a:t>
          </a:r>
          <a:endParaRPr lang="en-US" sz="2500" kern="1200"/>
        </a:p>
      </dsp:txBody>
      <dsp:txXfrm>
        <a:off x="48547" y="2750023"/>
        <a:ext cx="7007455" cy="897406"/>
      </dsp:txXfrm>
    </dsp:sp>
    <dsp:sp modelId="{0746DD7D-DA76-424E-9BA2-B07B2FADDC93}">
      <dsp:nvSpPr>
        <dsp:cNvPr id="0" name=""/>
        <dsp:cNvSpPr/>
      </dsp:nvSpPr>
      <dsp:spPr>
        <a:xfrm>
          <a:off x="0" y="3767976"/>
          <a:ext cx="7104549" cy="9945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Soporte para proveedores externos de autenticación</a:t>
          </a:r>
          <a:endParaRPr lang="en-US" sz="2500" kern="1200"/>
        </a:p>
      </dsp:txBody>
      <dsp:txXfrm>
        <a:off x="48547" y="3816523"/>
        <a:ext cx="7007455" cy="897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CEEAB-FB21-4EBE-BC80-4C2812BDB067}">
      <dsp:nvSpPr>
        <dsp:cNvPr id="0" name=""/>
        <dsp:cNvSpPr/>
      </dsp:nvSpPr>
      <dsp:spPr>
        <a:xfrm>
          <a:off x="0" y="10701"/>
          <a:ext cx="7728267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Inicio y cierre de sesión</a:t>
          </a:r>
          <a:endParaRPr lang="en-US" sz="3200" kern="1200"/>
        </a:p>
      </dsp:txBody>
      <dsp:txXfrm>
        <a:off x="37467" y="48168"/>
        <a:ext cx="7653333" cy="692586"/>
      </dsp:txXfrm>
    </dsp:sp>
    <dsp:sp modelId="{779EB4E7-2474-4DF1-9561-C00874481E99}">
      <dsp:nvSpPr>
        <dsp:cNvPr id="0" name=""/>
        <dsp:cNvSpPr/>
      </dsp:nvSpPr>
      <dsp:spPr>
        <a:xfrm>
          <a:off x="0" y="870381"/>
          <a:ext cx="7728267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Registro</a:t>
          </a:r>
          <a:endParaRPr lang="en-US" sz="3200" kern="1200"/>
        </a:p>
      </dsp:txBody>
      <dsp:txXfrm>
        <a:off x="37467" y="907848"/>
        <a:ext cx="7653333" cy="692586"/>
      </dsp:txXfrm>
    </dsp:sp>
    <dsp:sp modelId="{85475E7B-2FBB-40EA-AFF9-977EC95A1583}">
      <dsp:nvSpPr>
        <dsp:cNvPr id="0" name=""/>
        <dsp:cNvSpPr/>
      </dsp:nvSpPr>
      <dsp:spPr>
        <a:xfrm>
          <a:off x="0" y="1730061"/>
          <a:ext cx="7728267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Inicios de sesión externos</a:t>
          </a:r>
          <a:endParaRPr lang="en-US" sz="3200" kern="1200"/>
        </a:p>
      </dsp:txBody>
      <dsp:txXfrm>
        <a:off x="37467" y="1767528"/>
        <a:ext cx="7653333" cy="692586"/>
      </dsp:txXfrm>
    </dsp:sp>
    <dsp:sp modelId="{412E1F19-ECE8-4E8D-A3DF-91A137539345}">
      <dsp:nvSpPr>
        <dsp:cNvPr id="0" name=""/>
        <dsp:cNvSpPr/>
      </dsp:nvSpPr>
      <dsp:spPr>
        <a:xfrm>
          <a:off x="0" y="2589742"/>
          <a:ext cx="7728267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Administración de contraseñas</a:t>
          </a:r>
          <a:endParaRPr lang="en-US" sz="3200" kern="1200"/>
        </a:p>
      </dsp:txBody>
      <dsp:txXfrm>
        <a:off x="37467" y="2627209"/>
        <a:ext cx="7653333" cy="692586"/>
      </dsp:txXfrm>
    </dsp:sp>
    <dsp:sp modelId="{FD755B0B-F08D-4FDC-BE37-883C94896AD3}">
      <dsp:nvSpPr>
        <dsp:cNvPr id="0" name=""/>
        <dsp:cNvSpPr/>
      </dsp:nvSpPr>
      <dsp:spPr>
        <a:xfrm>
          <a:off x="0" y="3449422"/>
          <a:ext cx="7728267" cy="7675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Bloqueo</a:t>
          </a:r>
          <a:endParaRPr lang="en-US" sz="3200" kern="1200"/>
        </a:p>
      </dsp:txBody>
      <dsp:txXfrm>
        <a:off x="37467" y="3486889"/>
        <a:ext cx="7653333" cy="692586"/>
      </dsp:txXfrm>
    </dsp:sp>
    <dsp:sp modelId="{401C038E-3D3E-4267-82E1-BF186D714498}">
      <dsp:nvSpPr>
        <dsp:cNvPr id="0" name=""/>
        <dsp:cNvSpPr/>
      </dsp:nvSpPr>
      <dsp:spPr>
        <a:xfrm>
          <a:off x="0" y="4309102"/>
          <a:ext cx="7728267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Autenticación en dos fases</a:t>
          </a:r>
          <a:endParaRPr lang="en-US" sz="3200" kern="1200"/>
        </a:p>
      </dsp:txBody>
      <dsp:txXfrm>
        <a:off x="37467" y="4346569"/>
        <a:ext cx="7653333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3A53F-F467-46D1-A4C1-15CBD1330D93}">
      <dsp:nvSpPr>
        <dsp:cNvPr id="0" name=""/>
        <dsp:cNvSpPr/>
      </dsp:nvSpPr>
      <dsp:spPr>
        <a:xfrm>
          <a:off x="943" y="152163"/>
          <a:ext cx="3679228" cy="22075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500" kern="1200"/>
            <a:t>Nombre</a:t>
          </a:r>
          <a:endParaRPr lang="en-US" sz="5500" kern="1200"/>
        </a:p>
      </dsp:txBody>
      <dsp:txXfrm>
        <a:off x="943" y="152163"/>
        <a:ext cx="3679228" cy="2207537"/>
      </dsp:txXfrm>
    </dsp:sp>
    <dsp:sp modelId="{184A55F2-E500-4DCB-96A3-14AF63D98339}">
      <dsp:nvSpPr>
        <dsp:cNvPr id="0" name=""/>
        <dsp:cNvSpPr/>
      </dsp:nvSpPr>
      <dsp:spPr>
        <a:xfrm>
          <a:off x="4048094" y="152163"/>
          <a:ext cx="3679228" cy="2207537"/>
        </a:xfrm>
        <a:prstGeom prst="rect">
          <a:avLst/>
        </a:prstGeom>
        <a:solidFill>
          <a:schemeClr val="accent4">
            <a:hueOff val="2900532"/>
            <a:satOff val="-6286"/>
            <a:lumOff val="-268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500" kern="1200"/>
            <a:t>Ciudad</a:t>
          </a:r>
          <a:endParaRPr lang="en-US" sz="5500" kern="1200"/>
        </a:p>
      </dsp:txBody>
      <dsp:txXfrm>
        <a:off x="4048094" y="152163"/>
        <a:ext cx="3679228" cy="2207537"/>
      </dsp:txXfrm>
    </dsp:sp>
    <dsp:sp modelId="{5A92F93A-E4C1-423F-8E0D-A82BB0B3A7CD}">
      <dsp:nvSpPr>
        <dsp:cNvPr id="0" name=""/>
        <dsp:cNvSpPr/>
      </dsp:nvSpPr>
      <dsp:spPr>
        <a:xfrm>
          <a:off x="943" y="2727623"/>
          <a:ext cx="3679228" cy="2207537"/>
        </a:xfrm>
        <a:prstGeom prst="rect">
          <a:avLst/>
        </a:prstGeom>
        <a:solidFill>
          <a:schemeClr val="accent4">
            <a:hueOff val="5801063"/>
            <a:satOff val="-12571"/>
            <a:lumOff val="-536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500" kern="1200"/>
            <a:t>Número de empleado</a:t>
          </a:r>
          <a:endParaRPr lang="en-US" sz="5500" kern="1200"/>
        </a:p>
      </dsp:txBody>
      <dsp:txXfrm>
        <a:off x="943" y="2727623"/>
        <a:ext cx="3679228" cy="2207537"/>
      </dsp:txXfrm>
    </dsp:sp>
    <dsp:sp modelId="{AA7036A5-D2E3-4542-B3A1-E6D176143F8E}">
      <dsp:nvSpPr>
        <dsp:cNvPr id="0" name=""/>
        <dsp:cNvSpPr/>
      </dsp:nvSpPr>
      <dsp:spPr>
        <a:xfrm>
          <a:off x="4048094" y="2727623"/>
          <a:ext cx="3679228" cy="2207537"/>
        </a:xfrm>
        <a:prstGeom prst="rect">
          <a:avLst/>
        </a:prstGeom>
        <a:solidFill>
          <a:schemeClr val="accent4">
            <a:hueOff val="8701595"/>
            <a:satOff val="-18857"/>
            <a:lumOff val="-804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500" kern="1200"/>
            <a:t>Nivel de acceso</a:t>
          </a:r>
          <a:endParaRPr lang="en-US" sz="5500" kern="1200"/>
        </a:p>
      </dsp:txBody>
      <dsp:txXfrm>
        <a:off x="4048094" y="2727623"/>
        <a:ext cx="3679228" cy="22075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F33-B370-44F0-9F26-15E5A975D0EE}">
      <dsp:nvSpPr>
        <dsp:cNvPr id="0" name=""/>
        <dsp:cNvSpPr/>
      </dsp:nvSpPr>
      <dsp:spPr>
        <a:xfrm>
          <a:off x="6978271" y="2636542"/>
          <a:ext cx="633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3999" y="45720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E9EE5-D595-4D9F-B64A-41B316289771}">
      <dsp:nvSpPr>
        <dsp:cNvPr id="0" name=""/>
        <dsp:cNvSpPr/>
      </dsp:nvSpPr>
      <dsp:spPr>
        <a:xfrm>
          <a:off x="3174275" y="1722052"/>
          <a:ext cx="633999" cy="960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6999" y="0"/>
              </a:lnTo>
              <a:lnTo>
                <a:pt x="316999" y="960209"/>
              </a:lnTo>
              <a:lnTo>
                <a:pt x="633999" y="960209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11730-3D53-4CCB-A184-D122700E2B77}">
      <dsp:nvSpPr>
        <dsp:cNvPr id="0" name=""/>
        <dsp:cNvSpPr/>
      </dsp:nvSpPr>
      <dsp:spPr>
        <a:xfrm>
          <a:off x="6978271" y="716809"/>
          <a:ext cx="6339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3999" y="45720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39053-D6C9-4D6B-B290-406115A906BE}">
      <dsp:nvSpPr>
        <dsp:cNvPr id="0" name=""/>
        <dsp:cNvSpPr/>
      </dsp:nvSpPr>
      <dsp:spPr>
        <a:xfrm>
          <a:off x="3174275" y="762529"/>
          <a:ext cx="633999" cy="959523"/>
        </a:xfrm>
        <a:custGeom>
          <a:avLst/>
          <a:gdLst/>
          <a:ahLst/>
          <a:cxnLst/>
          <a:rect l="0" t="0" r="0" b="0"/>
          <a:pathLst>
            <a:path>
              <a:moveTo>
                <a:pt x="0" y="959523"/>
              </a:moveTo>
              <a:lnTo>
                <a:pt x="316999" y="959523"/>
              </a:lnTo>
              <a:lnTo>
                <a:pt x="316999" y="0"/>
              </a:lnTo>
              <a:lnTo>
                <a:pt x="633999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1224E-F58B-472C-A9A9-DBB3CF4A4F9B}">
      <dsp:nvSpPr>
        <dsp:cNvPr id="0" name=""/>
        <dsp:cNvSpPr/>
      </dsp:nvSpPr>
      <dsp:spPr>
        <a:xfrm>
          <a:off x="4279" y="1044281"/>
          <a:ext cx="3169996" cy="1355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ClaimsPrincipal</a:t>
          </a:r>
        </a:p>
      </dsp:txBody>
      <dsp:txXfrm>
        <a:off x="4279" y="1044281"/>
        <a:ext cx="3169996" cy="1355541"/>
      </dsp:txXfrm>
    </dsp:sp>
    <dsp:sp modelId="{D6E3C819-445E-476B-B438-AE48450F8A70}">
      <dsp:nvSpPr>
        <dsp:cNvPr id="0" name=""/>
        <dsp:cNvSpPr/>
      </dsp:nvSpPr>
      <dsp:spPr>
        <a:xfrm>
          <a:off x="3808274" y="444"/>
          <a:ext cx="3169996" cy="15241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ClaimsIdentity</a:t>
          </a:r>
        </a:p>
      </dsp:txBody>
      <dsp:txXfrm>
        <a:off x="3808274" y="444"/>
        <a:ext cx="3169996" cy="1524169"/>
      </dsp:txXfrm>
    </dsp:sp>
    <dsp:sp modelId="{5B26F1F5-50D0-45A7-8030-FAE8E23EFBBB}">
      <dsp:nvSpPr>
        <dsp:cNvPr id="0" name=""/>
        <dsp:cNvSpPr/>
      </dsp:nvSpPr>
      <dsp:spPr>
        <a:xfrm>
          <a:off x="7612270" y="1131"/>
          <a:ext cx="3169996" cy="15227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Claims</a:t>
          </a:r>
        </a:p>
      </dsp:txBody>
      <dsp:txXfrm>
        <a:off x="7612270" y="1131"/>
        <a:ext cx="3169996" cy="1522796"/>
      </dsp:txXfrm>
    </dsp:sp>
    <dsp:sp modelId="{C392FBEC-CFB8-40BA-8CA0-F0AD8C4067D1}">
      <dsp:nvSpPr>
        <dsp:cNvPr id="0" name=""/>
        <dsp:cNvSpPr/>
      </dsp:nvSpPr>
      <dsp:spPr>
        <a:xfrm>
          <a:off x="3808274" y="1920863"/>
          <a:ext cx="3169996" cy="15227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ClaimsIdentity</a:t>
          </a:r>
        </a:p>
      </dsp:txBody>
      <dsp:txXfrm>
        <a:off x="3808274" y="1920863"/>
        <a:ext cx="3169996" cy="1522796"/>
      </dsp:txXfrm>
    </dsp:sp>
    <dsp:sp modelId="{2645B3F7-29EA-4F42-9F97-8E360A194EBA}">
      <dsp:nvSpPr>
        <dsp:cNvPr id="0" name=""/>
        <dsp:cNvSpPr/>
      </dsp:nvSpPr>
      <dsp:spPr>
        <a:xfrm>
          <a:off x="7612270" y="1920863"/>
          <a:ext cx="3169996" cy="15227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Claims</a:t>
          </a:r>
        </a:p>
      </dsp:txBody>
      <dsp:txXfrm>
        <a:off x="7612270" y="1920863"/>
        <a:ext cx="3169996" cy="15227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D306D-1BBE-4D6E-A128-4ED4FD1555F1}">
      <dsp:nvSpPr>
        <dsp:cNvPr id="0" name=""/>
        <dsp:cNvSpPr/>
      </dsp:nvSpPr>
      <dsp:spPr>
        <a:xfrm>
          <a:off x="0" y="20655"/>
          <a:ext cx="2007235" cy="633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Usuario</a:t>
          </a:r>
        </a:p>
      </dsp:txBody>
      <dsp:txXfrm>
        <a:off x="0" y="20655"/>
        <a:ext cx="2007235" cy="633600"/>
      </dsp:txXfrm>
    </dsp:sp>
    <dsp:sp modelId="{3E66A35C-312A-4492-8EC0-01626369EC25}">
      <dsp:nvSpPr>
        <dsp:cNvPr id="0" name=""/>
        <dsp:cNvSpPr/>
      </dsp:nvSpPr>
      <dsp:spPr>
        <a:xfrm>
          <a:off x="0" y="654255"/>
          <a:ext cx="2007235" cy="126818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Nombre de usuario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Email</a:t>
          </a:r>
        </a:p>
      </dsp:txBody>
      <dsp:txXfrm>
        <a:off x="0" y="654255"/>
        <a:ext cx="2007235" cy="12681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7AA6D-4108-4035-9E61-8ED96F72C9FD}">
      <dsp:nvSpPr>
        <dsp:cNvPr id="0" name=""/>
        <dsp:cNvSpPr/>
      </dsp:nvSpPr>
      <dsp:spPr>
        <a:xfrm>
          <a:off x="2103" y="712317"/>
          <a:ext cx="2050755" cy="796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Claims  de Usuario</a:t>
          </a:r>
        </a:p>
      </dsp:txBody>
      <dsp:txXfrm>
        <a:off x="2103" y="712317"/>
        <a:ext cx="2050755" cy="796964"/>
      </dsp:txXfrm>
    </dsp:sp>
    <dsp:sp modelId="{0B81C02C-9BCC-4F7A-A665-E190001C91EA}">
      <dsp:nvSpPr>
        <dsp:cNvPr id="0" name=""/>
        <dsp:cNvSpPr/>
      </dsp:nvSpPr>
      <dsp:spPr>
        <a:xfrm>
          <a:off x="2103" y="1509282"/>
          <a:ext cx="2050755" cy="16003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Num. Empleado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Cuenta Corriente</a:t>
          </a:r>
        </a:p>
      </dsp:txBody>
      <dsp:txXfrm>
        <a:off x="2103" y="1509282"/>
        <a:ext cx="2050755" cy="1600335"/>
      </dsp:txXfrm>
    </dsp:sp>
    <dsp:sp modelId="{A42350DB-6EFA-47F9-8F2F-8864CF195152}">
      <dsp:nvSpPr>
        <dsp:cNvPr id="0" name=""/>
        <dsp:cNvSpPr/>
      </dsp:nvSpPr>
      <dsp:spPr>
        <a:xfrm>
          <a:off x="2339964" y="712317"/>
          <a:ext cx="2050755" cy="796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Roles</a:t>
          </a:r>
        </a:p>
      </dsp:txBody>
      <dsp:txXfrm>
        <a:off x="2339964" y="712317"/>
        <a:ext cx="2050755" cy="796964"/>
      </dsp:txXfrm>
    </dsp:sp>
    <dsp:sp modelId="{DF1B4A44-33BB-407E-BBA3-C8F4320B9562}">
      <dsp:nvSpPr>
        <dsp:cNvPr id="0" name=""/>
        <dsp:cNvSpPr/>
      </dsp:nvSpPr>
      <dsp:spPr>
        <a:xfrm>
          <a:off x="2339964" y="1509282"/>
          <a:ext cx="2050755" cy="16003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Escritor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Lector</a:t>
          </a:r>
        </a:p>
      </dsp:txBody>
      <dsp:txXfrm>
        <a:off x="2339964" y="1509282"/>
        <a:ext cx="2050755" cy="1600335"/>
      </dsp:txXfrm>
    </dsp:sp>
    <dsp:sp modelId="{54924D66-82C7-4528-AF1F-17FBFB2B4A5E}">
      <dsp:nvSpPr>
        <dsp:cNvPr id="0" name=""/>
        <dsp:cNvSpPr/>
      </dsp:nvSpPr>
      <dsp:spPr>
        <a:xfrm>
          <a:off x="4677825" y="712317"/>
          <a:ext cx="2050755" cy="796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Claims de Roles</a:t>
          </a:r>
        </a:p>
      </dsp:txBody>
      <dsp:txXfrm>
        <a:off x="4677825" y="712317"/>
        <a:ext cx="2050755" cy="796964"/>
      </dsp:txXfrm>
    </dsp:sp>
    <dsp:sp modelId="{B918D8C5-4737-4F08-BBFC-E009B3621405}">
      <dsp:nvSpPr>
        <dsp:cNvPr id="0" name=""/>
        <dsp:cNvSpPr/>
      </dsp:nvSpPr>
      <dsp:spPr>
        <a:xfrm>
          <a:off x="4677825" y="1509282"/>
          <a:ext cx="2050755" cy="16003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Editor de artículos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Lector de artículos</a:t>
          </a:r>
        </a:p>
      </dsp:txBody>
      <dsp:txXfrm>
        <a:off x="4677825" y="1509282"/>
        <a:ext cx="2050755" cy="16003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42816-2E61-4F75-9F69-133E2479EF86}">
      <dsp:nvSpPr>
        <dsp:cNvPr id="0" name=""/>
        <dsp:cNvSpPr/>
      </dsp:nvSpPr>
      <dsp:spPr>
        <a:xfrm>
          <a:off x="0" y="55497"/>
          <a:ext cx="3636905" cy="7200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Claims</a:t>
          </a:r>
        </a:p>
      </dsp:txBody>
      <dsp:txXfrm>
        <a:off x="0" y="55497"/>
        <a:ext cx="3636905" cy="720000"/>
      </dsp:txXfrm>
    </dsp:sp>
    <dsp:sp modelId="{59A10C78-89AD-429E-AC9B-810CBC83D730}">
      <dsp:nvSpPr>
        <dsp:cNvPr id="0" name=""/>
        <dsp:cNvSpPr/>
      </dsp:nvSpPr>
      <dsp:spPr>
        <a:xfrm>
          <a:off x="0" y="775497"/>
          <a:ext cx="3636905" cy="35685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/>
            <a:t>Nombre de usuario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/>
            <a:t>Email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/>
            <a:t>Numero de Empleado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/>
            <a:t>Cuenta Corriente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/>
            <a:t>Escritor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/>
            <a:t>Lector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/>
            <a:t>Edita Artículos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/>
            <a:t>Lee Artículos</a:t>
          </a:r>
        </a:p>
      </dsp:txBody>
      <dsp:txXfrm>
        <a:off x="0" y="775497"/>
        <a:ext cx="3636905" cy="3568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B88CB-9314-4095-A4BE-8648F29BD54C}">
      <dsp:nvSpPr>
        <dsp:cNvPr id="0" name=""/>
        <dsp:cNvSpPr/>
      </dsp:nvSpPr>
      <dsp:spPr>
        <a:xfrm>
          <a:off x="0" y="27304"/>
          <a:ext cx="7728267" cy="24659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Agregando propiedades a la clase IdentityUser en lugar de hacerlo como claims separados</a:t>
          </a:r>
          <a:endParaRPr lang="en-US" sz="3500" kern="1200"/>
        </a:p>
      </dsp:txBody>
      <dsp:txXfrm>
        <a:off x="120378" y="147682"/>
        <a:ext cx="7487511" cy="2225201"/>
      </dsp:txXfrm>
    </dsp:sp>
    <dsp:sp modelId="{B03DB321-1D76-48AF-969E-81CC03F0F6C9}">
      <dsp:nvSpPr>
        <dsp:cNvPr id="0" name=""/>
        <dsp:cNvSpPr/>
      </dsp:nvSpPr>
      <dsp:spPr>
        <a:xfrm>
          <a:off x="0" y="2594061"/>
          <a:ext cx="7728267" cy="24659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Agregando mas entidades al contexto de base de datos con el fin de crear una estructura mas compleja para los datos de usuario</a:t>
          </a:r>
          <a:endParaRPr lang="en-US" sz="3500" kern="1200"/>
        </a:p>
      </dsp:txBody>
      <dsp:txXfrm>
        <a:off x="120378" y="2714439"/>
        <a:ext cx="7487511" cy="22252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04E32-CBE2-4B52-854C-7828C7EE27F9}">
      <dsp:nvSpPr>
        <dsp:cNvPr id="0" name=""/>
        <dsp:cNvSpPr/>
      </dsp:nvSpPr>
      <dsp:spPr>
        <a:xfrm>
          <a:off x="943" y="152163"/>
          <a:ext cx="3679228" cy="22075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/>
            <a:t>Confirmación de cuenta de correo</a:t>
          </a:r>
          <a:endParaRPr lang="en-US" sz="4400" kern="1200"/>
        </a:p>
      </dsp:txBody>
      <dsp:txXfrm>
        <a:off x="943" y="152163"/>
        <a:ext cx="3679228" cy="2207537"/>
      </dsp:txXfrm>
    </dsp:sp>
    <dsp:sp modelId="{61E21675-7627-4377-A632-C502435FA4AB}">
      <dsp:nvSpPr>
        <dsp:cNvPr id="0" name=""/>
        <dsp:cNvSpPr/>
      </dsp:nvSpPr>
      <dsp:spPr>
        <a:xfrm>
          <a:off x="4048094" y="152163"/>
          <a:ext cx="3679228" cy="2207537"/>
        </a:xfrm>
        <a:prstGeom prst="rect">
          <a:avLst/>
        </a:prstGeom>
        <a:solidFill>
          <a:schemeClr val="accent4">
            <a:hueOff val="2900532"/>
            <a:satOff val="-6286"/>
            <a:lumOff val="-268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/>
            <a:t>Recuperación de contraseña</a:t>
          </a:r>
          <a:endParaRPr lang="en-US" sz="4400" kern="1200"/>
        </a:p>
      </dsp:txBody>
      <dsp:txXfrm>
        <a:off x="4048094" y="152163"/>
        <a:ext cx="3679228" cy="2207537"/>
      </dsp:txXfrm>
    </dsp:sp>
    <dsp:sp modelId="{F7049C65-4831-4C05-B2B6-F18A25C10B21}">
      <dsp:nvSpPr>
        <dsp:cNvPr id="0" name=""/>
        <dsp:cNvSpPr/>
      </dsp:nvSpPr>
      <dsp:spPr>
        <a:xfrm>
          <a:off x="943" y="2727623"/>
          <a:ext cx="3679228" cy="2207537"/>
        </a:xfrm>
        <a:prstGeom prst="rect">
          <a:avLst/>
        </a:prstGeom>
        <a:solidFill>
          <a:schemeClr val="accent4">
            <a:hueOff val="5801063"/>
            <a:satOff val="-12571"/>
            <a:lumOff val="-536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/>
            <a:t>Autenticación en dos fases</a:t>
          </a:r>
          <a:endParaRPr lang="en-US" sz="4400" kern="1200"/>
        </a:p>
      </dsp:txBody>
      <dsp:txXfrm>
        <a:off x="943" y="2727623"/>
        <a:ext cx="3679228" cy="2207537"/>
      </dsp:txXfrm>
    </dsp:sp>
    <dsp:sp modelId="{2369D23B-55D9-4D08-98CD-97CB4CF4CAC2}">
      <dsp:nvSpPr>
        <dsp:cNvPr id="0" name=""/>
        <dsp:cNvSpPr/>
      </dsp:nvSpPr>
      <dsp:spPr>
        <a:xfrm>
          <a:off x="4048094" y="2727623"/>
          <a:ext cx="3679228" cy="2207537"/>
        </a:xfrm>
        <a:prstGeom prst="rect">
          <a:avLst/>
        </a:prstGeom>
        <a:solidFill>
          <a:schemeClr val="accent4">
            <a:hueOff val="8701595"/>
            <a:satOff val="-18857"/>
            <a:lumOff val="-804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/>
            <a:t>Confirmación de número de teléfono</a:t>
          </a:r>
          <a:endParaRPr lang="en-US" sz="4400" kern="1200"/>
        </a:p>
      </dsp:txBody>
      <dsp:txXfrm>
        <a:off x="4048094" y="2727623"/>
        <a:ext cx="3679228" cy="2207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1FCE6A-97BC-41EB-809A-50936E0F94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0A0486-F672-4FEF-A0A9-E6C3B7E3A5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31F47C-AD31-49DB-BBF3-1E84C391D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s-ES" sz="5400"/>
              <a:t>Autenticación con Asp.Net Core Identity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D4DAD5-D4E6-4775-8DFE-D93B96EE1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s-ES" sz="2400">
                <a:solidFill>
                  <a:srgbClr val="8CD6E4"/>
                </a:solidFill>
              </a:rPr>
              <a:t>Seguridad Aplicaciones Asp.Net</a:t>
            </a:r>
          </a:p>
        </p:txBody>
      </p:sp>
    </p:spTree>
    <p:extLst>
      <p:ext uri="{BB962C8B-B14F-4D97-AF65-F5344CB8AC3E}">
        <p14:creationId xmlns:p14="http://schemas.microsoft.com/office/powerpoint/2010/main" val="423418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ABB4-7E2A-4248-9FE7-4A419AFF2F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6970D-C1E5-4FB1-84E8-86CB9CED1C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4DAFE1D-DB3B-4F90-AC0E-FDAEDB53F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124" y="484632"/>
            <a:ext cx="9948966" cy="35567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B05A27-D372-4AB2-956C-48DD30F3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Arquitectura Asp.Net Identity</a:t>
            </a:r>
          </a:p>
        </p:txBody>
      </p:sp>
    </p:spTree>
    <p:extLst>
      <p:ext uri="{BB962C8B-B14F-4D97-AF65-F5344CB8AC3E}">
        <p14:creationId xmlns:p14="http://schemas.microsoft.com/office/powerpoint/2010/main" val="349023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CD5DC-EC60-4857-AD34-9336C641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IUser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993EF3-DA25-46C7-B299-B102B5D05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564892"/>
          </a:xfrm>
        </p:spPr>
        <p:txBody>
          <a:bodyPr/>
          <a:lstStyle/>
          <a:p>
            <a:r>
              <a:rPr lang="es-ES"/>
              <a:t>No indica cómo se autentican los usuarios</a:t>
            </a:r>
          </a:p>
          <a:p>
            <a:r>
              <a:rPr lang="es-ES"/>
              <a:t>Tkey es un genérico</a:t>
            </a:r>
          </a:p>
          <a:p>
            <a:endParaRPr lang="es-ES"/>
          </a:p>
          <a:p>
            <a:endParaRPr lang="es-ES"/>
          </a:p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340B83-78D5-4DBC-82B2-438B2BD5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297155"/>
            <a:ext cx="7024308" cy="25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7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B17A9DB-30EE-4C20-9DE4-97DA2D7E7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657117"/>
            <a:ext cx="8017774" cy="272604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ACF0A4-8B4A-4AEF-A396-4B96A7A0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/>
              <a:t>IUserStore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4E49E2-3375-43DD-8C62-7E31D8F77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998765"/>
          </a:xfrm>
        </p:spPr>
        <p:txBody>
          <a:bodyPr>
            <a:normAutofit/>
          </a:bodyPr>
          <a:lstStyle/>
          <a:p>
            <a:r>
              <a:rPr lang="es-ES"/>
              <a:t>Abstracción del almacenamiento de datos de usuarios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37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EB91F-B69B-4155-ABA2-A5875B5A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IUserEmailStore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866AB96-3C4E-4786-BC69-036054122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811471"/>
            <a:ext cx="7315200" cy="322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5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EC56B-65F5-4C7F-86CB-C5D08273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IUserPhoneNumberStore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C400653-39FC-470C-8ACF-715754EBA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188562"/>
            <a:ext cx="7315200" cy="24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23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7E947-DF76-4F36-B4BB-AE464952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UserManager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8B0C427-089A-4FB1-A390-DB83599C8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231141"/>
            <a:ext cx="7315200" cy="238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8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8121F-E8F3-4404-91E1-12812893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Demo consola registro y autenticacion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0BDDBF8-F1C1-41AD-94F2-4049CBE84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8243" y="1667094"/>
            <a:ext cx="7076190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9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31D70-763F-489E-9E28-B069EEA7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Demo sitio web NuGet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2AC018A5-745B-4E8A-B99E-1DE12A54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4461CE9-A1AB-474F-B770-023068B6B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827506"/>
            <a:ext cx="6613152" cy="111914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FD79CA6-BCD8-4E98-8E99-7AB34D99A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3346553"/>
            <a:ext cx="7516668" cy="111914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5432629-424F-48BE-93C8-D8BA5DC56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268" y="4857670"/>
            <a:ext cx="7455062" cy="7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19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03174-BAC8-40FC-9EEB-37AAB5F9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s-ES"/>
              <a:t>Opciones de autenticación al crear nuevo proyecto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6DB975A-B821-4390-AFEA-0155F1F6C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037025"/>
            <a:ext cx="7315200" cy="477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30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ABB4-7E2A-4248-9FE7-4A419AFF2F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6970D-C1E5-4FB1-84E8-86CB9CED1C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73D5EE6-AA3C-4E6C-A735-F576C5438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659" y="484632"/>
            <a:ext cx="8319896" cy="35567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2475CC-2923-4779-9CE5-B1C94DBB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Sin Autenticación</a:t>
            </a:r>
          </a:p>
        </p:txBody>
      </p:sp>
    </p:spTree>
    <p:extLst>
      <p:ext uri="{BB962C8B-B14F-4D97-AF65-F5344CB8AC3E}">
        <p14:creationId xmlns:p14="http://schemas.microsoft.com/office/powerpoint/2010/main" val="288187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F7C9B3-01BE-4D46-ACA2-312DFE36A1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EE1B74-7906-4667-8C1A-8CEC732A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Introducción</a:t>
            </a:r>
          </a:p>
        </p:txBody>
      </p:sp>
      <p:graphicFrame>
        <p:nvGraphicFramePr>
          <p:cNvPr id="5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006937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8163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ABB4-7E2A-4248-9FE7-4A419AFF2F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6970D-C1E5-4FB1-84E8-86CB9CED1C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58E7DBDE-37F1-4B9C-AFC4-BF2BB0BC6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059" y="484632"/>
            <a:ext cx="8299095" cy="35567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E1BA4B4-2033-49AE-9546-9942999E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Cuentas de usuario individuales</a:t>
            </a:r>
          </a:p>
        </p:txBody>
      </p:sp>
    </p:spTree>
    <p:extLst>
      <p:ext uri="{BB962C8B-B14F-4D97-AF65-F5344CB8AC3E}">
        <p14:creationId xmlns:p14="http://schemas.microsoft.com/office/powerpoint/2010/main" val="371506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ABB4-7E2A-4248-9FE7-4A419AFF2F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6970D-C1E5-4FB1-84E8-86CB9CED1C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8E7DBDE-37F1-4B9C-AFC4-BF2BB0BC6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295" y="484632"/>
            <a:ext cx="7094623" cy="35567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E1BA4B4-2033-49AE-9546-9942999E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900" spc="-100"/>
              <a:t>Cuentas profesionales o educativas</a:t>
            </a:r>
          </a:p>
        </p:txBody>
      </p:sp>
    </p:spTree>
    <p:extLst>
      <p:ext uri="{BB962C8B-B14F-4D97-AF65-F5344CB8AC3E}">
        <p14:creationId xmlns:p14="http://schemas.microsoft.com/office/powerpoint/2010/main" val="870894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ABB4-7E2A-4248-9FE7-4A419AFF2F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6970D-C1E5-4FB1-84E8-86CB9CED1C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3C702D8A-1B23-40EB-9B5D-877E35493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659" y="484632"/>
            <a:ext cx="8319896" cy="35567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E49406-4674-4020-B575-EAA9CEAD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Autenticación de Windows</a:t>
            </a:r>
          </a:p>
        </p:txBody>
      </p:sp>
    </p:spTree>
    <p:extLst>
      <p:ext uri="{BB962C8B-B14F-4D97-AF65-F5344CB8AC3E}">
        <p14:creationId xmlns:p14="http://schemas.microsoft.com/office/powerpoint/2010/main" val="826087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DD18B-F622-4051-93B0-BE7A8B21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Agregar Identity a un proyecto existente: Identity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25417-AEC1-4051-93E2-EFFA435E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Agregar NuGet: Microsoft.AspNetCore.Identity.EntityFramework</a:t>
            </a:r>
          </a:p>
          <a:p>
            <a:r>
              <a:rPr lang="es-ES"/>
              <a:t>En ConfigureServices agregar AddIdentity</a:t>
            </a:r>
          </a:p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D79C63-AE9B-412B-8D24-F882894B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87" y="3748238"/>
            <a:ext cx="6704762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04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566E947-FB18-4E34-92A1-7AE660349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1FB687-F018-4798-90C8-38F1111E1A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BAA161-AE24-467D-9AE2-A99E23CD71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6A85708-39F2-4B71-862A-9DCFB27C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s-ES"/>
              <a:t>Lista de Claims</a:t>
            </a:r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9B27E238-0F67-48A8-AE4C-15CE3E49E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46914"/>
              </p:ext>
            </p:extLst>
          </p:nvPr>
        </p:nvGraphicFramePr>
        <p:xfrm>
          <a:off x="3002915" y="495300"/>
          <a:ext cx="2007235" cy="194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29E27F57-4960-4DD8-B4D8-FCEAF035EE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4803080"/>
              </p:ext>
            </p:extLst>
          </p:nvPr>
        </p:nvGraphicFramePr>
        <p:xfrm>
          <a:off x="641666" y="1885950"/>
          <a:ext cx="6730684" cy="3821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Cerrar llave 12">
            <a:extLst>
              <a:ext uri="{FF2B5EF4-FFF2-40B4-BE49-F238E27FC236}">
                <a16:creationId xmlns:a16="http://schemas.microsoft.com/office/drawing/2014/main" id="{89D2EC29-B2B3-4962-BAFB-E331B7317A05}"/>
              </a:ext>
            </a:extLst>
          </p:cNvPr>
          <p:cNvSpPr/>
          <p:nvPr/>
        </p:nvSpPr>
        <p:spPr>
          <a:xfrm>
            <a:off x="7613477" y="495300"/>
            <a:ext cx="371475" cy="4514850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0C5A92AE-0926-4AF8-A531-FD2442EE7A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2597428"/>
              </p:ext>
            </p:extLst>
          </p:nvPr>
        </p:nvGraphicFramePr>
        <p:xfrm>
          <a:off x="8177155" y="524930"/>
          <a:ext cx="3636905" cy="4399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B745847-6429-4B62-97C3-7563F9E49A8C}"/>
              </a:ext>
            </a:extLst>
          </p:cNvPr>
          <p:cNvCxnSpPr/>
          <p:nvPr/>
        </p:nvCxnSpPr>
        <p:spPr>
          <a:xfrm>
            <a:off x="4419600" y="3686175"/>
            <a:ext cx="933450" cy="0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86C879E-020B-42BB-BA47-431D8EE14C99}"/>
              </a:ext>
            </a:extLst>
          </p:cNvPr>
          <p:cNvCxnSpPr>
            <a:cxnSpLocks/>
          </p:cNvCxnSpPr>
          <p:nvPr/>
        </p:nvCxnSpPr>
        <p:spPr>
          <a:xfrm>
            <a:off x="4295775" y="4107515"/>
            <a:ext cx="1057275" cy="207310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216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7FCF8-C568-4382-A9CE-4534DA8D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Agregar Identity a un proyecto: Entity</a:t>
            </a:r>
            <a:br>
              <a:rPr lang="es-ES"/>
            </a:br>
            <a:r>
              <a:rPr lang="es-ES"/>
              <a:t>Framework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E76F96-225A-423B-9430-D876E6F2A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Agregar NuGet: Microsoft.EntityFrameworkCore.SqlServer</a:t>
            </a:r>
          </a:p>
          <a:p>
            <a:r>
              <a:rPr lang="es-ES"/>
              <a:t>Agregar AddDbContext</a:t>
            </a:r>
          </a:p>
          <a:p>
            <a:r>
              <a:rPr lang="es-ES"/>
              <a:t>Agregar UseAuthentication en Configure()</a:t>
            </a:r>
          </a:p>
          <a:p>
            <a:r>
              <a:rPr lang="es-ES"/>
              <a:t>Crear la base de datos con: dotnet ef migrations add initial (Enable-Migrations)</a:t>
            </a:r>
          </a:p>
          <a:p>
            <a:r>
              <a:rPr lang="es-ES"/>
              <a:t>Dotnet ef database update (Update-Database)</a:t>
            </a:r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B54651-2649-4FF1-A765-0992ABA2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3813350"/>
            <a:ext cx="6790476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95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0613B-CC09-46A7-BE7A-E002631A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sz="3300"/>
              <a:t>Cómo agregar funcionalidades al usuario</a:t>
            </a:r>
          </a:p>
        </p:txBody>
      </p:sp>
      <p:graphicFrame>
        <p:nvGraphicFramePr>
          <p:cNvPr id="5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041996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281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58C54-C9B0-41AD-9B00-EF7B6EE4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/>
              <a:t>Tipos de Tokens</a:t>
            </a:r>
          </a:p>
        </p:txBody>
      </p:sp>
      <p:graphicFrame>
        <p:nvGraphicFramePr>
          <p:cNvPr id="18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272497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5428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A45D8-3B95-4850-8123-C2360375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/>
              <a:t>Proveedores de autenticación externos</a:t>
            </a:r>
          </a:p>
        </p:txBody>
      </p:sp>
      <p:graphicFrame>
        <p:nvGraphicFramePr>
          <p:cNvPr id="5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349243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1243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C:\Users\Pedro\AppData\Local\Temp\SNAGHTML1687884.PNG">
            <a:extLst>
              <a:ext uri="{FF2B5EF4-FFF2-40B4-BE49-F238E27FC236}">
                <a16:creationId xmlns:a16="http://schemas.microsoft.com/office/drawing/2014/main" id="{8CE5928C-7C23-42D0-8B20-36F230B967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550" y="484632"/>
            <a:ext cx="8782113" cy="355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EFB1AB-E4D0-4460-A035-B1A219D8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Proveedores de autenticación externos</a:t>
            </a:r>
          </a:p>
        </p:txBody>
      </p:sp>
    </p:spTree>
    <p:extLst>
      <p:ext uri="{BB962C8B-B14F-4D97-AF65-F5344CB8AC3E}">
        <p14:creationId xmlns:p14="http://schemas.microsoft.com/office/powerpoint/2010/main" val="184789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E5F0EF-58C2-4C1F-853D-D2F4B756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Introducción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1EFCD19-B64F-4A5E-9DDA-D540DEEBA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7912" y="2999232"/>
            <a:ext cx="3474720" cy="2990088"/>
          </a:xfrm>
        </p:spPr>
        <p:txBody>
          <a:bodyPr/>
          <a:lstStyle/>
          <a:p>
            <a:r>
              <a:rPr lang="es-ES"/>
              <a:t>Autenticación</a:t>
            </a:r>
          </a:p>
          <a:p>
            <a:r>
              <a:rPr lang="es-ES"/>
              <a:t>ASP.NET Core Identity</a:t>
            </a:r>
          </a:p>
          <a:p>
            <a:r>
              <a:rPr lang="es-ES"/>
              <a:t>Servidor de identidades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833749-5A3A-47F6-9499-0A18B2AAA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8120" y="2999232"/>
            <a:ext cx="3474720" cy="2990088"/>
          </a:xfrm>
        </p:spPr>
        <p:txBody>
          <a:bodyPr/>
          <a:lstStyle/>
          <a:p>
            <a:r>
              <a:rPr lang="es-ES"/>
              <a:t>Autorización</a:t>
            </a:r>
          </a:p>
          <a:p>
            <a:r>
              <a:rPr lang="es-ES"/>
              <a:t>Autorización ASP.NET Core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7BE8978-4209-4147-BEB0-8E772C841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57" y="1190749"/>
            <a:ext cx="1968418" cy="196841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1F18AB2-B3F7-40D2-9EDE-CD8462B8C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826" y="1044249"/>
            <a:ext cx="2650308" cy="265030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19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F7C9B3-01BE-4D46-ACA2-312DFE36A1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924A11-C7E2-48F3-9A6F-5EA788F4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Resúmen</a:t>
            </a:r>
          </a:p>
        </p:txBody>
      </p:sp>
      <p:graphicFrame>
        <p:nvGraphicFramePr>
          <p:cNvPr id="5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866788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494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162DF2A-64D1-4AA9-BA42-8A4063EADE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7C1373-63AF-4A75-909E-990E053566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B5CC49-6FAE-42FA-99B6-A3FDA8C688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8D888F-D87A-4C3C-BD82-273E4C8C5E8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6BC9B4A-2119-4645-B4CA-7817D5FAF4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A2CD81-3BB6-4ED6-A50F-DC14F37A95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7A84B8-5D42-4529-B64A-C5DD2FE5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5" y="1083732"/>
            <a:ext cx="5509628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>
                <a:solidFill>
                  <a:schemeClr val="tx1">
                    <a:lumMod val="75000"/>
                    <a:lumOff val="25000"/>
                  </a:schemeClr>
                </a:solidFill>
              </a:rPr>
              <a:t>Asp.Net Core Identity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65BDC6-848F-4282-92AE-D0C1A2780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6389" y="1083732"/>
            <a:ext cx="3507654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Un marco de desarrollo que ayuda a gestionar y autenticar usuarios en aplicaciones </a:t>
            </a:r>
          </a:p>
        </p:txBody>
      </p:sp>
    </p:spTree>
    <p:extLst>
      <p:ext uri="{BB962C8B-B14F-4D97-AF65-F5344CB8AC3E}">
        <p14:creationId xmlns:p14="http://schemas.microsoft.com/office/powerpoint/2010/main" val="147747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D227C99-39A0-443D-B3C5-B1DA2EA0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/>
              <a:t>Características</a:t>
            </a:r>
          </a:p>
        </p:txBody>
      </p:sp>
      <p:graphicFrame>
        <p:nvGraphicFramePr>
          <p:cNvPr id="7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349058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35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D227C99-39A0-443D-B3C5-B1DA2EA0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/>
              <a:t>Identidades basadas en Claims</a:t>
            </a:r>
          </a:p>
        </p:txBody>
      </p:sp>
      <p:graphicFrame>
        <p:nvGraphicFramePr>
          <p:cNvPr id="7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218092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933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566E947-FB18-4E34-92A1-7AE660349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1FB687-F018-4798-90C8-38F1111E1A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BAA161-AE24-467D-9AE2-A99E23CD71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6A85708-39F2-4B71-862A-9DCFB27C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s-ES"/>
              <a:t>Identidades basadas en Claims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6568882-F384-418D-820E-CC0BAD9214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205287"/>
              </p:ext>
            </p:extLst>
          </p:nvPr>
        </p:nvGraphicFramePr>
        <p:xfrm>
          <a:off x="702727" y="1029176"/>
          <a:ext cx="10786546" cy="344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57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91770-CDBB-4D24-94E5-AD484F36C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80B76D-30AA-46AC-B3F7-8B012FA3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s-ES"/>
              <a:t>La cookie de Identity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62A464C-A910-4519-A329-5AF03222F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680264"/>
            <a:ext cx="8983663" cy="326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7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91770-CDBB-4D24-94E5-AD484F36C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80B76D-30AA-46AC-B3F7-8B012FA3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s-ES"/>
              <a:t>La cookie de Identity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6FF8777-161A-4A34-A4E2-C377B16A1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138" y="2732187"/>
            <a:ext cx="8221661" cy="303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71518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853</TotalTime>
  <Words>435</Words>
  <Application>Microsoft Office PowerPoint</Application>
  <PresentationFormat>Panorámica</PresentationFormat>
  <Paragraphs>107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3" baseType="lpstr">
      <vt:lpstr>Corbel</vt:lpstr>
      <vt:lpstr>Wingdings 2</vt:lpstr>
      <vt:lpstr>Marco</vt:lpstr>
      <vt:lpstr>Autenticación con Asp.Net Core Identity</vt:lpstr>
      <vt:lpstr>Introducción</vt:lpstr>
      <vt:lpstr>Introducción</vt:lpstr>
      <vt:lpstr>Asp.Net Core Identity</vt:lpstr>
      <vt:lpstr>Características</vt:lpstr>
      <vt:lpstr>Identidades basadas en Claims</vt:lpstr>
      <vt:lpstr>Identidades basadas en Claims</vt:lpstr>
      <vt:lpstr>La cookie de Identity</vt:lpstr>
      <vt:lpstr>La cookie de Identity</vt:lpstr>
      <vt:lpstr>Arquitectura Asp.Net Identity</vt:lpstr>
      <vt:lpstr>IUser</vt:lpstr>
      <vt:lpstr>IUserStore</vt:lpstr>
      <vt:lpstr>IUserEmailStore</vt:lpstr>
      <vt:lpstr>IUserPhoneNumberStore</vt:lpstr>
      <vt:lpstr>UserManager</vt:lpstr>
      <vt:lpstr>Demo consola registro y autenticacion </vt:lpstr>
      <vt:lpstr>Demo sitio web NuGet</vt:lpstr>
      <vt:lpstr>Opciones de autenticación al crear nuevo proyecto</vt:lpstr>
      <vt:lpstr>Sin Autenticación</vt:lpstr>
      <vt:lpstr>Cuentas de usuario individuales</vt:lpstr>
      <vt:lpstr>Cuentas profesionales o educativas</vt:lpstr>
      <vt:lpstr>Autenticación de Windows</vt:lpstr>
      <vt:lpstr>Agregar Identity a un proyecto existente: Identity</vt:lpstr>
      <vt:lpstr>Lista de Claims</vt:lpstr>
      <vt:lpstr>Agregar Identity a un proyecto: Entity Framework</vt:lpstr>
      <vt:lpstr>Cómo agregar funcionalidades al usuario</vt:lpstr>
      <vt:lpstr>Tipos de Tokens</vt:lpstr>
      <vt:lpstr>Proveedores de autenticación externos</vt:lpstr>
      <vt:lpstr>Proveedores de autenticación externos</vt:lpstr>
      <vt:lpstr>Resúmen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Autenticación con Asp.Net Core Identity</dc:title>
  <dc:creator>Pedro Hernández</dc:creator>
  <cp:lastModifiedBy>Pedro Hernández</cp:lastModifiedBy>
  <cp:revision>74</cp:revision>
  <dcterms:created xsi:type="dcterms:W3CDTF">2017-11-26T08:37:16Z</dcterms:created>
  <dcterms:modified xsi:type="dcterms:W3CDTF">2017-12-12T06:50:09Z</dcterms:modified>
</cp:coreProperties>
</file>