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DDD20-A11D-4BFB-8DC7-B5D66F0163D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E1FE9DEC-441C-4DBB-A225-DDFBE753D7B0}">
      <dgm:prSet/>
      <dgm:spPr/>
      <dgm:t>
        <a:bodyPr/>
        <a:lstStyle/>
        <a:p>
          <a:r>
            <a:rPr lang="es-ES"/>
            <a:t>Confidencialidad</a:t>
          </a:r>
        </a:p>
      </dgm:t>
    </dgm:pt>
    <dgm:pt modelId="{75B182E0-CA7E-4E20-9D6E-431B9226A5AC}" type="parTrans" cxnId="{26EE6114-D56A-4574-9A67-A4863B0A73F2}">
      <dgm:prSet/>
      <dgm:spPr/>
      <dgm:t>
        <a:bodyPr/>
        <a:lstStyle/>
        <a:p>
          <a:endParaRPr lang="es-ES"/>
        </a:p>
      </dgm:t>
    </dgm:pt>
    <dgm:pt modelId="{EA12ACA5-A227-4BF3-B679-9F1A147347DE}" type="sibTrans" cxnId="{26EE6114-D56A-4574-9A67-A4863B0A73F2}">
      <dgm:prSet/>
      <dgm:spPr/>
      <dgm:t>
        <a:bodyPr/>
        <a:lstStyle/>
        <a:p>
          <a:endParaRPr lang="es-ES"/>
        </a:p>
      </dgm:t>
    </dgm:pt>
    <dgm:pt modelId="{AA917B26-C6D5-40FA-81EC-313543271953}">
      <dgm:prSet/>
      <dgm:spPr/>
      <dgm:t>
        <a:bodyPr/>
        <a:lstStyle/>
        <a:p>
          <a:r>
            <a:rPr lang="es-ES"/>
            <a:t>Integridad</a:t>
          </a:r>
        </a:p>
      </dgm:t>
    </dgm:pt>
    <dgm:pt modelId="{A6010296-ED88-4DB1-BFEB-44F588A2B099}" type="parTrans" cxnId="{20C37EAF-6C51-47E5-99E7-83FBC8D6A4BA}">
      <dgm:prSet/>
      <dgm:spPr/>
      <dgm:t>
        <a:bodyPr/>
        <a:lstStyle/>
        <a:p>
          <a:endParaRPr lang="es-ES"/>
        </a:p>
      </dgm:t>
    </dgm:pt>
    <dgm:pt modelId="{77AAABF8-F1BA-4441-A9F4-0F1530765B92}" type="sibTrans" cxnId="{20C37EAF-6C51-47E5-99E7-83FBC8D6A4BA}">
      <dgm:prSet/>
      <dgm:spPr/>
      <dgm:t>
        <a:bodyPr/>
        <a:lstStyle/>
        <a:p>
          <a:endParaRPr lang="es-ES"/>
        </a:p>
      </dgm:t>
    </dgm:pt>
    <dgm:pt modelId="{78692FE0-2982-44D2-B348-39A7FE3B0D4B}">
      <dgm:prSet/>
      <dgm:spPr/>
      <dgm:t>
        <a:bodyPr/>
        <a:lstStyle/>
        <a:p>
          <a:r>
            <a:rPr lang="es-ES"/>
            <a:t>Autenticidad</a:t>
          </a:r>
        </a:p>
      </dgm:t>
    </dgm:pt>
    <dgm:pt modelId="{90D75F3C-95DC-4311-A32D-B78562F199D2}" type="parTrans" cxnId="{B386A0EF-C1F6-4846-AFCD-364FEE34E98A}">
      <dgm:prSet/>
      <dgm:spPr/>
      <dgm:t>
        <a:bodyPr/>
        <a:lstStyle/>
        <a:p>
          <a:endParaRPr lang="es-ES"/>
        </a:p>
      </dgm:t>
    </dgm:pt>
    <dgm:pt modelId="{519B09CC-160B-4D36-8648-3BC5267236AA}" type="sibTrans" cxnId="{B386A0EF-C1F6-4846-AFCD-364FEE34E98A}">
      <dgm:prSet/>
      <dgm:spPr/>
      <dgm:t>
        <a:bodyPr/>
        <a:lstStyle/>
        <a:p>
          <a:endParaRPr lang="es-ES"/>
        </a:p>
      </dgm:t>
    </dgm:pt>
    <dgm:pt modelId="{491659FD-D4AF-489A-AC4F-A11BB963D805}">
      <dgm:prSet/>
      <dgm:spPr/>
      <dgm:t>
        <a:bodyPr/>
        <a:lstStyle/>
        <a:p>
          <a:r>
            <a:rPr lang="es-ES"/>
            <a:t>Autenticación</a:t>
          </a:r>
        </a:p>
      </dgm:t>
    </dgm:pt>
    <dgm:pt modelId="{7FD8D7DD-7F71-4A1B-9044-412BA1DF8047}" type="parTrans" cxnId="{5428EC74-5A8C-45C7-B62C-4AF1439C61DB}">
      <dgm:prSet/>
      <dgm:spPr/>
      <dgm:t>
        <a:bodyPr/>
        <a:lstStyle/>
        <a:p>
          <a:endParaRPr lang="es-ES"/>
        </a:p>
      </dgm:t>
    </dgm:pt>
    <dgm:pt modelId="{7C021DC7-5F35-4378-BBED-3D1ACF1FE02A}" type="sibTrans" cxnId="{5428EC74-5A8C-45C7-B62C-4AF1439C61DB}">
      <dgm:prSet/>
      <dgm:spPr/>
      <dgm:t>
        <a:bodyPr/>
        <a:lstStyle/>
        <a:p>
          <a:endParaRPr lang="es-ES"/>
        </a:p>
      </dgm:t>
    </dgm:pt>
    <dgm:pt modelId="{5C766871-53DF-4CE6-9576-B462CEFAB90B}" type="pres">
      <dgm:prSet presAssocID="{B51DDD20-A11D-4BFB-8DC7-B5D66F0163D2}" presName="linear" presStyleCnt="0">
        <dgm:presLayoutVars>
          <dgm:animLvl val="lvl"/>
          <dgm:resizeHandles val="exact"/>
        </dgm:presLayoutVars>
      </dgm:prSet>
      <dgm:spPr/>
    </dgm:pt>
    <dgm:pt modelId="{25637C0D-D987-485F-976D-7EE96D9FFF78}" type="pres">
      <dgm:prSet presAssocID="{E1FE9DEC-441C-4DBB-A225-DDFBE753D7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153586-26DA-4D23-B12E-3FF4A6B8BBD2}" type="pres">
      <dgm:prSet presAssocID="{EA12ACA5-A227-4BF3-B679-9F1A147347DE}" presName="spacer" presStyleCnt="0"/>
      <dgm:spPr/>
    </dgm:pt>
    <dgm:pt modelId="{6F8E1B16-7CED-4BDF-8DDD-5E780FDCCC6E}" type="pres">
      <dgm:prSet presAssocID="{AA917B26-C6D5-40FA-81EC-3135432719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36B4983-A7D9-40F5-AE5F-E67E900E0E77}" type="pres">
      <dgm:prSet presAssocID="{77AAABF8-F1BA-4441-A9F4-0F1530765B92}" presName="spacer" presStyleCnt="0"/>
      <dgm:spPr/>
    </dgm:pt>
    <dgm:pt modelId="{81E3AEA7-749A-4057-9312-1894E668C7EE}" type="pres">
      <dgm:prSet presAssocID="{78692FE0-2982-44D2-B348-39A7FE3B0D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4EB3CD-82FD-4E78-89D7-FCF6665249F6}" type="pres">
      <dgm:prSet presAssocID="{519B09CC-160B-4D36-8648-3BC5267236AA}" presName="spacer" presStyleCnt="0"/>
      <dgm:spPr/>
    </dgm:pt>
    <dgm:pt modelId="{CA6D9AC6-A042-4F9D-87EA-FEBEA81BAA06}" type="pres">
      <dgm:prSet presAssocID="{491659FD-D4AF-489A-AC4F-A11BB963D8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6EE6114-D56A-4574-9A67-A4863B0A73F2}" srcId="{B51DDD20-A11D-4BFB-8DC7-B5D66F0163D2}" destId="{E1FE9DEC-441C-4DBB-A225-DDFBE753D7B0}" srcOrd="0" destOrd="0" parTransId="{75B182E0-CA7E-4E20-9D6E-431B9226A5AC}" sibTransId="{EA12ACA5-A227-4BF3-B679-9F1A147347DE}"/>
    <dgm:cxn modelId="{B086EE16-2D1E-456A-A9BD-9BA1A9A04A2B}" type="presOf" srcId="{AA917B26-C6D5-40FA-81EC-313543271953}" destId="{6F8E1B16-7CED-4BDF-8DDD-5E780FDCCC6E}" srcOrd="0" destOrd="0" presId="urn:microsoft.com/office/officeart/2005/8/layout/vList2"/>
    <dgm:cxn modelId="{5428EC74-5A8C-45C7-B62C-4AF1439C61DB}" srcId="{B51DDD20-A11D-4BFB-8DC7-B5D66F0163D2}" destId="{491659FD-D4AF-489A-AC4F-A11BB963D805}" srcOrd="3" destOrd="0" parTransId="{7FD8D7DD-7F71-4A1B-9044-412BA1DF8047}" sibTransId="{7C021DC7-5F35-4378-BBED-3D1ACF1FE02A}"/>
    <dgm:cxn modelId="{FAC6D8A8-09F7-4109-9B12-62C83F84F993}" type="presOf" srcId="{E1FE9DEC-441C-4DBB-A225-DDFBE753D7B0}" destId="{25637C0D-D987-485F-976D-7EE96D9FFF78}" srcOrd="0" destOrd="0" presId="urn:microsoft.com/office/officeart/2005/8/layout/vList2"/>
    <dgm:cxn modelId="{20C37EAF-6C51-47E5-99E7-83FBC8D6A4BA}" srcId="{B51DDD20-A11D-4BFB-8DC7-B5D66F0163D2}" destId="{AA917B26-C6D5-40FA-81EC-313543271953}" srcOrd="1" destOrd="0" parTransId="{A6010296-ED88-4DB1-BFEB-44F588A2B099}" sibTransId="{77AAABF8-F1BA-4441-A9F4-0F1530765B92}"/>
    <dgm:cxn modelId="{870294B8-98DA-4B44-A94F-AB2C79FF007F}" type="presOf" srcId="{491659FD-D4AF-489A-AC4F-A11BB963D805}" destId="{CA6D9AC6-A042-4F9D-87EA-FEBEA81BAA06}" srcOrd="0" destOrd="0" presId="urn:microsoft.com/office/officeart/2005/8/layout/vList2"/>
    <dgm:cxn modelId="{44500FBB-9764-4AE0-B440-50C33A634BE9}" type="presOf" srcId="{78692FE0-2982-44D2-B348-39A7FE3B0D4B}" destId="{81E3AEA7-749A-4057-9312-1894E668C7EE}" srcOrd="0" destOrd="0" presId="urn:microsoft.com/office/officeart/2005/8/layout/vList2"/>
    <dgm:cxn modelId="{C25670DA-EB7C-4DE9-8BD3-4DA70F79966B}" type="presOf" srcId="{B51DDD20-A11D-4BFB-8DC7-B5D66F0163D2}" destId="{5C766871-53DF-4CE6-9576-B462CEFAB90B}" srcOrd="0" destOrd="0" presId="urn:microsoft.com/office/officeart/2005/8/layout/vList2"/>
    <dgm:cxn modelId="{B386A0EF-C1F6-4846-AFCD-364FEE34E98A}" srcId="{B51DDD20-A11D-4BFB-8DC7-B5D66F0163D2}" destId="{78692FE0-2982-44D2-B348-39A7FE3B0D4B}" srcOrd="2" destOrd="0" parTransId="{90D75F3C-95DC-4311-A32D-B78562F199D2}" sibTransId="{519B09CC-160B-4D36-8648-3BC5267236AA}"/>
    <dgm:cxn modelId="{EA223BB4-EA15-4EB4-8F4D-57AF9569F7D0}" type="presParOf" srcId="{5C766871-53DF-4CE6-9576-B462CEFAB90B}" destId="{25637C0D-D987-485F-976D-7EE96D9FFF78}" srcOrd="0" destOrd="0" presId="urn:microsoft.com/office/officeart/2005/8/layout/vList2"/>
    <dgm:cxn modelId="{1500A755-A5A4-4CB6-AA4B-A483EAA9775B}" type="presParOf" srcId="{5C766871-53DF-4CE6-9576-B462CEFAB90B}" destId="{65153586-26DA-4D23-B12E-3FF4A6B8BBD2}" srcOrd="1" destOrd="0" presId="urn:microsoft.com/office/officeart/2005/8/layout/vList2"/>
    <dgm:cxn modelId="{71E6C800-F9B3-4053-9E33-98E888C2802C}" type="presParOf" srcId="{5C766871-53DF-4CE6-9576-B462CEFAB90B}" destId="{6F8E1B16-7CED-4BDF-8DDD-5E780FDCCC6E}" srcOrd="2" destOrd="0" presId="urn:microsoft.com/office/officeart/2005/8/layout/vList2"/>
    <dgm:cxn modelId="{64E34F1E-D9F7-4D8F-8411-99D903D714C1}" type="presParOf" srcId="{5C766871-53DF-4CE6-9576-B462CEFAB90B}" destId="{C36B4983-A7D9-40F5-AE5F-E67E900E0E77}" srcOrd="3" destOrd="0" presId="urn:microsoft.com/office/officeart/2005/8/layout/vList2"/>
    <dgm:cxn modelId="{E665D4ED-7962-47D3-BDAF-0A3FE64512AC}" type="presParOf" srcId="{5C766871-53DF-4CE6-9576-B462CEFAB90B}" destId="{81E3AEA7-749A-4057-9312-1894E668C7EE}" srcOrd="4" destOrd="0" presId="urn:microsoft.com/office/officeart/2005/8/layout/vList2"/>
    <dgm:cxn modelId="{2A22C687-87AB-4AAC-8F1E-60F4B88DDD90}" type="presParOf" srcId="{5C766871-53DF-4CE6-9576-B462CEFAB90B}" destId="{434EB3CD-82FD-4E78-89D7-FCF6665249F6}" srcOrd="5" destOrd="0" presId="urn:microsoft.com/office/officeart/2005/8/layout/vList2"/>
    <dgm:cxn modelId="{C8A8997E-4DA5-4B29-8407-055C193AB9AD}" type="presParOf" srcId="{5C766871-53DF-4CE6-9576-B462CEFAB90B}" destId="{CA6D9AC6-A042-4F9D-87EA-FEBEA81BAA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8D4B4A-3444-4965-AD2B-EA9F741CE4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1036D35E-567D-4130-B8BD-FC51F59293AF}">
      <dgm:prSet/>
      <dgm:spPr/>
      <dgm:t>
        <a:bodyPr/>
        <a:lstStyle/>
        <a:p>
          <a:r>
            <a:rPr lang="es-ES"/>
            <a:t>¿Por qué los números aleatorios son tan importantes?</a:t>
          </a:r>
        </a:p>
      </dgm:t>
    </dgm:pt>
    <dgm:pt modelId="{3C810283-8AC8-4DC3-8DDA-277843348BD2}" type="parTrans" cxnId="{69FB3C24-E2D1-4FEF-9087-32FE202DE792}">
      <dgm:prSet/>
      <dgm:spPr/>
      <dgm:t>
        <a:bodyPr/>
        <a:lstStyle/>
        <a:p>
          <a:endParaRPr lang="es-ES"/>
        </a:p>
      </dgm:t>
    </dgm:pt>
    <dgm:pt modelId="{14B3FF2F-262E-4F29-ADB4-724D5824CBAC}" type="sibTrans" cxnId="{69FB3C24-E2D1-4FEF-9087-32FE202DE792}">
      <dgm:prSet/>
      <dgm:spPr/>
      <dgm:t>
        <a:bodyPr/>
        <a:lstStyle/>
        <a:p>
          <a:endParaRPr lang="es-ES"/>
        </a:p>
      </dgm:t>
    </dgm:pt>
    <dgm:pt modelId="{95DDBB04-8C8B-4F6A-8DB5-9536A937D53C}">
      <dgm:prSet/>
      <dgm:spPr/>
      <dgm:t>
        <a:bodyPr/>
        <a:lstStyle/>
        <a:p>
          <a:r>
            <a:rPr lang="es-ES"/>
            <a:t>Los problemas de utilizar System.Random</a:t>
          </a:r>
        </a:p>
      </dgm:t>
    </dgm:pt>
    <dgm:pt modelId="{E6AD3E87-794C-4D49-9006-3B08080F2870}" type="parTrans" cxnId="{81B42AD4-A90D-4654-80B2-5D86171A536E}">
      <dgm:prSet/>
      <dgm:spPr/>
      <dgm:t>
        <a:bodyPr/>
        <a:lstStyle/>
        <a:p>
          <a:endParaRPr lang="es-ES"/>
        </a:p>
      </dgm:t>
    </dgm:pt>
    <dgm:pt modelId="{47C36EA1-A769-4785-8A90-28C6FD09A3F0}" type="sibTrans" cxnId="{81B42AD4-A90D-4654-80B2-5D86171A536E}">
      <dgm:prSet/>
      <dgm:spPr/>
      <dgm:t>
        <a:bodyPr/>
        <a:lstStyle/>
        <a:p>
          <a:endParaRPr lang="es-ES"/>
        </a:p>
      </dgm:t>
    </dgm:pt>
    <dgm:pt modelId="{1FE75C29-F758-45E4-849A-FCFD03218856}">
      <dgm:prSet/>
      <dgm:spPr/>
      <dgm:t>
        <a:bodyPr/>
        <a:lstStyle/>
        <a:p>
          <a:r>
            <a:rPr lang="es-ES"/>
            <a:t>Crear números aleatorios seguros con RNGCRyptoServiceProvider</a:t>
          </a:r>
        </a:p>
      </dgm:t>
    </dgm:pt>
    <dgm:pt modelId="{587E5B43-6735-4FBA-B6A5-D9491000060E}" type="parTrans" cxnId="{C4A8A28B-2840-421D-8CB9-8C228C443D93}">
      <dgm:prSet/>
      <dgm:spPr/>
      <dgm:t>
        <a:bodyPr/>
        <a:lstStyle/>
        <a:p>
          <a:endParaRPr lang="es-ES"/>
        </a:p>
      </dgm:t>
    </dgm:pt>
    <dgm:pt modelId="{FF1530A1-183B-48CB-AC09-6FFE04E82C34}" type="sibTrans" cxnId="{C4A8A28B-2840-421D-8CB9-8C228C443D93}">
      <dgm:prSet/>
      <dgm:spPr/>
      <dgm:t>
        <a:bodyPr/>
        <a:lstStyle/>
        <a:p>
          <a:endParaRPr lang="es-ES"/>
        </a:p>
      </dgm:t>
    </dgm:pt>
    <dgm:pt modelId="{63FF768D-F2D4-40A6-BFB3-235D5CA8C3BF}" type="pres">
      <dgm:prSet presAssocID="{9E8D4B4A-3444-4965-AD2B-EA9F741CE45C}" presName="linear" presStyleCnt="0">
        <dgm:presLayoutVars>
          <dgm:animLvl val="lvl"/>
          <dgm:resizeHandles val="exact"/>
        </dgm:presLayoutVars>
      </dgm:prSet>
      <dgm:spPr/>
    </dgm:pt>
    <dgm:pt modelId="{06D0DAA0-F389-4BDA-9B87-7C1E04A5C5A1}" type="pres">
      <dgm:prSet presAssocID="{1036D35E-567D-4130-B8BD-FC51F59293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16DF97-D3D7-4461-A6B3-ACB46B6B013E}" type="pres">
      <dgm:prSet presAssocID="{14B3FF2F-262E-4F29-ADB4-724D5824CBAC}" presName="spacer" presStyleCnt="0"/>
      <dgm:spPr/>
    </dgm:pt>
    <dgm:pt modelId="{236F5894-C440-46A8-AF5E-232A6CF8E58C}" type="pres">
      <dgm:prSet presAssocID="{95DDBB04-8C8B-4F6A-8DB5-9536A937D5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D5AA09-B16A-4626-805C-C3D5F79E3A82}" type="pres">
      <dgm:prSet presAssocID="{47C36EA1-A769-4785-8A90-28C6FD09A3F0}" presName="spacer" presStyleCnt="0"/>
      <dgm:spPr/>
    </dgm:pt>
    <dgm:pt modelId="{0B7FD9EA-74BB-4856-9F62-AC76BE5BB77A}" type="pres">
      <dgm:prSet presAssocID="{1FE75C29-F758-45E4-849A-FCFD032188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507D14-1A0E-4CD6-8EDD-3B737654EA18}" type="presOf" srcId="{1036D35E-567D-4130-B8BD-FC51F59293AF}" destId="{06D0DAA0-F389-4BDA-9B87-7C1E04A5C5A1}" srcOrd="0" destOrd="0" presId="urn:microsoft.com/office/officeart/2005/8/layout/vList2"/>
    <dgm:cxn modelId="{69FB3C24-E2D1-4FEF-9087-32FE202DE792}" srcId="{9E8D4B4A-3444-4965-AD2B-EA9F741CE45C}" destId="{1036D35E-567D-4130-B8BD-FC51F59293AF}" srcOrd="0" destOrd="0" parTransId="{3C810283-8AC8-4DC3-8DDA-277843348BD2}" sibTransId="{14B3FF2F-262E-4F29-ADB4-724D5824CBAC}"/>
    <dgm:cxn modelId="{4CA87182-5A70-428F-9364-65A06B231378}" type="presOf" srcId="{95DDBB04-8C8B-4F6A-8DB5-9536A937D53C}" destId="{236F5894-C440-46A8-AF5E-232A6CF8E58C}" srcOrd="0" destOrd="0" presId="urn:microsoft.com/office/officeart/2005/8/layout/vList2"/>
    <dgm:cxn modelId="{C4A8A28B-2840-421D-8CB9-8C228C443D93}" srcId="{9E8D4B4A-3444-4965-AD2B-EA9F741CE45C}" destId="{1FE75C29-F758-45E4-849A-FCFD03218856}" srcOrd="2" destOrd="0" parTransId="{587E5B43-6735-4FBA-B6A5-D9491000060E}" sibTransId="{FF1530A1-183B-48CB-AC09-6FFE04E82C34}"/>
    <dgm:cxn modelId="{09B63B91-9059-452B-AB50-511F91130F93}" type="presOf" srcId="{1FE75C29-F758-45E4-849A-FCFD03218856}" destId="{0B7FD9EA-74BB-4856-9F62-AC76BE5BB77A}" srcOrd="0" destOrd="0" presId="urn:microsoft.com/office/officeart/2005/8/layout/vList2"/>
    <dgm:cxn modelId="{81B42AD4-A90D-4654-80B2-5D86171A536E}" srcId="{9E8D4B4A-3444-4965-AD2B-EA9F741CE45C}" destId="{95DDBB04-8C8B-4F6A-8DB5-9536A937D53C}" srcOrd="1" destOrd="0" parTransId="{E6AD3E87-794C-4D49-9006-3B08080F2870}" sibTransId="{47C36EA1-A769-4785-8A90-28C6FD09A3F0}"/>
    <dgm:cxn modelId="{4BB67FEB-5626-4DB4-B7AA-BC779EA4928C}" type="presOf" srcId="{9E8D4B4A-3444-4965-AD2B-EA9F741CE45C}" destId="{63FF768D-F2D4-40A6-BFB3-235D5CA8C3BF}" srcOrd="0" destOrd="0" presId="urn:microsoft.com/office/officeart/2005/8/layout/vList2"/>
    <dgm:cxn modelId="{1DBF171F-9D10-4C29-9696-2A5106881FE8}" type="presParOf" srcId="{63FF768D-F2D4-40A6-BFB3-235D5CA8C3BF}" destId="{06D0DAA0-F389-4BDA-9B87-7C1E04A5C5A1}" srcOrd="0" destOrd="0" presId="urn:microsoft.com/office/officeart/2005/8/layout/vList2"/>
    <dgm:cxn modelId="{9A2218DC-21E0-4695-A362-7874D47731E2}" type="presParOf" srcId="{63FF768D-F2D4-40A6-BFB3-235D5CA8C3BF}" destId="{E416DF97-D3D7-4461-A6B3-ACB46B6B013E}" srcOrd="1" destOrd="0" presId="urn:microsoft.com/office/officeart/2005/8/layout/vList2"/>
    <dgm:cxn modelId="{13814D55-05B2-4AA2-B4D2-C216D97920FF}" type="presParOf" srcId="{63FF768D-F2D4-40A6-BFB3-235D5CA8C3BF}" destId="{236F5894-C440-46A8-AF5E-232A6CF8E58C}" srcOrd="2" destOrd="0" presId="urn:microsoft.com/office/officeart/2005/8/layout/vList2"/>
    <dgm:cxn modelId="{44070BBB-2DBA-41F2-B8A1-9001172855AD}" type="presParOf" srcId="{63FF768D-F2D4-40A6-BFB3-235D5CA8C3BF}" destId="{69D5AA09-B16A-4626-805C-C3D5F79E3A82}" srcOrd="3" destOrd="0" presId="urn:microsoft.com/office/officeart/2005/8/layout/vList2"/>
    <dgm:cxn modelId="{54BBCC32-B324-4ED3-B48C-8C4AB3342206}" type="presParOf" srcId="{63FF768D-F2D4-40A6-BFB3-235D5CA8C3BF}" destId="{0B7FD9EA-74BB-4856-9F62-AC76BE5BB7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9126B-F9AD-4BF9-BEF7-14778FA547F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s-ES"/>
        </a:p>
      </dgm:t>
    </dgm:pt>
    <dgm:pt modelId="{A23DB2EB-4D95-4D98-809A-2565E8E5DA64}">
      <dgm:prSet/>
      <dgm:spPr/>
      <dgm:t>
        <a:bodyPr/>
        <a:lstStyle/>
        <a:p>
          <a:r>
            <a:rPr lang="es-ES"/>
            <a:t>Se utilizan para generar claves de encriptación</a:t>
          </a:r>
        </a:p>
      </dgm:t>
    </dgm:pt>
    <dgm:pt modelId="{AE9E27EC-3AE9-4746-B617-B1E48A02B4A0}" type="parTrans" cxnId="{E2943DE2-65E9-449E-BA86-E2E15BE759E2}">
      <dgm:prSet/>
      <dgm:spPr/>
      <dgm:t>
        <a:bodyPr/>
        <a:lstStyle/>
        <a:p>
          <a:endParaRPr lang="es-ES"/>
        </a:p>
      </dgm:t>
    </dgm:pt>
    <dgm:pt modelId="{719171C3-230F-4201-873F-CA782441F114}" type="sibTrans" cxnId="{E2943DE2-65E9-449E-BA86-E2E15BE759E2}">
      <dgm:prSet/>
      <dgm:spPr/>
      <dgm:t>
        <a:bodyPr/>
        <a:lstStyle/>
        <a:p>
          <a:endParaRPr lang="es-ES"/>
        </a:p>
      </dgm:t>
    </dgm:pt>
    <dgm:pt modelId="{3FD8F66F-CF35-4A4F-87A5-67AD2BA32960}">
      <dgm:prSet/>
      <dgm:spPr/>
      <dgm:t>
        <a:bodyPr/>
        <a:lstStyle/>
        <a:p>
          <a:r>
            <a:rPr lang="es-ES"/>
            <a:t>Los números aleatorios basados en software no son siempre realmente números aleatorios</a:t>
          </a:r>
        </a:p>
      </dgm:t>
    </dgm:pt>
    <dgm:pt modelId="{17C58C74-A573-4494-8FBB-0CBD6A2291D3}" type="parTrans" cxnId="{0F5F7E69-1C25-49C6-80C5-E66FC951133C}">
      <dgm:prSet/>
      <dgm:spPr/>
      <dgm:t>
        <a:bodyPr/>
        <a:lstStyle/>
        <a:p>
          <a:endParaRPr lang="es-ES"/>
        </a:p>
      </dgm:t>
    </dgm:pt>
    <dgm:pt modelId="{A0D17771-97C4-4A4C-81E5-9C79A0217445}" type="sibTrans" cxnId="{0F5F7E69-1C25-49C6-80C5-E66FC951133C}">
      <dgm:prSet/>
      <dgm:spPr/>
      <dgm:t>
        <a:bodyPr/>
        <a:lstStyle/>
        <a:p>
          <a:endParaRPr lang="es-ES"/>
        </a:p>
      </dgm:t>
    </dgm:pt>
    <dgm:pt modelId="{4AB43272-FFA3-4FE8-9CF3-C7F1CDD8ABAC}">
      <dgm:prSet/>
      <dgm:spPr/>
      <dgm:t>
        <a:bodyPr/>
        <a:lstStyle/>
        <a:p>
          <a:r>
            <a:rPr lang="es-ES"/>
            <a:t>La aleatoriedad puede generarse a partir de la interacción humana</a:t>
          </a:r>
        </a:p>
      </dgm:t>
    </dgm:pt>
    <dgm:pt modelId="{89D3292B-7F56-43B1-AFB7-D08BC7DAED61}" type="parTrans" cxnId="{E7D07CB0-5612-4079-97E0-F0F57B0BE306}">
      <dgm:prSet/>
      <dgm:spPr/>
      <dgm:t>
        <a:bodyPr/>
        <a:lstStyle/>
        <a:p>
          <a:endParaRPr lang="es-ES"/>
        </a:p>
      </dgm:t>
    </dgm:pt>
    <dgm:pt modelId="{2BCC63A3-E43B-405B-9EBD-D174D7FE2255}" type="sibTrans" cxnId="{E7D07CB0-5612-4079-97E0-F0F57B0BE306}">
      <dgm:prSet/>
      <dgm:spPr/>
      <dgm:t>
        <a:bodyPr/>
        <a:lstStyle/>
        <a:p>
          <a:endParaRPr lang="es-ES"/>
        </a:p>
      </dgm:t>
    </dgm:pt>
    <dgm:pt modelId="{EA27419D-13A6-4485-AC54-61369FBB3FC4}">
      <dgm:prSet/>
      <dgm:spPr/>
      <dgm:t>
        <a:bodyPr/>
        <a:lstStyle/>
        <a:p>
          <a:r>
            <a:rPr lang="es-ES"/>
            <a:t>No es práctico utilizar números aleatorios para aplicaciones de servidor</a:t>
          </a:r>
        </a:p>
      </dgm:t>
    </dgm:pt>
    <dgm:pt modelId="{6BAD1B84-35F8-431A-AF8F-9BCAE2291B86}" type="parTrans" cxnId="{14C7B033-7908-4165-8ABF-4D4D75432646}">
      <dgm:prSet/>
      <dgm:spPr/>
      <dgm:t>
        <a:bodyPr/>
        <a:lstStyle/>
        <a:p>
          <a:endParaRPr lang="es-ES"/>
        </a:p>
      </dgm:t>
    </dgm:pt>
    <dgm:pt modelId="{25190C1E-CF8F-4AA3-98DA-E9C2E2451F66}" type="sibTrans" cxnId="{14C7B033-7908-4165-8ABF-4D4D75432646}">
      <dgm:prSet/>
      <dgm:spPr/>
      <dgm:t>
        <a:bodyPr/>
        <a:lstStyle/>
        <a:p>
          <a:endParaRPr lang="es-ES"/>
        </a:p>
      </dgm:t>
    </dgm:pt>
    <dgm:pt modelId="{12A69FD4-8435-4F6E-AB32-2E459C785C64}">
      <dgm:prSet/>
      <dgm:spPr/>
      <dgm:t>
        <a:bodyPr/>
        <a:lstStyle/>
        <a:p>
          <a:r>
            <a:rPr lang="es-ES"/>
            <a:t>Es necesario un hardware dedicado o bien un algoritmo diseñado con este fin específico</a:t>
          </a:r>
        </a:p>
      </dgm:t>
    </dgm:pt>
    <dgm:pt modelId="{29AF06A2-663B-4A28-A578-0F3A7BDA564F}" type="parTrans" cxnId="{CC698570-F0AF-468A-87A7-B016DB338BDF}">
      <dgm:prSet/>
      <dgm:spPr/>
      <dgm:t>
        <a:bodyPr/>
        <a:lstStyle/>
        <a:p>
          <a:endParaRPr lang="es-ES"/>
        </a:p>
      </dgm:t>
    </dgm:pt>
    <dgm:pt modelId="{DEC5C8AB-392A-40E0-AA76-C813842BB2C2}" type="sibTrans" cxnId="{CC698570-F0AF-468A-87A7-B016DB338BDF}">
      <dgm:prSet/>
      <dgm:spPr/>
      <dgm:t>
        <a:bodyPr/>
        <a:lstStyle/>
        <a:p>
          <a:endParaRPr lang="es-ES"/>
        </a:p>
      </dgm:t>
    </dgm:pt>
    <dgm:pt modelId="{54DA2F41-1028-4D1D-90DB-79EC3D4E17AF}" type="pres">
      <dgm:prSet presAssocID="{8CD9126B-F9AD-4BF9-BEF7-14778FA547F8}" presName="linear" presStyleCnt="0">
        <dgm:presLayoutVars>
          <dgm:animLvl val="lvl"/>
          <dgm:resizeHandles val="exact"/>
        </dgm:presLayoutVars>
      </dgm:prSet>
      <dgm:spPr/>
    </dgm:pt>
    <dgm:pt modelId="{D78BA8B4-6593-4724-A2A6-78F6AE5406FB}" type="pres">
      <dgm:prSet presAssocID="{A23DB2EB-4D95-4D98-809A-2565E8E5DA6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A0C3243-29C4-4DC2-A534-5E30B8948ECF}" type="pres">
      <dgm:prSet presAssocID="{719171C3-230F-4201-873F-CA782441F114}" presName="spacer" presStyleCnt="0"/>
      <dgm:spPr/>
    </dgm:pt>
    <dgm:pt modelId="{0F11137F-7365-487C-9183-26AAB6D18FCB}" type="pres">
      <dgm:prSet presAssocID="{3FD8F66F-CF35-4A4F-87A5-67AD2BA3296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F88F97C-AF53-4401-93B6-D92704AFF07B}" type="pres">
      <dgm:prSet presAssocID="{A0D17771-97C4-4A4C-81E5-9C79A0217445}" presName="spacer" presStyleCnt="0"/>
      <dgm:spPr/>
    </dgm:pt>
    <dgm:pt modelId="{385A2D6B-7E19-4A3D-B60F-98CB5F35FF7A}" type="pres">
      <dgm:prSet presAssocID="{4AB43272-FFA3-4FE8-9CF3-C7F1CDD8ABA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5CD5B7-428F-425C-BA4C-ECEE46DFE576}" type="pres">
      <dgm:prSet presAssocID="{2BCC63A3-E43B-405B-9EBD-D174D7FE2255}" presName="spacer" presStyleCnt="0"/>
      <dgm:spPr/>
    </dgm:pt>
    <dgm:pt modelId="{72C8F906-1DA5-4254-9061-176D2B9C93DB}" type="pres">
      <dgm:prSet presAssocID="{EA27419D-13A6-4485-AC54-61369FBB3FC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FA5858-32AB-4112-8EF5-52192C49F5F8}" type="pres">
      <dgm:prSet presAssocID="{25190C1E-CF8F-4AA3-98DA-E9C2E2451F66}" presName="spacer" presStyleCnt="0"/>
      <dgm:spPr/>
    </dgm:pt>
    <dgm:pt modelId="{EF087736-4ADA-4DFE-BBE1-63B33FB20E77}" type="pres">
      <dgm:prSet presAssocID="{12A69FD4-8435-4F6E-AB32-2E459C785C6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DBB511D-BC24-4902-AF9F-BE21BE0D4203}" type="presOf" srcId="{4AB43272-FFA3-4FE8-9CF3-C7F1CDD8ABAC}" destId="{385A2D6B-7E19-4A3D-B60F-98CB5F35FF7A}" srcOrd="0" destOrd="0" presId="urn:microsoft.com/office/officeart/2005/8/layout/vList2"/>
    <dgm:cxn modelId="{14C7B033-7908-4165-8ABF-4D4D75432646}" srcId="{8CD9126B-F9AD-4BF9-BEF7-14778FA547F8}" destId="{EA27419D-13A6-4485-AC54-61369FBB3FC4}" srcOrd="3" destOrd="0" parTransId="{6BAD1B84-35F8-431A-AF8F-9BCAE2291B86}" sibTransId="{25190C1E-CF8F-4AA3-98DA-E9C2E2451F66}"/>
    <dgm:cxn modelId="{40EDB137-33AA-48E9-9981-8FB4DC751CEF}" type="presOf" srcId="{A23DB2EB-4D95-4D98-809A-2565E8E5DA64}" destId="{D78BA8B4-6593-4724-A2A6-78F6AE5406FB}" srcOrd="0" destOrd="0" presId="urn:microsoft.com/office/officeart/2005/8/layout/vList2"/>
    <dgm:cxn modelId="{0F5F7E69-1C25-49C6-80C5-E66FC951133C}" srcId="{8CD9126B-F9AD-4BF9-BEF7-14778FA547F8}" destId="{3FD8F66F-CF35-4A4F-87A5-67AD2BA32960}" srcOrd="1" destOrd="0" parTransId="{17C58C74-A573-4494-8FBB-0CBD6A2291D3}" sibTransId="{A0D17771-97C4-4A4C-81E5-9C79A0217445}"/>
    <dgm:cxn modelId="{C8BFE74D-8581-4CB9-A414-8E47CF98DA5F}" type="presOf" srcId="{3FD8F66F-CF35-4A4F-87A5-67AD2BA32960}" destId="{0F11137F-7365-487C-9183-26AAB6D18FCB}" srcOrd="0" destOrd="0" presId="urn:microsoft.com/office/officeart/2005/8/layout/vList2"/>
    <dgm:cxn modelId="{CC698570-F0AF-468A-87A7-B016DB338BDF}" srcId="{8CD9126B-F9AD-4BF9-BEF7-14778FA547F8}" destId="{12A69FD4-8435-4F6E-AB32-2E459C785C64}" srcOrd="4" destOrd="0" parTransId="{29AF06A2-663B-4A28-A578-0F3A7BDA564F}" sibTransId="{DEC5C8AB-392A-40E0-AA76-C813842BB2C2}"/>
    <dgm:cxn modelId="{38D9837B-E8DF-4A4A-8513-3FEDA1E49D91}" type="presOf" srcId="{EA27419D-13A6-4485-AC54-61369FBB3FC4}" destId="{72C8F906-1DA5-4254-9061-176D2B9C93DB}" srcOrd="0" destOrd="0" presId="urn:microsoft.com/office/officeart/2005/8/layout/vList2"/>
    <dgm:cxn modelId="{E7D07CB0-5612-4079-97E0-F0F57B0BE306}" srcId="{8CD9126B-F9AD-4BF9-BEF7-14778FA547F8}" destId="{4AB43272-FFA3-4FE8-9CF3-C7F1CDD8ABAC}" srcOrd="2" destOrd="0" parTransId="{89D3292B-7F56-43B1-AFB7-D08BC7DAED61}" sibTransId="{2BCC63A3-E43B-405B-9EBD-D174D7FE2255}"/>
    <dgm:cxn modelId="{7F7AEEC7-5493-4E9A-9BF5-C899D61194D2}" type="presOf" srcId="{8CD9126B-F9AD-4BF9-BEF7-14778FA547F8}" destId="{54DA2F41-1028-4D1D-90DB-79EC3D4E17AF}" srcOrd="0" destOrd="0" presId="urn:microsoft.com/office/officeart/2005/8/layout/vList2"/>
    <dgm:cxn modelId="{E2943DE2-65E9-449E-BA86-E2E15BE759E2}" srcId="{8CD9126B-F9AD-4BF9-BEF7-14778FA547F8}" destId="{A23DB2EB-4D95-4D98-809A-2565E8E5DA64}" srcOrd="0" destOrd="0" parTransId="{AE9E27EC-3AE9-4746-B617-B1E48A02B4A0}" sibTransId="{719171C3-230F-4201-873F-CA782441F114}"/>
    <dgm:cxn modelId="{144688E9-239C-41AF-87EB-7F207411A435}" type="presOf" srcId="{12A69FD4-8435-4F6E-AB32-2E459C785C64}" destId="{EF087736-4ADA-4DFE-BBE1-63B33FB20E77}" srcOrd="0" destOrd="0" presId="urn:microsoft.com/office/officeart/2005/8/layout/vList2"/>
    <dgm:cxn modelId="{BC3C00B4-379E-499A-B7F4-876DC75872BB}" type="presParOf" srcId="{54DA2F41-1028-4D1D-90DB-79EC3D4E17AF}" destId="{D78BA8B4-6593-4724-A2A6-78F6AE5406FB}" srcOrd="0" destOrd="0" presId="urn:microsoft.com/office/officeart/2005/8/layout/vList2"/>
    <dgm:cxn modelId="{92449C4A-DFDD-47D5-A603-930D5D3354E0}" type="presParOf" srcId="{54DA2F41-1028-4D1D-90DB-79EC3D4E17AF}" destId="{2A0C3243-29C4-4DC2-A534-5E30B8948ECF}" srcOrd="1" destOrd="0" presId="urn:microsoft.com/office/officeart/2005/8/layout/vList2"/>
    <dgm:cxn modelId="{1CB9A0EA-55D9-4C94-9885-91613571573D}" type="presParOf" srcId="{54DA2F41-1028-4D1D-90DB-79EC3D4E17AF}" destId="{0F11137F-7365-487C-9183-26AAB6D18FCB}" srcOrd="2" destOrd="0" presId="urn:microsoft.com/office/officeart/2005/8/layout/vList2"/>
    <dgm:cxn modelId="{E9E71422-0C51-4B86-AEE7-FD5237AA94AF}" type="presParOf" srcId="{54DA2F41-1028-4D1D-90DB-79EC3D4E17AF}" destId="{AF88F97C-AF53-4401-93B6-D92704AFF07B}" srcOrd="3" destOrd="0" presId="urn:microsoft.com/office/officeart/2005/8/layout/vList2"/>
    <dgm:cxn modelId="{B428F20D-EF0E-4D0C-82BF-B04D9B0A3BF0}" type="presParOf" srcId="{54DA2F41-1028-4D1D-90DB-79EC3D4E17AF}" destId="{385A2D6B-7E19-4A3D-B60F-98CB5F35FF7A}" srcOrd="4" destOrd="0" presId="urn:microsoft.com/office/officeart/2005/8/layout/vList2"/>
    <dgm:cxn modelId="{E9064B1A-CD14-407B-9277-E16A60251533}" type="presParOf" srcId="{54DA2F41-1028-4D1D-90DB-79EC3D4E17AF}" destId="{DA5CD5B7-428F-425C-BA4C-ECEE46DFE576}" srcOrd="5" destOrd="0" presId="urn:microsoft.com/office/officeart/2005/8/layout/vList2"/>
    <dgm:cxn modelId="{2E7A91DF-B837-4C14-82DE-722EC51E4925}" type="presParOf" srcId="{54DA2F41-1028-4D1D-90DB-79EC3D4E17AF}" destId="{72C8F906-1DA5-4254-9061-176D2B9C93DB}" srcOrd="6" destOrd="0" presId="urn:microsoft.com/office/officeart/2005/8/layout/vList2"/>
    <dgm:cxn modelId="{D0CAD0DE-D665-4203-AF62-074D2AE06386}" type="presParOf" srcId="{54DA2F41-1028-4D1D-90DB-79EC3D4E17AF}" destId="{F4FA5858-32AB-4112-8EF5-52192C49F5F8}" srcOrd="7" destOrd="0" presId="urn:microsoft.com/office/officeart/2005/8/layout/vList2"/>
    <dgm:cxn modelId="{620431B3-A30F-4FF7-BF12-09AAB0100EB0}" type="presParOf" srcId="{54DA2F41-1028-4D1D-90DB-79EC3D4E17AF}" destId="{EF087736-4ADA-4DFE-BBE1-63B33FB20E7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D0EF1B-4CC1-41AA-A7F7-199D2784D36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s-ES"/>
        </a:p>
      </dgm:t>
    </dgm:pt>
    <dgm:pt modelId="{3AD5269F-F824-4CCA-850F-7FEA7CAD99AA}">
      <dgm:prSet/>
      <dgm:spPr/>
      <dgm:t>
        <a:bodyPr/>
        <a:lstStyle/>
        <a:p>
          <a:r>
            <a:rPr lang="es-ES"/>
            <a:t>System.Random es un generador de números seudo-aleatorios</a:t>
          </a:r>
        </a:p>
      </dgm:t>
    </dgm:pt>
    <dgm:pt modelId="{316F83DC-150D-4983-87C0-F0586EB39530}" type="parTrans" cxnId="{0347D4A0-39FD-46D4-BD51-5210C00B7874}">
      <dgm:prSet/>
      <dgm:spPr/>
      <dgm:t>
        <a:bodyPr/>
        <a:lstStyle/>
        <a:p>
          <a:endParaRPr lang="es-ES"/>
        </a:p>
      </dgm:t>
    </dgm:pt>
    <dgm:pt modelId="{EB801F12-19C0-413F-9237-FFA43E59AB00}" type="sibTrans" cxnId="{0347D4A0-39FD-46D4-BD51-5210C00B7874}">
      <dgm:prSet/>
      <dgm:spPr/>
      <dgm:t>
        <a:bodyPr/>
        <a:lstStyle/>
        <a:p>
          <a:endParaRPr lang="es-ES"/>
        </a:p>
      </dgm:t>
    </dgm:pt>
    <dgm:pt modelId="{0B070F69-DCE0-490D-A4F6-73181878204C}">
      <dgm:prSet/>
      <dgm:spPr/>
      <dgm:t>
        <a:bodyPr/>
        <a:lstStyle/>
        <a:p>
          <a:r>
            <a:rPr lang="es-ES"/>
            <a:t>Es necesario pasar un valor semilla inicial en el constructor</a:t>
          </a:r>
        </a:p>
      </dgm:t>
    </dgm:pt>
    <dgm:pt modelId="{0EDFA3A6-4406-469F-82EF-0928B843CAA5}" type="parTrans" cxnId="{F7E8CC7D-F790-4F74-97D3-BED31174D36A}">
      <dgm:prSet/>
      <dgm:spPr/>
      <dgm:t>
        <a:bodyPr/>
        <a:lstStyle/>
        <a:p>
          <a:endParaRPr lang="es-ES"/>
        </a:p>
      </dgm:t>
    </dgm:pt>
    <dgm:pt modelId="{AE5E5571-6442-4209-926F-7559C5A94CA9}" type="sibTrans" cxnId="{F7E8CC7D-F790-4F74-97D3-BED31174D36A}">
      <dgm:prSet/>
      <dgm:spPr/>
      <dgm:t>
        <a:bodyPr/>
        <a:lstStyle/>
        <a:p>
          <a:endParaRPr lang="es-ES"/>
        </a:p>
      </dgm:t>
    </dgm:pt>
    <dgm:pt modelId="{EC8ED020-D62D-4D5A-89B8-BA74B2A29D2B}">
      <dgm:prSet/>
      <dgm:spPr/>
      <dgm:t>
        <a:bodyPr/>
        <a:lstStyle/>
        <a:p>
          <a:r>
            <a:rPr lang="es-ES"/>
            <a:t>El valor semilla ha de ser distinto cada vez</a:t>
          </a:r>
        </a:p>
      </dgm:t>
    </dgm:pt>
    <dgm:pt modelId="{9461DD2E-FC56-4DEF-A011-8FA0A14A1C58}" type="parTrans" cxnId="{3E755918-F9ED-489B-834A-006BF0606439}">
      <dgm:prSet/>
      <dgm:spPr/>
      <dgm:t>
        <a:bodyPr/>
        <a:lstStyle/>
        <a:p>
          <a:endParaRPr lang="es-ES"/>
        </a:p>
      </dgm:t>
    </dgm:pt>
    <dgm:pt modelId="{645675A8-63D9-44D2-80CD-08A799DE17B6}" type="sibTrans" cxnId="{3E755918-F9ED-489B-834A-006BF0606439}">
      <dgm:prSet/>
      <dgm:spPr/>
      <dgm:t>
        <a:bodyPr/>
        <a:lstStyle/>
        <a:p>
          <a:endParaRPr lang="es-ES"/>
        </a:p>
      </dgm:t>
    </dgm:pt>
    <dgm:pt modelId="{1C9C4359-65BD-4712-904E-238B3A2A47AF}">
      <dgm:prSet/>
      <dgm:spPr/>
      <dgm:t>
        <a:bodyPr/>
        <a:lstStyle/>
        <a:p>
          <a:r>
            <a:rPr lang="es-ES"/>
            <a:t>System.Random es determinista y predecible</a:t>
          </a:r>
        </a:p>
      </dgm:t>
    </dgm:pt>
    <dgm:pt modelId="{807FCEDF-9C3B-4ED3-B91C-F241AC8409CE}" type="parTrans" cxnId="{9FA94442-35EF-469F-903D-F4CD74A2A7C1}">
      <dgm:prSet/>
      <dgm:spPr/>
      <dgm:t>
        <a:bodyPr/>
        <a:lstStyle/>
        <a:p>
          <a:endParaRPr lang="es-ES"/>
        </a:p>
      </dgm:t>
    </dgm:pt>
    <dgm:pt modelId="{EFFA59A6-5A0D-4E16-8138-1A97D7E94CCB}" type="sibTrans" cxnId="{9FA94442-35EF-469F-903D-F4CD74A2A7C1}">
      <dgm:prSet/>
      <dgm:spPr/>
      <dgm:t>
        <a:bodyPr/>
        <a:lstStyle/>
        <a:p>
          <a:endParaRPr lang="es-ES"/>
        </a:p>
      </dgm:t>
    </dgm:pt>
    <dgm:pt modelId="{0680A34F-683A-4BBC-AB81-8EEDC45D56B2}" type="pres">
      <dgm:prSet presAssocID="{37D0EF1B-4CC1-41AA-A7F7-199D2784D36C}" presName="linear" presStyleCnt="0">
        <dgm:presLayoutVars>
          <dgm:animLvl val="lvl"/>
          <dgm:resizeHandles val="exact"/>
        </dgm:presLayoutVars>
      </dgm:prSet>
      <dgm:spPr/>
    </dgm:pt>
    <dgm:pt modelId="{E9D9E8C2-BDBD-44A4-BE8B-BBF267E781BD}" type="pres">
      <dgm:prSet presAssocID="{3AD5269F-F824-4CCA-850F-7FEA7CAD99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D2767D-EEF0-4835-8ABA-2876B56747C8}" type="pres">
      <dgm:prSet presAssocID="{EB801F12-19C0-413F-9237-FFA43E59AB00}" presName="spacer" presStyleCnt="0"/>
      <dgm:spPr/>
    </dgm:pt>
    <dgm:pt modelId="{1E039683-6C12-4CF1-9BC5-96E7A3CB660C}" type="pres">
      <dgm:prSet presAssocID="{0B070F69-DCE0-490D-A4F6-7318187820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891401-5167-47C2-BB68-0B7A7B5620AD}" type="pres">
      <dgm:prSet presAssocID="{AE5E5571-6442-4209-926F-7559C5A94CA9}" presName="spacer" presStyleCnt="0"/>
      <dgm:spPr/>
    </dgm:pt>
    <dgm:pt modelId="{2B425EE8-8378-42CF-8CBB-5DB8E9FF055E}" type="pres">
      <dgm:prSet presAssocID="{EC8ED020-D62D-4D5A-89B8-BA74B2A29D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F18E2B-6E23-4E69-AA26-98AA1CC6B807}" type="pres">
      <dgm:prSet presAssocID="{645675A8-63D9-44D2-80CD-08A799DE17B6}" presName="spacer" presStyleCnt="0"/>
      <dgm:spPr/>
    </dgm:pt>
    <dgm:pt modelId="{71CFD2F1-4EAD-4859-99A0-AF52C4A6DC94}" type="pres">
      <dgm:prSet presAssocID="{1C9C4359-65BD-4712-904E-238B3A2A47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E755918-F9ED-489B-834A-006BF0606439}" srcId="{37D0EF1B-4CC1-41AA-A7F7-199D2784D36C}" destId="{EC8ED020-D62D-4D5A-89B8-BA74B2A29D2B}" srcOrd="2" destOrd="0" parTransId="{9461DD2E-FC56-4DEF-A011-8FA0A14A1C58}" sibTransId="{645675A8-63D9-44D2-80CD-08A799DE17B6}"/>
    <dgm:cxn modelId="{3309921B-CDD9-4434-AB2D-C7479CAFAD09}" type="presOf" srcId="{0B070F69-DCE0-490D-A4F6-73181878204C}" destId="{1E039683-6C12-4CF1-9BC5-96E7A3CB660C}" srcOrd="0" destOrd="0" presId="urn:microsoft.com/office/officeart/2005/8/layout/vList2"/>
    <dgm:cxn modelId="{6211DA27-490F-41B4-8782-45A1C7B4A330}" type="presOf" srcId="{37D0EF1B-4CC1-41AA-A7F7-199D2784D36C}" destId="{0680A34F-683A-4BBC-AB81-8EEDC45D56B2}" srcOrd="0" destOrd="0" presId="urn:microsoft.com/office/officeart/2005/8/layout/vList2"/>
    <dgm:cxn modelId="{9FA94442-35EF-469F-903D-F4CD74A2A7C1}" srcId="{37D0EF1B-4CC1-41AA-A7F7-199D2784D36C}" destId="{1C9C4359-65BD-4712-904E-238B3A2A47AF}" srcOrd="3" destOrd="0" parTransId="{807FCEDF-9C3B-4ED3-B91C-F241AC8409CE}" sibTransId="{EFFA59A6-5A0D-4E16-8138-1A97D7E94CCB}"/>
    <dgm:cxn modelId="{923BFF47-3BD7-4F95-997D-276F6D63B183}" type="presOf" srcId="{3AD5269F-F824-4CCA-850F-7FEA7CAD99AA}" destId="{E9D9E8C2-BDBD-44A4-BE8B-BBF267E781BD}" srcOrd="0" destOrd="0" presId="urn:microsoft.com/office/officeart/2005/8/layout/vList2"/>
    <dgm:cxn modelId="{F7E8CC7D-F790-4F74-97D3-BED31174D36A}" srcId="{37D0EF1B-4CC1-41AA-A7F7-199D2784D36C}" destId="{0B070F69-DCE0-490D-A4F6-73181878204C}" srcOrd="1" destOrd="0" parTransId="{0EDFA3A6-4406-469F-82EF-0928B843CAA5}" sibTransId="{AE5E5571-6442-4209-926F-7559C5A94CA9}"/>
    <dgm:cxn modelId="{E1097C9D-27C7-481E-B75D-F148F3140992}" type="presOf" srcId="{EC8ED020-D62D-4D5A-89B8-BA74B2A29D2B}" destId="{2B425EE8-8378-42CF-8CBB-5DB8E9FF055E}" srcOrd="0" destOrd="0" presId="urn:microsoft.com/office/officeart/2005/8/layout/vList2"/>
    <dgm:cxn modelId="{0347D4A0-39FD-46D4-BD51-5210C00B7874}" srcId="{37D0EF1B-4CC1-41AA-A7F7-199D2784D36C}" destId="{3AD5269F-F824-4CCA-850F-7FEA7CAD99AA}" srcOrd="0" destOrd="0" parTransId="{316F83DC-150D-4983-87C0-F0586EB39530}" sibTransId="{EB801F12-19C0-413F-9237-FFA43E59AB00}"/>
    <dgm:cxn modelId="{77C091F2-8F49-4678-8CFB-C393ADB71A18}" type="presOf" srcId="{1C9C4359-65BD-4712-904E-238B3A2A47AF}" destId="{71CFD2F1-4EAD-4859-99A0-AF52C4A6DC94}" srcOrd="0" destOrd="0" presId="urn:microsoft.com/office/officeart/2005/8/layout/vList2"/>
    <dgm:cxn modelId="{08F8F37D-F882-429A-945F-12D8C53DAB26}" type="presParOf" srcId="{0680A34F-683A-4BBC-AB81-8EEDC45D56B2}" destId="{E9D9E8C2-BDBD-44A4-BE8B-BBF267E781BD}" srcOrd="0" destOrd="0" presId="urn:microsoft.com/office/officeart/2005/8/layout/vList2"/>
    <dgm:cxn modelId="{AA113519-6B03-478C-9287-542977DCFDC8}" type="presParOf" srcId="{0680A34F-683A-4BBC-AB81-8EEDC45D56B2}" destId="{6DD2767D-EEF0-4835-8ABA-2876B56747C8}" srcOrd="1" destOrd="0" presId="urn:microsoft.com/office/officeart/2005/8/layout/vList2"/>
    <dgm:cxn modelId="{4434677F-5D65-433A-8C3E-D44744B8A96D}" type="presParOf" srcId="{0680A34F-683A-4BBC-AB81-8EEDC45D56B2}" destId="{1E039683-6C12-4CF1-9BC5-96E7A3CB660C}" srcOrd="2" destOrd="0" presId="urn:microsoft.com/office/officeart/2005/8/layout/vList2"/>
    <dgm:cxn modelId="{FAEF01DE-152F-4AAE-A39A-7782C18F81E1}" type="presParOf" srcId="{0680A34F-683A-4BBC-AB81-8EEDC45D56B2}" destId="{E4891401-5167-47C2-BB68-0B7A7B5620AD}" srcOrd="3" destOrd="0" presId="urn:microsoft.com/office/officeart/2005/8/layout/vList2"/>
    <dgm:cxn modelId="{7B84201F-CDE0-4A57-8541-9B24F9DA60F4}" type="presParOf" srcId="{0680A34F-683A-4BBC-AB81-8EEDC45D56B2}" destId="{2B425EE8-8378-42CF-8CBB-5DB8E9FF055E}" srcOrd="4" destOrd="0" presId="urn:microsoft.com/office/officeart/2005/8/layout/vList2"/>
    <dgm:cxn modelId="{4269E767-6652-49CE-8A58-59D8D0402487}" type="presParOf" srcId="{0680A34F-683A-4BBC-AB81-8EEDC45D56B2}" destId="{C7F18E2B-6E23-4E69-AA26-98AA1CC6B807}" srcOrd="5" destOrd="0" presId="urn:microsoft.com/office/officeart/2005/8/layout/vList2"/>
    <dgm:cxn modelId="{62E6370F-779F-46AA-B66E-8BA351F383DB}" type="presParOf" srcId="{0680A34F-683A-4BBC-AB81-8EEDC45D56B2}" destId="{71CFD2F1-4EAD-4859-99A0-AF52C4A6DC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B444F0-84DF-49C3-8AE1-32F60E8C2A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s-ES"/>
        </a:p>
      </dgm:t>
    </dgm:pt>
    <dgm:pt modelId="{3DFB9A12-22E4-4CD3-9743-80C99144DCB8}">
      <dgm:prSet/>
      <dgm:spPr/>
      <dgm:t>
        <a:bodyPr/>
        <a:lstStyle/>
        <a:p>
          <a:r>
            <a:rPr lang="es-ES"/>
            <a:t>Los números aleatorios son muy importantes en criptografía</a:t>
          </a:r>
        </a:p>
      </dgm:t>
    </dgm:pt>
    <dgm:pt modelId="{A512C9C5-12EF-4A22-ACC0-549C71923779}" type="parTrans" cxnId="{5512BF41-1EE4-4D94-9C01-1D96753F3D00}">
      <dgm:prSet/>
      <dgm:spPr/>
      <dgm:t>
        <a:bodyPr/>
        <a:lstStyle/>
        <a:p>
          <a:endParaRPr lang="es-ES"/>
        </a:p>
      </dgm:t>
    </dgm:pt>
    <dgm:pt modelId="{692F3776-97DB-42B9-894C-0882BD3495A7}" type="sibTrans" cxnId="{5512BF41-1EE4-4D94-9C01-1D96753F3D00}">
      <dgm:prSet/>
      <dgm:spPr/>
      <dgm:t>
        <a:bodyPr/>
        <a:lstStyle/>
        <a:p>
          <a:endParaRPr lang="es-ES"/>
        </a:p>
      </dgm:t>
    </dgm:pt>
    <dgm:pt modelId="{EE0592C6-0782-4AE4-9123-5F0AF0B15845}">
      <dgm:prSet/>
      <dgm:spPr/>
      <dgm:t>
        <a:bodyPr/>
        <a:lstStyle/>
        <a:p>
          <a:r>
            <a:rPr lang="es-ES"/>
            <a:t>Se utilizan para crear claves de encriptación y hashing</a:t>
          </a:r>
        </a:p>
      </dgm:t>
    </dgm:pt>
    <dgm:pt modelId="{A6F180CA-7E2D-41B2-AED6-CDF236685288}" type="parTrans" cxnId="{F8482892-9991-4C70-92FF-7955F2A4C77E}">
      <dgm:prSet/>
      <dgm:spPr/>
      <dgm:t>
        <a:bodyPr/>
        <a:lstStyle/>
        <a:p>
          <a:endParaRPr lang="es-ES"/>
        </a:p>
      </dgm:t>
    </dgm:pt>
    <dgm:pt modelId="{0B2218A4-6893-4CAE-85A9-F8B7D918FA6A}" type="sibTrans" cxnId="{F8482892-9991-4C70-92FF-7955F2A4C77E}">
      <dgm:prSet/>
      <dgm:spPr/>
      <dgm:t>
        <a:bodyPr/>
        <a:lstStyle/>
        <a:p>
          <a:endParaRPr lang="es-ES"/>
        </a:p>
      </dgm:t>
    </dgm:pt>
    <dgm:pt modelId="{44EE1C74-8CF1-4121-9151-9ED733D6A8D8}">
      <dgm:prSet/>
      <dgm:spPr/>
      <dgm:t>
        <a:bodyPr/>
        <a:lstStyle/>
        <a:p>
          <a:r>
            <a:rPr lang="es-ES"/>
            <a:t>System.Random no se puede utilizar para crear aleatorios no deterministas</a:t>
          </a:r>
        </a:p>
      </dgm:t>
    </dgm:pt>
    <dgm:pt modelId="{3A0183B9-364B-40D6-A495-00B68D2AF075}" type="parTrans" cxnId="{C8140735-A2A1-4F21-B02E-07A6D9A97BB3}">
      <dgm:prSet/>
      <dgm:spPr/>
      <dgm:t>
        <a:bodyPr/>
        <a:lstStyle/>
        <a:p>
          <a:endParaRPr lang="es-ES"/>
        </a:p>
      </dgm:t>
    </dgm:pt>
    <dgm:pt modelId="{63DE0B61-DE38-4D69-AB64-05A71FA18AE4}" type="sibTrans" cxnId="{C8140735-A2A1-4F21-B02E-07A6D9A97BB3}">
      <dgm:prSet/>
      <dgm:spPr/>
      <dgm:t>
        <a:bodyPr/>
        <a:lstStyle/>
        <a:p>
          <a:endParaRPr lang="es-ES"/>
        </a:p>
      </dgm:t>
    </dgm:pt>
    <dgm:pt modelId="{30E985BB-44EC-453D-A988-E1A3123494D9}">
      <dgm:prSet/>
      <dgm:spPr/>
      <dgm:t>
        <a:bodyPr/>
        <a:lstStyle/>
        <a:p>
          <a:r>
            <a:rPr lang="es-ES"/>
            <a:t>Es aconsejable utilizar RNGCryptoServiceProvider para generar números reales.</a:t>
          </a:r>
        </a:p>
      </dgm:t>
    </dgm:pt>
    <dgm:pt modelId="{31C6688E-8644-467C-B48A-CD0E00F0425C}" type="parTrans" cxnId="{FF4618A9-08BE-47FC-B88C-B8D184C22862}">
      <dgm:prSet/>
      <dgm:spPr/>
      <dgm:t>
        <a:bodyPr/>
        <a:lstStyle/>
        <a:p>
          <a:endParaRPr lang="es-ES"/>
        </a:p>
      </dgm:t>
    </dgm:pt>
    <dgm:pt modelId="{F3F0DFBB-9E3F-4CF4-8974-23DD0294EA28}" type="sibTrans" cxnId="{FF4618A9-08BE-47FC-B88C-B8D184C22862}">
      <dgm:prSet/>
      <dgm:spPr/>
      <dgm:t>
        <a:bodyPr/>
        <a:lstStyle/>
        <a:p>
          <a:endParaRPr lang="es-ES"/>
        </a:p>
      </dgm:t>
    </dgm:pt>
    <dgm:pt modelId="{53FB7027-14A5-41DA-A1CE-48484748B5D8}">
      <dgm:prSet/>
      <dgm:spPr/>
      <dgm:t>
        <a:bodyPr/>
        <a:lstStyle/>
        <a:p>
          <a:r>
            <a:rPr lang="es-ES"/>
            <a:t>Sin embargo es mas lento que System.Random</a:t>
          </a:r>
        </a:p>
      </dgm:t>
    </dgm:pt>
    <dgm:pt modelId="{684C93B2-3B37-4C68-B806-7B4165803766}" type="parTrans" cxnId="{77F924FC-633C-40F3-9194-A9ACE0452806}">
      <dgm:prSet/>
      <dgm:spPr/>
      <dgm:t>
        <a:bodyPr/>
        <a:lstStyle/>
        <a:p>
          <a:endParaRPr lang="es-ES"/>
        </a:p>
      </dgm:t>
    </dgm:pt>
    <dgm:pt modelId="{3C08887F-506C-477F-834F-8ACA5193C527}" type="sibTrans" cxnId="{77F924FC-633C-40F3-9194-A9ACE0452806}">
      <dgm:prSet/>
      <dgm:spPr/>
      <dgm:t>
        <a:bodyPr/>
        <a:lstStyle/>
        <a:p>
          <a:endParaRPr lang="es-ES"/>
        </a:p>
      </dgm:t>
    </dgm:pt>
    <dgm:pt modelId="{7D625DC5-4191-4C21-8324-272C602C138A}">
      <dgm:prSet/>
      <dgm:spPr/>
      <dgm:t>
        <a:bodyPr/>
        <a:lstStyle/>
        <a:p>
          <a:r>
            <a:rPr lang="es-ES"/>
            <a:t>Es un precio que vale la pena pagar para obtener claves de entriptación mas seguras</a:t>
          </a:r>
        </a:p>
      </dgm:t>
    </dgm:pt>
    <dgm:pt modelId="{A373791D-6417-47E4-8070-3588EFFEE0A6}" type="parTrans" cxnId="{2341274B-0708-4B68-BB18-BF9CDAF9BE20}">
      <dgm:prSet/>
      <dgm:spPr/>
      <dgm:t>
        <a:bodyPr/>
        <a:lstStyle/>
        <a:p>
          <a:endParaRPr lang="es-ES"/>
        </a:p>
      </dgm:t>
    </dgm:pt>
    <dgm:pt modelId="{DB0C39F9-5F88-45CA-BC08-FED1E1A358ED}" type="sibTrans" cxnId="{2341274B-0708-4B68-BB18-BF9CDAF9BE20}">
      <dgm:prSet/>
      <dgm:spPr/>
      <dgm:t>
        <a:bodyPr/>
        <a:lstStyle/>
        <a:p>
          <a:endParaRPr lang="es-ES"/>
        </a:p>
      </dgm:t>
    </dgm:pt>
    <dgm:pt modelId="{60BD8594-B987-4D34-AABF-76B9D55C3114}" type="pres">
      <dgm:prSet presAssocID="{D6B444F0-84DF-49C3-8AE1-32F60E8C2AFC}" presName="linear" presStyleCnt="0">
        <dgm:presLayoutVars>
          <dgm:animLvl val="lvl"/>
          <dgm:resizeHandles val="exact"/>
        </dgm:presLayoutVars>
      </dgm:prSet>
      <dgm:spPr/>
    </dgm:pt>
    <dgm:pt modelId="{467C8F90-BD3A-45FD-ACCF-FF9A766C5E89}" type="pres">
      <dgm:prSet presAssocID="{3DFB9A12-22E4-4CD3-9743-80C99144DCB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02B3DCD-D3BC-4140-B216-9342E8AF69A7}" type="pres">
      <dgm:prSet presAssocID="{692F3776-97DB-42B9-894C-0882BD3495A7}" presName="spacer" presStyleCnt="0"/>
      <dgm:spPr/>
    </dgm:pt>
    <dgm:pt modelId="{9901F31B-A35E-42B0-BC1D-9FB8149253C9}" type="pres">
      <dgm:prSet presAssocID="{EE0592C6-0782-4AE4-9123-5F0AF0B1584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CFE1667-A1D6-4482-AE33-97FE5BB81319}" type="pres">
      <dgm:prSet presAssocID="{0B2218A4-6893-4CAE-85A9-F8B7D918FA6A}" presName="spacer" presStyleCnt="0"/>
      <dgm:spPr/>
    </dgm:pt>
    <dgm:pt modelId="{AB7F15A6-0EF0-40AE-97BE-25D46A7CD119}" type="pres">
      <dgm:prSet presAssocID="{44EE1C74-8CF1-4121-9151-9ED733D6A8D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67804C2-46FA-45E5-B218-CA93AD8611BC}" type="pres">
      <dgm:prSet presAssocID="{63DE0B61-DE38-4D69-AB64-05A71FA18AE4}" presName="spacer" presStyleCnt="0"/>
      <dgm:spPr/>
    </dgm:pt>
    <dgm:pt modelId="{7F3E582B-6A02-4C26-8A8E-4B9AA8A5F617}" type="pres">
      <dgm:prSet presAssocID="{30E985BB-44EC-453D-A988-E1A3123494D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616273A-75B9-42A9-9F3F-20942324423A}" type="pres">
      <dgm:prSet presAssocID="{F3F0DFBB-9E3F-4CF4-8974-23DD0294EA28}" presName="spacer" presStyleCnt="0"/>
      <dgm:spPr/>
    </dgm:pt>
    <dgm:pt modelId="{C23B66DA-3A80-4BFE-894B-518CED4377A2}" type="pres">
      <dgm:prSet presAssocID="{53FB7027-14A5-41DA-A1CE-48484748B5D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5E08390-7AE6-4231-9BA6-4A4FFEC88497}" type="pres">
      <dgm:prSet presAssocID="{3C08887F-506C-477F-834F-8ACA5193C527}" presName="spacer" presStyleCnt="0"/>
      <dgm:spPr/>
    </dgm:pt>
    <dgm:pt modelId="{4DF84B9B-5BD4-487C-9263-88B1A23CE81F}" type="pres">
      <dgm:prSet presAssocID="{7D625DC5-4191-4C21-8324-272C602C138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BD0840F-C7D7-4972-9088-051CBF6B7F14}" type="presOf" srcId="{7D625DC5-4191-4C21-8324-272C602C138A}" destId="{4DF84B9B-5BD4-487C-9263-88B1A23CE81F}" srcOrd="0" destOrd="0" presId="urn:microsoft.com/office/officeart/2005/8/layout/vList2"/>
    <dgm:cxn modelId="{C8140735-A2A1-4F21-B02E-07A6D9A97BB3}" srcId="{D6B444F0-84DF-49C3-8AE1-32F60E8C2AFC}" destId="{44EE1C74-8CF1-4121-9151-9ED733D6A8D8}" srcOrd="2" destOrd="0" parTransId="{3A0183B9-364B-40D6-A495-00B68D2AF075}" sibTransId="{63DE0B61-DE38-4D69-AB64-05A71FA18AE4}"/>
    <dgm:cxn modelId="{5512BF41-1EE4-4D94-9C01-1D96753F3D00}" srcId="{D6B444F0-84DF-49C3-8AE1-32F60E8C2AFC}" destId="{3DFB9A12-22E4-4CD3-9743-80C99144DCB8}" srcOrd="0" destOrd="0" parTransId="{A512C9C5-12EF-4A22-ACC0-549C71923779}" sibTransId="{692F3776-97DB-42B9-894C-0882BD3495A7}"/>
    <dgm:cxn modelId="{BFE89745-CCCC-4BFA-9C84-5248D01D583B}" type="presOf" srcId="{44EE1C74-8CF1-4121-9151-9ED733D6A8D8}" destId="{AB7F15A6-0EF0-40AE-97BE-25D46A7CD119}" srcOrd="0" destOrd="0" presId="urn:microsoft.com/office/officeart/2005/8/layout/vList2"/>
    <dgm:cxn modelId="{2341274B-0708-4B68-BB18-BF9CDAF9BE20}" srcId="{D6B444F0-84DF-49C3-8AE1-32F60E8C2AFC}" destId="{7D625DC5-4191-4C21-8324-272C602C138A}" srcOrd="5" destOrd="0" parTransId="{A373791D-6417-47E4-8070-3588EFFEE0A6}" sibTransId="{DB0C39F9-5F88-45CA-BC08-FED1E1A358ED}"/>
    <dgm:cxn modelId="{78033C51-EFF3-4D31-BB4A-F0F6FFAFDC54}" type="presOf" srcId="{30E985BB-44EC-453D-A988-E1A3123494D9}" destId="{7F3E582B-6A02-4C26-8A8E-4B9AA8A5F617}" srcOrd="0" destOrd="0" presId="urn:microsoft.com/office/officeart/2005/8/layout/vList2"/>
    <dgm:cxn modelId="{52F8E473-93E4-4938-BAE0-B37536380AE2}" type="presOf" srcId="{3DFB9A12-22E4-4CD3-9743-80C99144DCB8}" destId="{467C8F90-BD3A-45FD-ACCF-FF9A766C5E89}" srcOrd="0" destOrd="0" presId="urn:microsoft.com/office/officeart/2005/8/layout/vList2"/>
    <dgm:cxn modelId="{F8482892-9991-4C70-92FF-7955F2A4C77E}" srcId="{D6B444F0-84DF-49C3-8AE1-32F60E8C2AFC}" destId="{EE0592C6-0782-4AE4-9123-5F0AF0B15845}" srcOrd="1" destOrd="0" parTransId="{A6F180CA-7E2D-41B2-AED6-CDF236685288}" sibTransId="{0B2218A4-6893-4CAE-85A9-F8B7D918FA6A}"/>
    <dgm:cxn modelId="{7E48699F-3450-4538-BC95-BAD1DE239443}" type="presOf" srcId="{53FB7027-14A5-41DA-A1CE-48484748B5D8}" destId="{C23B66DA-3A80-4BFE-894B-518CED4377A2}" srcOrd="0" destOrd="0" presId="urn:microsoft.com/office/officeart/2005/8/layout/vList2"/>
    <dgm:cxn modelId="{51827FA3-3899-42E9-BB10-A80D61D99937}" type="presOf" srcId="{D6B444F0-84DF-49C3-8AE1-32F60E8C2AFC}" destId="{60BD8594-B987-4D34-AABF-76B9D55C3114}" srcOrd="0" destOrd="0" presId="urn:microsoft.com/office/officeart/2005/8/layout/vList2"/>
    <dgm:cxn modelId="{FF4618A9-08BE-47FC-B88C-B8D184C22862}" srcId="{D6B444F0-84DF-49C3-8AE1-32F60E8C2AFC}" destId="{30E985BB-44EC-453D-A988-E1A3123494D9}" srcOrd="3" destOrd="0" parTransId="{31C6688E-8644-467C-B48A-CD0E00F0425C}" sibTransId="{F3F0DFBB-9E3F-4CF4-8974-23DD0294EA28}"/>
    <dgm:cxn modelId="{E38739DA-1EA0-4CBA-B60F-51BC6C242A01}" type="presOf" srcId="{EE0592C6-0782-4AE4-9123-5F0AF0B15845}" destId="{9901F31B-A35E-42B0-BC1D-9FB8149253C9}" srcOrd="0" destOrd="0" presId="urn:microsoft.com/office/officeart/2005/8/layout/vList2"/>
    <dgm:cxn modelId="{77F924FC-633C-40F3-9194-A9ACE0452806}" srcId="{D6B444F0-84DF-49C3-8AE1-32F60E8C2AFC}" destId="{53FB7027-14A5-41DA-A1CE-48484748B5D8}" srcOrd="4" destOrd="0" parTransId="{684C93B2-3B37-4C68-B806-7B4165803766}" sibTransId="{3C08887F-506C-477F-834F-8ACA5193C527}"/>
    <dgm:cxn modelId="{7A175342-B381-4C6B-A7CF-D31AD2937D20}" type="presParOf" srcId="{60BD8594-B987-4D34-AABF-76B9D55C3114}" destId="{467C8F90-BD3A-45FD-ACCF-FF9A766C5E89}" srcOrd="0" destOrd="0" presId="urn:microsoft.com/office/officeart/2005/8/layout/vList2"/>
    <dgm:cxn modelId="{B9648269-20AC-481F-B90C-C8F4C8938D25}" type="presParOf" srcId="{60BD8594-B987-4D34-AABF-76B9D55C3114}" destId="{002B3DCD-D3BC-4140-B216-9342E8AF69A7}" srcOrd="1" destOrd="0" presId="urn:microsoft.com/office/officeart/2005/8/layout/vList2"/>
    <dgm:cxn modelId="{350DE0C7-44A7-4550-92AF-6D3962DEE691}" type="presParOf" srcId="{60BD8594-B987-4D34-AABF-76B9D55C3114}" destId="{9901F31B-A35E-42B0-BC1D-9FB8149253C9}" srcOrd="2" destOrd="0" presId="urn:microsoft.com/office/officeart/2005/8/layout/vList2"/>
    <dgm:cxn modelId="{2AB34974-76C7-4BDD-9845-A5C29D860EAD}" type="presParOf" srcId="{60BD8594-B987-4D34-AABF-76B9D55C3114}" destId="{4CFE1667-A1D6-4482-AE33-97FE5BB81319}" srcOrd="3" destOrd="0" presId="urn:microsoft.com/office/officeart/2005/8/layout/vList2"/>
    <dgm:cxn modelId="{400CDFBF-CAC5-4BD0-AF4C-7AD71CE6D367}" type="presParOf" srcId="{60BD8594-B987-4D34-AABF-76B9D55C3114}" destId="{AB7F15A6-0EF0-40AE-97BE-25D46A7CD119}" srcOrd="4" destOrd="0" presId="urn:microsoft.com/office/officeart/2005/8/layout/vList2"/>
    <dgm:cxn modelId="{C07EBA2D-6B11-49BB-A3D6-2D0D3DEADDA8}" type="presParOf" srcId="{60BD8594-B987-4D34-AABF-76B9D55C3114}" destId="{F67804C2-46FA-45E5-B218-CA93AD8611BC}" srcOrd="5" destOrd="0" presId="urn:microsoft.com/office/officeart/2005/8/layout/vList2"/>
    <dgm:cxn modelId="{D7324789-EE57-4977-A582-7B3483010EA4}" type="presParOf" srcId="{60BD8594-B987-4D34-AABF-76B9D55C3114}" destId="{7F3E582B-6A02-4C26-8A8E-4B9AA8A5F617}" srcOrd="6" destOrd="0" presId="urn:microsoft.com/office/officeart/2005/8/layout/vList2"/>
    <dgm:cxn modelId="{8B1A2FE3-D6A1-42F9-B724-1384D4A6E3CF}" type="presParOf" srcId="{60BD8594-B987-4D34-AABF-76B9D55C3114}" destId="{8616273A-75B9-42A9-9F3F-20942324423A}" srcOrd="7" destOrd="0" presId="urn:microsoft.com/office/officeart/2005/8/layout/vList2"/>
    <dgm:cxn modelId="{F2A75237-A061-4420-97F5-5AC7AB1C0E19}" type="presParOf" srcId="{60BD8594-B987-4D34-AABF-76B9D55C3114}" destId="{C23B66DA-3A80-4BFE-894B-518CED4377A2}" srcOrd="8" destOrd="0" presId="urn:microsoft.com/office/officeart/2005/8/layout/vList2"/>
    <dgm:cxn modelId="{FAC3FD53-B675-4E53-A10F-1030E19667CE}" type="presParOf" srcId="{60BD8594-B987-4D34-AABF-76B9D55C3114}" destId="{A5E08390-7AE6-4231-9BA6-4A4FFEC88497}" srcOrd="9" destOrd="0" presId="urn:microsoft.com/office/officeart/2005/8/layout/vList2"/>
    <dgm:cxn modelId="{2E284814-55FC-421D-B6A5-8AF27E8FCCAF}" type="presParOf" srcId="{60BD8594-B987-4D34-AABF-76B9D55C3114}" destId="{4DF84B9B-5BD4-487C-9263-88B1A23CE81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84EFDE-0C4E-4901-A15C-3220B660043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s-ES"/>
        </a:p>
      </dgm:t>
    </dgm:pt>
    <dgm:pt modelId="{DEA213C0-E5F2-4984-8CAD-E2A488DF4C17}">
      <dgm:prSet/>
      <dgm:spPr/>
      <dgm:t>
        <a:bodyPr/>
        <a:lstStyle/>
        <a:p>
          <a:r>
            <a:rPr lang="es-ES"/>
            <a:t>Es fácil calcular el valor hash de cualquier mensaje</a:t>
          </a:r>
        </a:p>
      </dgm:t>
    </dgm:pt>
    <dgm:pt modelId="{DA8A01C8-0D3E-47F7-A5B7-408BAAFCA3B3}" type="parTrans" cxnId="{894CEDE1-EAA6-45B0-9397-C41918A4E7A5}">
      <dgm:prSet/>
      <dgm:spPr/>
      <dgm:t>
        <a:bodyPr/>
        <a:lstStyle/>
        <a:p>
          <a:endParaRPr lang="es-ES"/>
        </a:p>
      </dgm:t>
    </dgm:pt>
    <dgm:pt modelId="{BBBDC11A-DF97-4AEC-9A76-E788CCE0CEE9}" type="sibTrans" cxnId="{894CEDE1-EAA6-45B0-9397-C41918A4E7A5}">
      <dgm:prSet/>
      <dgm:spPr/>
      <dgm:t>
        <a:bodyPr/>
        <a:lstStyle/>
        <a:p>
          <a:endParaRPr lang="es-ES"/>
        </a:p>
      </dgm:t>
    </dgm:pt>
    <dgm:pt modelId="{5C790A5B-AA4A-4809-9723-E63269B74EFE}">
      <dgm:prSet/>
      <dgm:spPr/>
      <dgm:t>
        <a:bodyPr/>
        <a:lstStyle/>
        <a:p>
          <a:r>
            <a:rPr lang="es-ES"/>
            <a:t>Es imposible generar un mensaje que tenga un determinado hash.</a:t>
          </a:r>
        </a:p>
      </dgm:t>
    </dgm:pt>
    <dgm:pt modelId="{9D0C6B6F-D8C3-418C-B883-31A15716F582}" type="parTrans" cxnId="{399FF4AD-86D5-4C2E-87D7-C235C98E96CF}">
      <dgm:prSet/>
      <dgm:spPr/>
      <dgm:t>
        <a:bodyPr/>
        <a:lstStyle/>
        <a:p>
          <a:endParaRPr lang="es-ES"/>
        </a:p>
      </dgm:t>
    </dgm:pt>
    <dgm:pt modelId="{4EC2BBEA-B887-4AEB-8529-AE39B4120419}" type="sibTrans" cxnId="{399FF4AD-86D5-4C2E-87D7-C235C98E96CF}">
      <dgm:prSet/>
      <dgm:spPr/>
      <dgm:t>
        <a:bodyPr/>
        <a:lstStyle/>
        <a:p>
          <a:endParaRPr lang="es-ES"/>
        </a:p>
      </dgm:t>
    </dgm:pt>
    <dgm:pt modelId="{F47B775C-94B3-4AA9-96EF-C031FAEAF01F}">
      <dgm:prSet/>
      <dgm:spPr/>
      <dgm:t>
        <a:bodyPr/>
        <a:lstStyle/>
        <a:p>
          <a:r>
            <a:rPr lang="es-ES"/>
            <a:t>Es imposible modificar un mensaje sin cambiar el hash</a:t>
          </a:r>
        </a:p>
      </dgm:t>
    </dgm:pt>
    <dgm:pt modelId="{38E269F6-65E9-4BA2-B5DD-1CD91D0526E7}" type="parTrans" cxnId="{517367D5-0ECA-4ADF-B9F8-42BFFD13E882}">
      <dgm:prSet/>
      <dgm:spPr/>
      <dgm:t>
        <a:bodyPr/>
        <a:lstStyle/>
        <a:p>
          <a:endParaRPr lang="es-ES"/>
        </a:p>
      </dgm:t>
    </dgm:pt>
    <dgm:pt modelId="{2CAC7A9E-C17A-4572-B69E-FDDE66E8BA7E}" type="sibTrans" cxnId="{517367D5-0ECA-4ADF-B9F8-42BFFD13E882}">
      <dgm:prSet/>
      <dgm:spPr/>
      <dgm:t>
        <a:bodyPr/>
        <a:lstStyle/>
        <a:p>
          <a:endParaRPr lang="es-ES"/>
        </a:p>
      </dgm:t>
    </dgm:pt>
    <dgm:pt modelId="{1386B75D-2958-4D9B-AB2A-650305B0BBAC}">
      <dgm:prSet/>
      <dgm:spPr/>
      <dgm:t>
        <a:bodyPr/>
        <a:lstStyle/>
        <a:p>
          <a:r>
            <a:rPr lang="es-ES"/>
            <a:t>Es imposible encontrar dos mensajes diferentes que tengan el mismo hash</a:t>
          </a:r>
        </a:p>
      </dgm:t>
    </dgm:pt>
    <dgm:pt modelId="{AEE5FE74-B428-43E7-BE34-6B48DAE1AEAA}" type="parTrans" cxnId="{431E33A6-46DF-49AF-B444-BDA876361173}">
      <dgm:prSet/>
      <dgm:spPr/>
      <dgm:t>
        <a:bodyPr/>
        <a:lstStyle/>
        <a:p>
          <a:endParaRPr lang="es-ES"/>
        </a:p>
      </dgm:t>
    </dgm:pt>
    <dgm:pt modelId="{4468DA12-84E5-4D4B-A0E0-4A58D2DFB511}" type="sibTrans" cxnId="{431E33A6-46DF-49AF-B444-BDA876361173}">
      <dgm:prSet/>
      <dgm:spPr/>
      <dgm:t>
        <a:bodyPr/>
        <a:lstStyle/>
        <a:p>
          <a:endParaRPr lang="es-ES"/>
        </a:p>
      </dgm:t>
    </dgm:pt>
    <dgm:pt modelId="{9AF05AD9-4661-4932-A8B3-A591354FEE70}" type="pres">
      <dgm:prSet presAssocID="{6784EFDE-0C4E-4901-A15C-3220B660043E}" presName="linear" presStyleCnt="0">
        <dgm:presLayoutVars>
          <dgm:animLvl val="lvl"/>
          <dgm:resizeHandles val="exact"/>
        </dgm:presLayoutVars>
      </dgm:prSet>
      <dgm:spPr/>
    </dgm:pt>
    <dgm:pt modelId="{CE054621-46CF-47FA-8609-3637FCB74A7F}" type="pres">
      <dgm:prSet presAssocID="{DEA213C0-E5F2-4984-8CAD-E2A488DF4C1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47C349-AF6D-4A00-AF35-70228D611105}" type="pres">
      <dgm:prSet presAssocID="{BBBDC11A-DF97-4AEC-9A76-E788CCE0CEE9}" presName="spacer" presStyleCnt="0"/>
      <dgm:spPr/>
    </dgm:pt>
    <dgm:pt modelId="{BA091659-1CA8-40DB-B15F-39CFC712F15D}" type="pres">
      <dgm:prSet presAssocID="{5C790A5B-AA4A-4809-9723-E63269B74E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74F333-6B24-43F6-8662-B8E89E076A2A}" type="pres">
      <dgm:prSet presAssocID="{4EC2BBEA-B887-4AEB-8529-AE39B4120419}" presName="spacer" presStyleCnt="0"/>
      <dgm:spPr/>
    </dgm:pt>
    <dgm:pt modelId="{38789C92-AC14-4493-BA26-F1BAD63D951A}" type="pres">
      <dgm:prSet presAssocID="{F47B775C-94B3-4AA9-96EF-C031FAEAF0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B0E71D-545F-4003-98D9-047A75BBEAD3}" type="pres">
      <dgm:prSet presAssocID="{2CAC7A9E-C17A-4572-B69E-FDDE66E8BA7E}" presName="spacer" presStyleCnt="0"/>
      <dgm:spPr/>
    </dgm:pt>
    <dgm:pt modelId="{0383D5D2-99A8-4C2E-A70D-20414F02F650}" type="pres">
      <dgm:prSet presAssocID="{1386B75D-2958-4D9B-AB2A-650305B0BB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DB7116-0C0D-409D-AE00-B72F3167FA62}" type="presOf" srcId="{DEA213C0-E5F2-4984-8CAD-E2A488DF4C17}" destId="{CE054621-46CF-47FA-8609-3637FCB74A7F}" srcOrd="0" destOrd="0" presId="urn:microsoft.com/office/officeart/2005/8/layout/vList2"/>
    <dgm:cxn modelId="{F54F3F99-9910-4984-BE2B-A69C5424B3D2}" type="presOf" srcId="{1386B75D-2958-4D9B-AB2A-650305B0BBAC}" destId="{0383D5D2-99A8-4C2E-A70D-20414F02F650}" srcOrd="0" destOrd="0" presId="urn:microsoft.com/office/officeart/2005/8/layout/vList2"/>
    <dgm:cxn modelId="{431E33A6-46DF-49AF-B444-BDA876361173}" srcId="{6784EFDE-0C4E-4901-A15C-3220B660043E}" destId="{1386B75D-2958-4D9B-AB2A-650305B0BBAC}" srcOrd="3" destOrd="0" parTransId="{AEE5FE74-B428-43E7-BE34-6B48DAE1AEAA}" sibTransId="{4468DA12-84E5-4D4B-A0E0-4A58D2DFB511}"/>
    <dgm:cxn modelId="{399FF4AD-86D5-4C2E-87D7-C235C98E96CF}" srcId="{6784EFDE-0C4E-4901-A15C-3220B660043E}" destId="{5C790A5B-AA4A-4809-9723-E63269B74EFE}" srcOrd="1" destOrd="0" parTransId="{9D0C6B6F-D8C3-418C-B883-31A15716F582}" sibTransId="{4EC2BBEA-B887-4AEB-8529-AE39B4120419}"/>
    <dgm:cxn modelId="{2CAD69B6-35FA-42C9-8106-9D8891288C6E}" type="presOf" srcId="{6784EFDE-0C4E-4901-A15C-3220B660043E}" destId="{9AF05AD9-4661-4932-A8B3-A591354FEE70}" srcOrd="0" destOrd="0" presId="urn:microsoft.com/office/officeart/2005/8/layout/vList2"/>
    <dgm:cxn modelId="{6E9A76CA-D9B6-4C96-8790-CD4701DEE181}" type="presOf" srcId="{5C790A5B-AA4A-4809-9723-E63269B74EFE}" destId="{BA091659-1CA8-40DB-B15F-39CFC712F15D}" srcOrd="0" destOrd="0" presId="urn:microsoft.com/office/officeart/2005/8/layout/vList2"/>
    <dgm:cxn modelId="{517367D5-0ECA-4ADF-B9F8-42BFFD13E882}" srcId="{6784EFDE-0C4E-4901-A15C-3220B660043E}" destId="{F47B775C-94B3-4AA9-96EF-C031FAEAF01F}" srcOrd="2" destOrd="0" parTransId="{38E269F6-65E9-4BA2-B5DD-1CD91D0526E7}" sibTransId="{2CAC7A9E-C17A-4572-B69E-FDDE66E8BA7E}"/>
    <dgm:cxn modelId="{894CEDE1-EAA6-45B0-9397-C41918A4E7A5}" srcId="{6784EFDE-0C4E-4901-A15C-3220B660043E}" destId="{DEA213C0-E5F2-4984-8CAD-E2A488DF4C17}" srcOrd="0" destOrd="0" parTransId="{DA8A01C8-0D3E-47F7-A5B7-408BAAFCA3B3}" sibTransId="{BBBDC11A-DF97-4AEC-9A76-E788CCE0CEE9}"/>
    <dgm:cxn modelId="{C93831EC-215B-4A70-A5FC-90A66810C216}" type="presOf" srcId="{F47B775C-94B3-4AA9-96EF-C031FAEAF01F}" destId="{38789C92-AC14-4493-BA26-F1BAD63D951A}" srcOrd="0" destOrd="0" presId="urn:microsoft.com/office/officeart/2005/8/layout/vList2"/>
    <dgm:cxn modelId="{C052649E-13A9-4D29-908B-D3B1145C84A0}" type="presParOf" srcId="{9AF05AD9-4661-4932-A8B3-A591354FEE70}" destId="{CE054621-46CF-47FA-8609-3637FCB74A7F}" srcOrd="0" destOrd="0" presId="urn:microsoft.com/office/officeart/2005/8/layout/vList2"/>
    <dgm:cxn modelId="{12601E90-76E1-4325-AB4E-B9F03DBF07F8}" type="presParOf" srcId="{9AF05AD9-4661-4932-A8B3-A591354FEE70}" destId="{D647C349-AF6D-4A00-AF35-70228D611105}" srcOrd="1" destOrd="0" presId="urn:microsoft.com/office/officeart/2005/8/layout/vList2"/>
    <dgm:cxn modelId="{EE368218-6645-4ADE-8463-7225F0F27D30}" type="presParOf" srcId="{9AF05AD9-4661-4932-A8B3-A591354FEE70}" destId="{BA091659-1CA8-40DB-B15F-39CFC712F15D}" srcOrd="2" destOrd="0" presId="urn:microsoft.com/office/officeart/2005/8/layout/vList2"/>
    <dgm:cxn modelId="{6698E2C0-9705-46BF-94C6-33D7A1EECAC0}" type="presParOf" srcId="{9AF05AD9-4661-4932-A8B3-A591354FEE70}" destId="{ED74F333-6B24-43F6-8662-B8E89E076A2A}" srcOrd="3" destOrd="0" presId="urn:microsoft.com/office/officeart/2005/8/layout/vList2"/>
    <dgm:cxn modelId="{336C2A43-737D-47B7-BFCB-4EC4C92C75C3}" type="presParOf" srcId="{9AF05AD9-4661-4932-A8B3-A591354FEE70}" destId="{38789C92-AC14-4493-BA26-F1BAD63D951A}" srcOrd="4" destOrd="0" presId="urn:microsoft.com/office/officeart/2005/8/layout/vList2"/>
    <dgm:cxn modelId="{24CA089C-D0BD-4137-A324-B7007B9DFCD5}" type="presParOf" srcId="{9AF05AD9-4661-4932-A8B3-A591354FEE70}" destId="{CFB0E71D-545F-4003-98D9-047A75BBEAD3}" srcOrd="5" destOrd="0" presId="urn:microsoft.com/office/officeart/2005/8/layout/vList2"/>
    <dgm:cxn modelId="{FC4348F0-80E5-4C83-9C74-92A5A29D7123}" type="presParOf" srcId="{9AF05AD9-4661-4932-A8B3-A591354FEE70}" destId="{0383D5D2-99A8-4C2E-A70D-20414F02F65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C2AD6B-3FCF-4940-BD52-F80B6B7305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s-ES"/>
        </a:p>
      </dgm:t>
    </dgm:pt>
    <dgm:pt modelId="{394B35C0-53A8-4764-9228-4EAB45E57BFA}">
      <dgm:prSet/>
      <dgm:spPr/>
      <dgm:t>
        <a:bodyPr/>
        <a:lstStyle/>
        <a:p>
          <a:r>
            <a:rPr lang="es-ES"/>
            <a:t>Ventaja: Muy seguro</a:t>
          </a:r>
        </a:p>
      </dgm:t>
    </dgm:pt>
    <dgm:pt modelId="{5F4C32F2-72EC-4A26-8DB3-04BD2FF0FD66}" type="parTrans" cxnId="{B03C9639-E39F-4FD4-8B17-01836C966395}">
      <dgm:prSet/>
      <dgm:spPr/>
      <dgm:t>
        <a:bodyPr/>
        <a:lstStyle/>
        <a:p>
          <a:endParaRPr lang="es-ES"/>
        </a:p>
      </dgm:t>
    </dgm:pt>
    <dgm:pt modelId="{054E9BD5-1706-465C-BAFF-19D79F650771}" type="sibTrans" cxnId="{B03C9639-E39F-4FD4-8B17-01836C966395}">
      <dgm:prSet/>
      <dgm:spPr/>
      <dgm:t>
        <a:bodyPr/>
        <a:lstStyle/>
        <a:p>
          <a:endParaRPr lang="es-ES"/>
        </a:p>
      </dgm:t>
    </dgm:pt>
    <dgm:pt modelId="{78C35DBE-A605-4BA9-8EDB-55874ACAF33D}">
      <dgm:prSet/>
      <dgm:spPr/>
      <dgm:t>
        <a:bodyPr/>
        <a:lstStyle/>
        <a:p>
          <a:r>
            <a:rPr lang="es-ES"/>
            <a:t>Ventaja: Relativamente rápido</a:t>
          </a:r>
        </a:p>
      </dgm:t>
    </dgm:pt>
    <dgm:pt modelId="{54CA1D18-8CAC-477E-98E7-AA78CD2CBBE4}" type="parTrans" cxnId="{3D3F35F5-9B4A-4C9B-B3EA-C017CF04157E}">
      <dgm:prSet/>
      <dgm:spPr/>
      <dgm:t>
        <a:bodyPr/>
        <a:lstStyle/>
        <a:p>
          <a:endParaRPr lang="es-ES"/>
        </a:p>
      </dgm:t>
    </dgm:pt>
    <dgm:pt modelId="{48F7A6C3-1136-4B13-AC74-69897F7154D6}" type="sibTrans" cxnId="{3D3F35F5-9B4A-4C9B-B3EA-C017CF04157E}">
      <dgm:prSet/>
      <dgm:spPr/>
      <dgm:t>
        <a:bodyPr/>
        <a:lstStyle/>
        <a:p>
          <a:endParaRPr lang="es-ES"/>
        </a:p>
      </dgm:t>
    </dgm:pt>
    <dgm:pt modelId="{5E608A8F-FD1D-47E8-8FB4-212ADDE1643F}" type="pres">
      <dgm:prSet presAssocID="{58C2AD6B-3FCF-4940-BD52-F80B6B730539}" presName="linear" presStyleCnt="0">
        <dgm:presLayoutVars>
          <dgm:animLvl val="lvl"/>
          <dgm:resizeHandles val="exact"/>
        </dgm:presLayoutVars>
      </dgm:prSet>
      <dgm:spPr/>
    </dgm:pt>
    <dgm:pt modelId="{8633352A-7183-4529-A3D0-5CF7516D8F15}" type="pres">
      <dgm:prSet presAssocID="{394B35C0-53A8-4764-9228-4EAB45E57B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51F525-25F8-4F53-B995-4844A789CBC6}" type="pres">
      <dgm:prSet presAssocID="{054E9BD5-1706-465C-BAFF-19D79F650771}" presName="spacer" presStyleCnt="0"/>
      <dgm:spPr/>
    </dgm:pt>
    <dgm:pt modelId="{C04F3886-0E96-4D1B-998C-29DDC60FF145}" type="pres">
      <dgm:prSet presAssocID="{78C35DBE-A605-4BA9-8EDB-55874ACAF33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542C127-C398-4455-B569-F448E74FDB2A}" type="presOf" srcId="{78C35DBE-A605-4BA9-8EDB-55874ACAF33D}" destId="{C04F3886-0E96-4D1B-998C-29DDC60FF145}" srcOrd="0" destOrd="0" presId="urn:microsoft.com/office/officeart/2005/8/layout/vList2"/>
    <dgm:cxn modelId="{B03C9639-E39F-4FD4-8B17-01836C966395}" srcId="{58C2AD6B-3FCF-4940-BD52-F80B6B730539}" destId="{394B35C0-53A8-4764-9228-4EAB45E57BFA}" srcOrd="0" destOrd="0" parTransId="{5F4C32F2-72EC-4A26-8DB3-04BD2FF0FD66}" sibTransId="{054E9BD5-1706-465C-BAFF-19D79F650771}"/>
    <dgm:cxn modelId="{BB868F68-1BAC-497F-B4EC-9AD03F94CB60}" type="presOf" srcId="{58C2AD6B-3FCF-4940-BD52-F80B6B730539}" destId="{5E608A8F-FD1D-47E8-8FB4-212ADDE1643F}" srcOrd="0" destOrd="0" presId="urn:microsoft.com/office/officeart/2005/8/layout/vList2"/>
    <dgm:cxn modelId="{C68BEBCB-A327-4F2D-89CC-C3C71AEE0181}" type="presOf" srcId="{394B35C0-53A8-4764-9228-4EAB45E57BFA}" destId="{8633352A-7183-4529-A3D0-5CF7516D8F15}" srcOrd="0" destOrd="0" presId="urn:microsoft.com/office/officeart/2005/8/layout/vList2"/>
    <dgm:cxn modelId="{3D3F35F5-9B4A-4C9B-B3EA-C017CF04157E}" srcId="{58C2AD6B-3FCF-4940-BD52-F80B6B730539}" destId="{78C35DBE-A605-4BA9-8EDB-55874ACAF33D}" srcOrd="1" destOrd="0" parTransId="{54CA1D18-8CAC-477E-98E7-AA78CD2CBBE4}" sibTransId="{48F7A6C3-1136-4B13-AC74-69897F7154D6}"/>
    <dgm:cxn modelId="{21CAFD00-7B48-4921-AA12-23BEE0402FA7}" type="presParOf" srcId="{5E608A8F-FD1D-47E8-8FB4-212ADDE1643F}" destId="{8633352A-7183-4529-A3D0-5CF7516D8F15}" srcOrd="0" destOrd="0" presId="urn:microsoft.com/office/officeart/2005/8/layout/vList2"/>
    <dgm:cxn modelId="{960D86E4-4410-4CAF-8378-B982B03A61AE}" type="presParOf" srcId="{5E608A8F-FD1D-47E8-8FB4-212ADDE1643F}" destId="{6551F525-25F8-4F53-B995-4844A789CBC6}" srcOrd="1" destOrd="0" presId="urn:microsoft.com/office/officeart/2005/8/layout/vList2"/>
    <dgm:cxn modelId="{70B8031D-B734-4222-BFFD-2282AA1FE30D}" type="presParOf" srcId="{5E608A8F-FD1D-47E8-8FB4-212ADDE1643F}" destId="{C04F3886-0E96-4D1B-998C-29DDC60FF14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98F6A2-3E7B-40EB-9508-700FD6E7BC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s-ES"/>
        </a:p>
      </dgm:t>
    </dgm:pt>
    <dgm:pt modelId="{250F6FE6-4FDB-4BA6-AE94-A5BFC58150DE}">
      <dgm:prSet/>
      <dgm:spPr/>
      <dgm:t>
        <a:bodyPr/>
        <a:lstStyle/>
        <a:p>
          <a:r>
            <a:rPr lang="es-ES"/>
            <a:t>Claves compartidas</a:t>
          </a:r>
        </a:p>
      </dgm:t>
    </dgm:pt>
    <dgm:pt modelId="{3A2527C3-3698-4DFB-8274-56BCC12BDB8B}" type="parTrans" cxnId="{FAB57721-FCED-4643-9B90-AC74A8037B57}">
      <dgm:prSet/>
      <dgm:spPr/>
      <dgm:t>
        <a:bodyPr/>
        <a:lstStyle/>
        <a:p>
          <a:endParaRPr lang="es-ES"/>
        </a:p>
      </dgm:t>
    </dgm:pt>
    <dgm:pt modelId="{27091079-F5B3-447A-AA4C-3254A746FD1A}" type="sibTrans" cxnId="{FAB57721-FCED-4643-9B90-AC74A8037B57}">
      <dgm:prSet/>
      <dgm:spPr/>
      <dgm:t>
        <a:bodyPr/>
        <a:lstStyle/>
        <a:p>
          <a:endParaRPr lang="es-ES"/>
        </a:p>
      </dgm:t>
    </dgm:pt>
    <dgm:pt modelId="{108413D1-82AB-4B3E-AF1E-337AA0143980}">
      <dgm:prSet/>
      <dgm:spPr/>
      <dgm:t>
        <a:bodyPr/>
        <a:lstStyle/>
        <a:p>
          <a:r>
            <a:rPr lang="es-ES"/>
            <a:t>Mayor daño si hay brecha de seguridad</a:t>
          </a:r>
        </a:p>
      </dgm:t>
    </dgm:pt>
    <dgm:pt modelId="{34155789-65E6-4667-8649-3DD16B7CBCB5}" type="parTrans" cxnId="{477EF2D8-D0E1-4750-90D4-A98ED22EF320}">
      <dgm:prSet/>
      <dgm:spPr/>
      <dgm:t>
        <a:bodyPr/>
        <a:lstStyle/>
        <a:p>
          <a:endParaRPr lang="es-ES"/>
        </a:p>
      </dgm:t>
    </dgm:pt>
    <dgm:pt modelId="{7BA14ECA-3A7C-41CA-B490-C8FC48B6C20C}" type="sibTrans" cxnId="{477EF2D8-D0E1-4750-90D4-A98ED22EF320}">
      <dgm:prSet/>
      <dgm:spPr/>
      <dgm:t>
        <a:bodyPr/>
        <a:lstStyle/>
        <a:p>
          <a:endParaRPr lang="es-ES"/>
        </a:p>
      </dgm:t>
    </dgm:pt>
    <dgm:pt modelId="{7DD11783-5677-450C-9092-93158F1C8CC3}" type="pres">
      <dgm:prSet presAssocID="{0B98F6A2-3E7B-40EB-9508-700FD6E7BC4B}" presName="linear" presStyleCnt="0">
        <dgm:presLayoutVars>
          <dgm:animLvl val="lvl"/>
          <dgm:resizeHandles val="exact"/>
        </dgm:presLayoutVars>
      </dgm:prSet>
      <dgm:spPr/>
    </dgm:pt>
    <dgm:pt modelId="{62800113-F6F7-49B9-A380-EF7175FA2602}" type="pres">
      <dgm:prSet presAssocID="{250F6FE6-4FDB-4BA6-AE94-A5BFC58150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E7525B-6B58-4D48-B2EA-D43770DB0588}" type="pres">
      <dgm:prSet presAssocID="{27091079-F5B3-447A-AA4C-3254A746FD1A}" presName="spacer" presStyleCnt="0"/>
      <dgm:spPr/>
    </dgm:pt>
    <dgm:pt modelId="{E3B016BF-F12F-4493-AB33-B8BB9433C0ED}" type="pres">
      <dgm:prSet presAssocID="{108413D1-82AB-4B3E-AF1E-337AA014398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6AD0807-F839-417B-88E8-910DBA93C7B2}" type="presOf" srcId="{108413D1-82AB-4B3E-AF1E-337AA0143980}" destId="{E3B016BF-F12F-4493-AB33-B8BB9433C0ED}" srcOrd="0" destOrd="0" presId="urn:microsoft.com/office/officeart/2005/8/layout/vList2"/>
    <dgm:cxn modelId="{FAB57721-FCED-4643-9B90-AC74A8037B57}" srcId="{0B98F6A2-3E7B-40EB-9508-700FD6E7BC4B}" destId="{250F6FE6-4FDB-4BA6-AE94-A5BFC58150DE}" srcOrd="0" destOrd="0" parTransId="{3A2527C3-3698-4DFB-8274-56BCC12BDB8B}" sibTransId="{27091079-F5B3-447A-AA4C-3254A746FD1A}"/>
    <dgm:cxn modelId="{3453D469-0750-4AEC-B76F-483831DC0527}" type="presOf" srcId="{0B98F6A2-3E7B-40EB-9508-700FD6E7BC4B}" destId="{7DD11783-5677-450C-9092-93158F1C8CC3}" srcOrd="0" destOrd="0" presId="urn:microsoft.com/office/officeart/2005/8/layout/vList2"/>
    <dgm:cxn modelId="{477EF2D8-D0E1-4750-90D4-A98ED22EF320}" srcId="{0B98F6A2-3E7B-40EB-9508-700FD6E7BC4B}" destId="{108413D1-82AB-4B3E-AF1E-337AA0143980}" srcOrd="1" destOrd="0" parTransId="{34155789-65E6-4667-8649-3DD16B7CBCB5}" sibTransId="{7BA14ECA-3A7C-41CA-B490-C8FC48B6C20C}"/>
    <dgm:cxn modelId="{7C6FDDFD-DF32-40CD-8EEB-8FF556EAABD0}" type="presOf" srcId="{250F6FE6-4FDB-4BA6-AE94-A5BFC58150DE}" destId="{62800113-F6F7-49B9-A380-EF7175FA2602}" srcOrd="0" destOrd="0" presId="urn:microsoft.com/office/officeart/2005/8/layout/vList2"/>
    <dgm:cxn modelId="{952701A8-B636-4266-8690-D291D1C37BD4}" type="presParOf" srcId="{7DD11783-5677-450C-9092-93158F1C8CC3}" destId="{62800113-F6F7-49B9-A380-EF7175FA2602}" srcOrd="0" destOrd="0" presId="urn:microsoft.com/office/officeart/2005/8/layout/vList2"/>
    <dgm:cxn modelId="{0173927B-F6DD-49AC-85C1-3ABCCE5FCF62}" type="presParOf" srcId="{7DD11783-5677-450C-9092-93158F1C8CC3}" destId="{25E7525B-6B58-4D48-B2EA-D43770DB0588}" srcOrd="1" destOrd="0" presId="urn:microsoft.com/office/officeart/2005/8/layout/vList2"/>
    <dgm:cxn modelId="{36836ED7-3756-4B13-B441-705056CA5D29}" type="presParOf" srcId="{7DD11783-5677-450C-9092-93158F1C8CC3}" destId="{E3B016BF-F12F-4493-AB33-B8BB9433C0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37C0D-D987-485F-976D-7EE96D9FFF78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Confidencialidad</a:t>
          </a:r>
        </a:p>
      </dsp:txBody>
      <dsp:txXfrm>
        <a:off x="42265" y="91211"/>
        <a:ext cx="8512138" cy="781270"/>
      </dsp:txXfrm>
    </dsp:sp>
    <dsp:sp modelId="{6F8E1B16-7CED-4BDF-8DDD-5E780FDCCC6E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Integridad</a:t>
          </a:r>
        </a:p>
      </dsp:txBody>
      <dsp:txXfrm>
        <a:off x="42265" y="1063571"/>
        <a:ext cx="8512138" cy="781270"/>
      </dsp:txXfrm>
    </dsp:sp>
    <dsp:sp modelId="{81E3AEA7-749A-4057-9312-1894E668C7EE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Autenticidad</a:t>
          </a:r>
        </a:p>
      </dsp:txBody>
      <dsp:txXfrm>
        <a:off x="42265" y="2035931"/>
        <a:ext cx="8512138" cy="781270"/>
      </dsp:txXfrm>
    </dsp:sp>
    <dsp:sp modelId="{CA6D9AC6-A042-4F9D-87EA-FEBEA81BAA06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Autenticación</a:t>
          </a:r>
        </a:p>
      </dsp:txBody>
      <dsp:txXfrm>
        <a:off x="42265" y="3008291"/>
        <a:ext cx="8512138" cy="7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0DAA0-F389-4BDA-9B87-7C1E04A5C5A1}">
      <dsp:nvSpPr>
        <dsp:cNvPr id="0" name=""/>
        <dsp:cNvSpPr/>
      </dsp:nvSpPr>
      <dsp:spPr>
        <a:xfrm>
          <a:off x="0" y="55741"/>
          <a:ext cx="8596668" cy="11969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¿Por qué los números aleatorios son tan importantes?</a:t>
          </a:r>
        </a:p>
      </dsp:txBody>
      <dsp:txXfrm>
        <a:off x="58428" y="114169"/>
        <a:ext cx="8479812" cy="1080053"/>
      </dsp:txXfrm>
    </dsp:sp>
    <dsp:sp modelId="{236F5894-C440-46A8-AF5E-232A6CF8E58C}">
      <dsp:nvSpPr>
        <dsp:cNvPr id="0" name=""/>
        <dsp:cNvSpPr/>
      </dsp:nvSpPr>
      <dsp:spPr>
        <a:xfrm>
          <a:off x="0" y="1341931"/>
          <a:ext cx="8596668" cy="1196909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Los problemas de utilizar System.Random</a:t>
          </a:r>
        </a:p>
      </dsp:txBody>
      <dsp:txXfrm>
        <a:off x="58428" y="1400359"/>
        <a:ext cx="8479812" cy="1080053"/>
      </dsp:txXfrm>
    </dsp:sp>
    <dsp:sp modelId="{0B7FD9EA-74BB-4856-9F62-AC76BE5BB77A}">
      <dsp:nvSpPr>
        <dsp:cNvPr id="0" name=""/>
        <dsp:cNvSpPr/>
      </dsp:nvSpPr>
      <dsp:spPr>
        <a:xfrm>
          <a:off x="0" y="2628121"/>
          <a:ext cx="8596668" cy="1196909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Crear números aleatorios seguros con RNGCRyptoServiceProvider</a:t>
          </a:r>
        </a:p>
      </dsp:txBody>
      <dsp:txXfrm>
        <a:off x="58428" y="2686549"/>
        <a:ext cx="8479812" cy="1080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BA8B4-6593-4724-A2A6-78F6AE5406FB}">
      <dsp:nvSpPr>
        <dsp:cNvPr id="0" name=""/>
        <dsp:cNvSpPr/>
      </dsp:nvSpPr>
      <dsp:spPr>
        <a:xfrm>
          <a:off x="0" y="34728"/>
          <a:ext cx="10642937" cy="7985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Se utilizan para generar claves de encriptación</a:t>
          </a:r>
        </a:p>
      </dsp:txBody>
      <dsp:txXfrm>
        <a:off x="38981" y="73709"/>
        <a:ext cx="10564975" cy="720562"/>
      </dsp:txXfrm>
    </dsp:sp>
    <dsp:sp modelId="{0F11137F-7365-487C-9183-26AAB6D18FCB}">
      <dsp:nvSpPr>
        <dsp:cNvPr id="0" name=""/>
        <dsp:cNvSpPr/>
      </dsp:nvSpPr>
      <dsp:spPr>
        <a:xfrm>
          <a:off x="0" y="893733"/>
          <a:ext cx="10642937" cy="798524"/>
        </a:xfrm>
        <a:prstGeom prst="roundRect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Los números aleatorios basados en software no son siempre realmente números aleatorios</a:t>
          </a:r>
        </a:p>
      </dsp:txBody>
      <dsp:txXfrm>
        <a:off x="38981" y="932714"/>
        <a:ext cx="10564975" cy="720562"/>
      </dsp:txXfrm>
    </dsp:sp>
    <dsp:sp modelId="{385A2D6B-7E19-4A3D-B60F-98CB5F35FF7A}">
      <dsp:nvSpPr>
        <dsp:cNvPr id="0" name=""/>
        <dsp:cNvSpPr/>
      </dsp:nvSpPr>
      <dsp:spPr>
        <a:xfrm>
          <a:off x="0" y="1752738"/>
          <a:ext cx="10642937" cy="798524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La aleatoriedad puede generarse a partir de la interacción humana</a:t>
          </a:r>
        </a:p>
      </dsp:txBody>
      <dsp:txXfrm>
        <a:off x="38981" y="1791719"/>
        <a:ext cx="10564975" cy="720562"/>
      </dsp:txXfrm>
    </dsp:sp>
    <dsp:sp modelId="{72C8F906-1DA5-4254-9061-176D2B9C93DB}">
      <dsp:nvSpPr>
        <dsp:cNvPr id="0" name=""/>
        <dsp:cNvSpPr/>
      </dsp:nvSpPr>
      <dsp:spPr>
        <a:xfrm>
          <a:off x="0" y="2611743"/>
          <a:ext cx="10642937" cy="798524"/>
        </a:xfrm>
        <a:prstGeom prst="roundRect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No es práctico utilizar números aleatorios para aplicaciones de servidor</a:t>
          </a:r>
        </a:p>
      </dsp:txBody>
      <dsp:txXfrm>
        <a:off x="38981" y="2650724"/>
        <a:ext cx="10564975" cy="720562"/>
      </dsp:txXfrm>
    </dsp:sp>
    <dsp:sp modelId="{EF087736-4ADA-4DFE-BBE1-63B33FB20E77}">
      <dsp:nvSpPr>
        <dsp:cNvPr id="0" name=""/>
        <dsp:cNvSpPr/>
      </dsp:nvSpPr>
      <dsp:spPr>
        <a:xfrm>
          <a:off x="0" y="3470748"/>
          <a:ext cx="10642937" cy="798524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Es necesario un hardware dedicado o bien un algoritmo diseñado con este fin específico</a:t>
          </a:r>
        </a:p>
      </dsp:txBody>
      <dsp:txXfrm>
        <a:off x="38981" y="3509729"/>
        <a:ext cx="10564975" cy="7205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9E8C2-BDBD-44A4-BE8B-BBF267E781BD}">
      <dsp:nvSpPr>
        <dsp:cNvPr id="0" name=""/>
        <dsp:cNvSpPr/>
      </dsp:nvSpPr>
      <dsp:spPr>
        <a:xfrm>
          <a:off x="0" y="651232"/>
          <a:ext cx="10661226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System.Random es un generador de números seudo-aleatorios</a:t>
          </a:r>
        </a:p>
      </dsp:txBody>
      <dsp:txXfrm>
        <a:off x="33127" y="684359"/>
        <a:ext cx="10594972" cy="612346"/>
      </dsp:txXfrm>
    </dsp:sp>
    <dsp:sp modelId="{1E039683-6C12-4CF1-9BC5-96E7A3CB660C}">
      <dsp:nvSpPr>
        <dsp:cNvPr id="0" name=""/>
        <dsp:cNvSpPr/>
      </dsp:nvSpPr>
      <dsp:spPr>
        <a:xfrm>
          <a:off x="0" y="1413352"/>
          <a:ext cx="10661226" cy="678600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Es necesario pasar un valor semilla inicial en el constructor</a:t>
          </a:r>
        </a:p>
      </dsp:txBody>
      <dsp:txXfrm>
        <a:off x="33127" y="1446479"/>
        <a:ext cx="10594972" cy="612346"/>
      </dsp:txXfrm>
    </dsp:sp>
    <dsp:sp modelId="{2B425EE8-8378-42CF-8CBB-5DB8E9FF055E}">
      <dsp:nvSpPr>
        <dsp:cNvPr id="0" name=""/>
        <dsp:cNvSpPr/>
      </dsp:nvSpPr>
      <dsp:spPr>
        <a:xfrm>
          <a:off x="0" y="2175473"/>
          <a:ext cx="10661226" cy="678600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El valor semilla ha de ser distinto cada vez</a:t>
          </a:r>
        </a:p>
      </dsp:txBody>
      <dsp:txXfrm>
        <a:off x="33127" y="2208600"/>
        <a:ext cx="10594972" cy="612346"/>
      </dsp:txXfrm>
    </dsp:sp>
    <dsp:sp modelId="{71CFD2F1-4EAD-4859-99A0-AF52C4A6DC94}">
      <dsp:nvSpPr>
        <dsp:cNvPr id="0" name=""/>
        <dsp:cNvSpPr/>
      </dsp:nvSpPr>
      <dsp:spPr>
        <a:xfrm>
          <a:off x="0" y="2937592"/>
          <a:ext cx="10661226" cy="67860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System.Random es determinista y predecible</a:t>
          </a:r>
        </a:p>
      </dsp:txBody>
      <dsp:txXfrm>
        <a:off x="33127" y="2970719"/>
        <a:ext cx="10594972" cy="612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C8F90-BD3A-45FD-ACCF-FF9A766C5E89}">
      <dsp:nvSpPr>
        <dsp:cNvPr id="0" name=""/>
        <dsp:cNvSpPr/>
      </dsp:nvSpPr>
      <dsp:spPr>
        <a:xfrm>
          <a:off x="0" y="476308"/>
          <a:ext cx="10560641" cy="491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Los números aleatorios son muy importantes en criptografía</a:t>
          </a:r>
        </a:p>
      </dsp:txBody>
      <dsp:txXfrm>
        <a:off x="23988" y="500296"/>
        <a:ext cx="10512665" cy="443423"/>
      </dsp:txXfrm>
    </dsp:sp>
    <dsp:sp modelId="{9901F31B-A35E-42B0-BC1D-9FB8149253C9}">
      <dsp:nvSpPr>
        <dsp:cNvPr id="0" name=""/>
        <dsp:cNvSpPr/>
      </dsp:nvSpPr>
      <dsp:spPr>
        <a:xfrm>
          <a:off x="0" y="1028188"/>
          <a:ext cx="10560641" cy="491399"/>
        </a:xfrm>
        <a:prstGeom prst="round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Se utilizan para crear claves de encriptación y hashing</a:t>
          </a:r>
        </a:p>
      </dsp:txBody>
      <dsp:txXfrm>
        <a:off x="23988" y="1052176"/>
        <a:ext cx="10512665" cy="443423"/>
      </dsp:txXfrm>
    </dsp:sp>
    <dsp:sp modelId="{AB7F15A6-0EF0-40AE-97BE-25D46A7CD119}">
      <dsp:nvSpPr>
        <dsp:cNvPr id="0" name=""/>
        <dsp:cNvSpPr/>
      </dsp:nvSpPr>
      <dsp:spPr>
        <a:xfrm>
          <a:off x="0" y="1580068"/>
          <a:ext cx="10560641" cy="491399"/>
        </a:xfrm>
        <a:prstGeom prst="roundRect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System.Random no se puede utilizar para crear aleatorios no deterministas</a:t>
          </a:r>
        </a:p>
      </dsp:txBody>
      <dsp:txXfrm>
        <a:off x="23988" y="1604056"/>
        <a:ext cx="10512665" cy="443423"/>
      </dsp:txXfrm>
    </dsp:sp>
    <dsp:sp modelId="{7F3E582B-6A02-4C26-8A8E-4B9AA8A5F617}">
      <dsp:nvSpPr>
        <dsp:cNvPr id="0" name=""/>
        <dsp:cNvSpPr/>
      </dsp:nvSpPr>
      <dsp:spPr>
        <a:xfrm>
          <a:off x="0" y="2131948"/>
          <a:ext cx="10560641" cy="491399"/>
        </a:xfrm>
        <a:prstGeom prst="round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Es aconsejable utilizar RNGCryptoServiceProvider para generar números reales.</a:t>
          </a:r>
        </a:p>
      </dsp:txBody>
      <dsp:txXfrm>
        <a:off x="23988" y="2155936"/>
        <a:ext cx="10512665" cy="443423"/>
      </dsp:txXfrm>
    </dsp:sp>
    <dsp:sp modelId="{C23B66DA-3A80-4BFE-894B-518CED4377A2}">
      <dsp:nvSpPr>
        <dsp:cNvPr id="0" name=""/>
        <dsp:cNvSpPr/>
      </dsp:nvSpPr>
      <dsp:spPr>
        <a:xfrm>
          <a:off x="0" y="2683828"/>
          <a:ext cx="10560641" cy="491399"/>
        </a:xfrm>
        <a:prstGeom prst="roundRect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Sin embargo es mas lento que System.Random</a:t>
          </a:r>
        </a:p>
      </dsp:txBody>
      <dsp:txXfrm>
        <a:off x="23988" y="2707816"/>
        <a:ext cx="10512665" cy="443423"/>
      </dsp:txXfrm>
    </dsp:sp>
    <dsp:sp modelId="{4DF84B9B-5BD4-487C-9263-88B1A23CE81F}">
      <dsp:nvSpPr>
        <dsp:cNvPr id="0" name=""/>
        <dsp:cNvSpPr/>
      </dsp:nvSpPr>
      <dsp:spPr>
        <a:xfrm>
          <a:off x="0" y="3235709"/>
          <a:ext cx="10560641" cy="491399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Es un precio que vale la pena pagar para obtener claves de entriptación mas seguras</a:t>
          </a:r>
        </a:p>
      </dsp:txBody>
      <dsp:txXfrm>
        <a:off x="23988" y="3259697"/>
        <a:ext cx="10512665" cy="4434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54621-46CF-47FA-8609-3637FCB74A7F}">
      <dsp:nvSpPr>
        <dsp:cNvPr id="0" name=""/>
        <dsp:cNvSpPr/>
      </dsp:nvSpPr>
      <dsp:spPr>
        <a:xfrm>
          <a:off x="0" y="9442"/>
          <a:ext cx="10204026" cy="10266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Es fácil calcular el valor hash de cualquier mensaje</a:t>
          </a:r>
        </a:p>
      </dsp:txBody>
      <dsp:txXfrm>
        <a:off x="50118" y="59560"/>
        <a:ext cx="10103790" cy="926439"/>
      </dsp:txXfrm>
    </dsp:sp>
    <dsp:sp modelId="{BA091659-1CA8-40DB-B15F-39CFC712F15D}">
      <dsp:nvSpPr>
        <dsp:cNvPr id="0" name=""/>
        <dsp:cNvSpPr/>
      </dsp:nvSpPr>
      <dsp:spPr>
        <a:xfrm>
          <a:off x="0" y="1113877"/>
          <a:ext cx="10204026" cy="1026675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Es imposible generar un mensaje que tenga un determinado hash.</a:t>
          </a:r>
        </a:p>
      </dsp:txBody>
      <dsp:txXfrm>
        <a:off x="50118" y="1163995"/>
        <a:ext cx="10103790" cy="926439"/>
      </dsp:txXfrm>
    </dsp:sp>
    <dsp:sp modelId="{38789C92-AC14-4493-BA26-F1BAD63D951A}">
      <dsp:nvSpPr>
        <dsp:cNvPr id="0" name=""/>
        <dsp:cNvSpPr/>
      </dsp:nvSpPr>
      <dsp:spPr>
        <a:xfrm>
          <a:off x="0" y="2218313"/>
          <a:ext cx="10204026" cy="1026675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Es imposible modificar un mensaje sin cambiar el hash</a:t>
          </a:r>
        </a:p>
      </dsp:txBody>
      <dsp:txXfrm>
        <a:off x="50118" y="2268431"/>
        <a:ext cx="10103790" cy="926439"/>
      </dsp:txXfrm>
    </dsp:sp>
    <dsp:sp modelId="{0383D5D2-99A8-4C2E-A70D-20414F02F650}">
      <dsp:nvSpPr>
        <dsp:cNvPr id="0" name=""/>
        <dsp:cNvSpPr/>
      </dsp:nvSpPr>
      <dsp:spPr>
        <a:xfrm>
          <a:off x="0" y="3322748"/>
          <a:ext cx="10204026" cy="1026675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Es imposible encontrar dos mensajes diferentes que tengan el mismo hash</a:t>
          </a:r>
        </a:p>
      </dsp:txBody>
      <dsp:txXfrm>
        <a:off x="50118" y="3372866"/>
        <a:ext cx="10103790" cy="9264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352A-7183-4529-A3D0-5CF7516D8F15}">
      <dsp:nvSpPr>
        <dsp:cNvPr id="0" name=""/>
        <dsp:cNvSpPr/>
      </dsp:nvSpPr>
      <dsp:spPr>
        <a:xfrm>
          <a:off x="0" y="6601"/>
          <a:ext cx="8596668" cy="18632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900" kern="1200"/>
            <a:t>Ventaja: Muy seguro</a:t>
          </a:r>
        </a:p>
      </dsp:txBody>
      <dsp:txXfrm>
        <a:off x="90955" y="97556"/>
        <a:ext cx="8414758" cy="1681314"/>
      </dsp:txXfrm>
    </dsp:sp>
    <dsp:sp modelId="{C04F3886-0E96-4D1B-998C-29DDC60FF145}">
      <dsp:nvSpPr>
        <dsp:cNvPr id="0" name=""/>
        <dsp:cNvSpPr/>
      </dsp:nvSpPr>
      <dsp:spPr>
        <a:xfrm>
          <a:off x="0" y="2010946"/>
          <a:ext cx="8596668" cy="1863224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900" kern="1200"/>
            <a:t>Ventaja: Relativamente rápido</a:t>
          </a:r>
        </a:p>
      </dsp:txBody>
      <dsp:txXfrm>
        <a:off x="90955" y="2101901"/>
        <a:ext cx="8414758" cy="16813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00113-F6F7-49B9-A380-EF7175FA2602}">
      <dsp:nvSpPr>
        <dsp:cNvPr id="0" name=""/>
        <dsp:cNvSpPr/>
      </dsp:nvSpPr>
      <dsp:spPr>
        <a:xfrm>
          <a:off x="0" y="6601"/>
          <a:ext cx="8596668" cy="18632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900" kern="1200"/>
            <a:t>Claves compartidas</a:t>
          </a:r>
        </a:p>
      </dsp:txBody>
      <dsp:txXfrm>
        <a:off x="90955" y="97556"/>
        <a:ext cx="8414758" cy="1681314"/>
      </dsp:txXfrm>
    </dsp:sp>
    <dsp:sp modelId="{E3B016BF-F12F-4493-AB33-B8BB9433C0ED}">
      <dsp:nvSpPr>
        <dsp:cNvPr id="0" name=""/>
        <dsp:cNvSpPr/>
      </dsp:nvSpPr>
      <dsp:spPr>
        <a:xfrm>
          <a:off x="0" y="2010946"/>
          <a:ext cx="8596668" cy="1863224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900" kern="1200"/>
            <a:t>Mayor daño si hay brecha de seguridad</a:t>
          </a:r>
        </a:p>
      </dsp:txBody>
      <dsp:txXfrm>
        <a:off x="90955" y="2101901"/>
        <a:ext cx="8414758" cy="1681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B9FDD-5965-4549-914B-9D99ACBC1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Criptografía en .Net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AFB5E-909A-43AA-96F9-06486CBEE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Seguridad Asp.Net</a:t>
            </a:r>
          </a:p>
        </p:txBody>
      </p:sp>
    </p:spTree>
    <p:extLst>
      <p:ext uri="{BB962C8B-B14F-4D97-AF65-F5344CB8AC3E}">
        <p14:creationId xmlns:p14="http://schemas.microsoft.com/office/powerpoint/2010/main" val="6327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C1972-9E45-47FB-9A39-0B21DF39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Hasing: Cuatro características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152F396-A5D2-443B-8617-88E4B6508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646225"/>
              </p:ext>
            </p:extLst>
          </p:nvPr>
        </p:nvGraphicFramePr>
        <p:xfrm>
          <a:off x="677334" y="1682497"/>
          <a:ext cx="10204026" cy="435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11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1A832-F459-4F3C-B0EC-D3BBAD9D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Hashing: Una huella digital única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BA1CD9F-F8B3-4F54-A87E-168090E8B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131" y="2215356"/>
            <a:ext cx="6581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0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41914-853E-445F-961E-92DC12B1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Algoritmos de Hashing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17536D3-7357-47EB-9D80-2DCABA4E6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601369"/>
            <a:ext cx="10385248" cy="42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2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B625E-4993-4511-848C-F037E3B9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Diferencias entre Hashing y encripctación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4B6F2F6-D419-48CC-ACC6-7CAC9FF8B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869" y="2396331"/>
            <a:ext cx="46863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4893C-92B2-4D14-8790-E65AAA44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Demo: SecureHash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517C2A-2925-4FC9-9223-A8CB3D90D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35485"/>
            <a:ext cx="10205155" cy="53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5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3DB3B-CC67-4BB1-AE99-EABA177E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Encriptación de contraseñas mediante hashing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21916E0-479A-4FEE-91E4-2F1AF5C39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119" y="2362994"/>
            <a:ext cx="83058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9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899FF-D87A-4340-923A-9F3762EA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Obtener SHA-256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4BFF983-422C-4914-ACBC-E68B05383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85" y="1277774"/>
            <a:ext cx="9053293" cy="52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9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F55D0-20D7-40DF-B3BD-EEA48A17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Obtener contraseña a partir de SHA-256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D896C41-9FD0-4949-8C8F-C2D491F3A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926" y="1392513"/>
            <a:ext cx="9792147" cy="50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D3801-4590-4211-AFA9-AF6ECF5F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Salted Hashes para almacenar contraseñas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D040AEF-D7E4-4E6B-9F30-865674DCF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584" y="1930400"/>
            <a:ext cx="6897772" cy="46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6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0D6DC-99E7-4DE8-99F5-6C7ABF2A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 es la encriptación simetrica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D0D292F-C3B8-4726-B5E8-3935F849B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331" y="2734469"/>
            <a:ext cx="79533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5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7775F-733D-4889-9145-445CDBF8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¿En qué consiste la criptografía?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3DA262A-4FC4-412A-B8DE-A1E8DC237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148" y="1930400"/>
            <a:ext cx="9595257" cy="40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4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416C-6E52-455E-A470-D697F6EF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Ventajas de la encriptación simetrica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61476B0-ABE1-4359-96D6-225C0C518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907183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17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358EE-B53A-49B1-B6CF-86923EC1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Desventajas de la encriptación simétrica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8D0B6AE-7181-42DD-9C3C-FF9B9A6F1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32094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211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350CB-78B7-47DE-8460-3E4AE33A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74B681A-98C5-4026-B9A4-97564D674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093" y="1662739"/>
            <a:ext cx="8430595" cy="44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29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13A59-8180-4100-9030-F9712665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Triple DES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526E783-C205-4B6C-96A9-7605F9060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56" y="2415381"/>
            <a:ext cx="67913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2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45FB4-8CAA-4172-A50B-BB2F56E8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BD66B73-DA02-4274-8245-E22BD3E6F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856" y="2534444"/>
            <a:ext cx="64103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23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4A378-A42A-42FA-9712-442CE59C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Cómo de seguro es AES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91C71AB-B29B-4236-84B6-42154008B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82" y="1270000"/>
            <a:ext cx="5369895" cy="53272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EA75C8-1517-44F1-A87A-A58E4AB22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229" y="1270000"/>
            <a:ext cx="5961234" cy="27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15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F1202-0430-45AA-81F0-07A531AD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Bibliotecas .Net de encriptación simétrica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26A5D99-91BE-46AF-9AAE-997EB4940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943" y="1817511"/>
            <a:ext cx="8646323" cy="39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09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A7A52-4E5C-4C64-9AB4-CF3DFC1F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Demo: DES, Triple DES y AES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7E92DA7-27FE-44D8-8B91-9E66958A5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38" y="3063211"/>
            <a:ext cx="5104762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6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C854B-C52F-4D25-A0E2-2F3BF08D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Conceptos clave en seguridad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593F5DA-6994-4F11-A2F8-BBC1CFCF7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32467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03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9174-6098-401D-9FF1-3271B0B1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Números aleatorios criptográficos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033DD21-0828-4D8D-B0DF-CFEA2F5D6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76221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9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9D01A-217C-4627-908D-F3C8A63D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¿Por qué los números aleatorios son tan importantes?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4B8472E-0EE3-458D-9958-CC3465826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612889"/>
              </p:ext>
            </p:extLst>
          </p:nvPr>
        </p:nvGraphicFramePr>
        <p:xfrm>
          <a:off x="677334" y="1737361"/>
          <a:ext cx="10642938" cy="4304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99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C3200-FD90-409A-BC21-C4A42653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Los problemas de utilizar System.Random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AD26B73-3339-48A1-B235-15321A3D9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304203"/>
              </p:ext>
            </p:extLst>
          </p:nvPr>
        </p:nvGraphicFramePr>
        <p:xfrm>
          <a:off x="677334" y="1773937"/>
          <a:ext cx="10661226" cy="426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65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E1BAB-50C3-43B5-BA98-71F120DD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Los problemas de utilizar System.Random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0085C2C-6C0D-4715-8620-22F7144C7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34" y="1794933"/>
            <a:ext cx="8596312" cy="30064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9EA1DF-BAB7-48DD-B21F-4D725066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19" y="4315378"/>
            <a:ext cx="6651448" cy="25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5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F002F-976F-470D-929C-140454F6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Crear números aleatorios seguros con RNGCRyptoServiceProvider</a:t>
            </a:r>
            <a:br>
              <a:rPr lang="es-ES"/>
            </a:br>
            <a:endParaRPr lang="es-E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AC8C515-A07E-4904-A6D5-9A0198E73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928807"/>
              </p:ext>
            </p:extLst>
          </p:nvPr>
        </p:nvGraphicFramePr>
        <p:xfrm>
          <a:off x="677334" y="1837945"/>
          <a:ext cx="10560642" cy="4203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91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EA3B7-7944-4247-A9F3-DC62C633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¿Qué es el Hashing?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1ACB4-A9C8-4464-B7A4-5D97C72A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Es un algoritmo que toma un bloque de datos arbitrario, lo pasa a través de una función hash o función resúmen y devuelve una cadena de tamaño fijo, el valor hash criptográfico.</a:t>
            </a:r>
          </a:p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D50A3B-D50C-44D5-989A-E24D06D5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43397"/>
            <a:ext cx="112680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7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404</Words>
  <Application>Microsoft Office PowerPoint</Application>
  <PresentationFormat>Panorámica</PresentationFormat>
  <Paragraphs>59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Faceta</vt:lpstr>
      <vt:lpstr>Criptografía en .Net</vt:lpstr>
      <vt:lpstr>¿En qué consiste la criptografía?</vt:lpstr>
      <vt:lpstr>Conceptos clave en seguridad</vt:lpstr>
      <vt:lpstr>Números aleatorios criptográficos</vt:lpstr>
      <vt:lpstr>¿Por qué los números aleatorios son tan importantes?</vt:lpstr>
      <vt:lpstr>Los problemas de utilizar System.Random</vt:lpstr>
      <vt:lpstr>Los problemas de utilizar System.Random</vt:lpstr>
      <vt:lpstr>Crear números aleatorios seguros con RNGCRyptoServiceProvider </vt:lpstr>
      <vt:lpstr>¿Qué es el Hashing?</vt:lpstr>
      <vt:lpstr>Hasing: Cuatro características </vt:lpstr>
      <vt:lpstr>Hashing: Una huella digital única</vt:lpstr>
      <vt:lpstr>Algoritmos de Hashing</vt:lpstr>
      <vt:lpstr>Diferencias entre Hashing y encripctación</vt:lpstr>
      <vt:lpstr>Demo: SecureHash</vt:lpstr>
      <vt:lpstr>Encriptación de contraseñas mediante hashing</vt:lpstr>
      <vt:lpstr>Obtener SHA-256</vt:lpstr>
      <vt:lpstr>Obtener contraseña a partir de SHA-256</vt:lpstr>
      <vt:lpstr>Salted Hashes para almacenar contraseñas</vt:lpstr>
      <vt:lpstr>Que es la encriptación simetrica</vt:lpstr>
      <vt:lpstr>Ventajas de la encriptación simetrica</vt:lpstr>
      <vt:lpstr>Desventajas de la encriptación simétrica</vt:lpstr>
      <vt:lpstr>DES</vt:lpstr>
      <vt:lpstr>Triple DES</vt:lpstr>
      <vt:lpstr>AES</vt:lpstr>
      <vt:lpstr>Cómo de seguro es AES</vt:lpstr>
      <vt:lpstr>Bibliotecas .Net de encriptación simétrica</vt:lpstr>
      <vt:lpstr>Demo: DES, Triple DES y AES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 en .Net</dc:title>
  <dc:creator>Pedro Hernández</dc:creator>
  <cp:lastModifiedBy>Pedro Hernández</cp:lastModifiedBy>
  <cp:revision>55</cp:revision>
  <dcterms:created xsi:type="dcterms:W3CDTF">2017-12-10T19:41:58Z</dcterms:created>
  <dcterms:modified xsi:type="dcterms:W3CDTF">2017-12-10T22:42:41Z</dcterms:modified>
</cp:coreProperties>
</file>