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D5C4-A2B6-4F71-ADC5-875C89F6C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Asp.Net 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FB17A-76BD-44DF-813C-F1D238776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4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F4CC6-F34D-4453-99D2-2A2280B8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F31BBD-5D2F-456E-9327-65CBBA11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1" y="2686844"/>
            <a:ext cx="84105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E467D-37FB-41E7-B064-5D221B8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MVC y WEB API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19917C-0813-40E1-9464-4C49D6191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216" y="1930400"/>
            <a:ext cx="8885183" cy="45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6288-A9F6-44E7-86D4-CB3D3CF1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</a:t>
            </a:r>
          </a:p>
        </p:txBody>
      </p:sp>
      <p:pic>
        <p:nvPicPr>
          <p:cNvPr id="7" name="Marcador de contenido 6" descr="Imagen que contiene iPod&#10;&#10;Descripción generada con confianza alta">
            <a:extLst>
              <a:ext uri="{FF2B5EF4-FFF2-40B4-BE49-F238E27FC236}">
                <a16:creationId xmlns:a16="http://schemas.microsoft.com/office/drawing/2014/main" id="{10BA4338-260C-4A99-B6F3-0656479A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734" y="1379766"/>
            <a:ext cx="6685268" cy="5013951"/>
          </a:xfrm>
        </p:spPr>
      </p:pic>
    </p:spTree>
    <p:extLst>
      <p:ext uri="{BB962C8B-B14F-4D97-AF65-F5344CB8AC3E}">
        <p14:creationId xmlns:p14="http://schemas.microsoft.com/office/powerpoint/2010/main" val="18859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F444-376C-4B60-9E88-2A59A9C0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Ciclo de vida de una petición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67E4C5-A7C4-499A-9AD8-A4428BD15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94" y="2386806"/>
            <a:ext cx="8401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FFB5E-E907-4A3C-91DB-D1D638C4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Middleware Pipeline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4404AE-4878-46BF-B47C-6A575B05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31" y="2482056"/>
            <a:ext cx="7877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175E-1F85-47AF-85F3-D2E778D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DFBD59-6C97-4D51-BA4A-1FA862299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94" y="2401094"/>
            <a:ext cx="8248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7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FE76B-256E-4D21-8BB3-54AD8AEE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8734C9-5B17-4DDB-89AD-29B75D94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881" y="2453481"/>
            <a:ext cx="8296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C1A4F-E7E4-4D5E-B671-C5E36EFD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MVC Middleware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EA1EC3-5D67-46AA-BCBF-CDC7A9C0F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1144"/>
            <a:ext cx="8596312" cy="30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08547-CC41-4FDB-BCCE-73D4FEB9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patrón MVC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37D592-26A7-4E2E-9861-606BE73DF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186781"/>
            <a:ext cx="7820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C8B6-C2AE-40CF-B48E-53F0A8B2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E1543B-127D-4363-B00F-7B9D3D46B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31" y="2853531"/>
            <a:ext cx="8105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1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28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Asp.Net MVC</vt:lpstr>
      <vt:lpstr>Diagrama</vt:lpstr>
      <vt:lpstr>Ciclo de vida de una petición</vt:lpstr>
      <vt:lpstr>Middleware Pipeline</vt:lpstr>
      <vt:lpstr>Un ejemplo</vt:lpstr>
      <vt:lpstr>Un ejemplo</vt:lpstr>
      <vt:lpstr>MVC Middleware</vt:lpstr>
      <vt:lpstr>El patrón MVC</vt:lpstr>
      <vt:lpstr>Controladores</vt:lpstr>
      <vt:lpstr>Vistas</vt:lpstr>
      <vt:lpstr>MVC y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Pedro Hernández</dc:creator>
  <cp:lastModifiedBy>Pedro Hernández</cp:lastModifiedBy>
  <cp:revision>12</cp:revision>
  <dcterms:created xsi:type="dcterms:W3CDTF">2017-12-12T06:54:17Z</dcterms:created>
  <dcterms:modified xsi:type="dcterms:W3CDTF">2017-12-12T12:57:35Z</dcterms:modified>
</cp:coreProperties>
</file>