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55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1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79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911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21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66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72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7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4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90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69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E91F-2FAD-4195-B3FF-D39DE7CD24F9}" type="datetimeFigureOut">
              <a:rPr lang="nl-NL" smtClean="0"/>
              <a:t>21-9-2016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35B7-E242-45DF-AF47-8C2807BB5B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21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Bojan Endrovski – Endrovski.b@ade-nhtv.nl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90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reloading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be made transparent for the rest of the engine/game</a:t>
            </a:r>
          </a:p>
          <a:p>
            <a:pPr lvl="1"/>
            <a:r>
              <a:rPr lang="en-US" dirty="0"/>
              <a:t>Textures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Anything the can be swapped one frame till the next</a:t>
            </a:r>
          </a:p>
          <a:p>
            <a:r>
              <a:rPr lang="en-US" dirty="0"/>
              <a:t>More pain with sounds, settings and </a:t>
            </a:r>
            <a:r>
              <a:rPr lang="en-US" dirty="0" err="1"/>
              <a:t>shaders</a:t>
            </a:r>
            <a:endParaRPr lang="en-US" dirty="0"/>
          </a:p>
          <a:p>
            <a:pPr lvl="1"/>
            <a:r>
              <a:rPr lang="en-US" dirty="0"/>
              <a:t>Sounds might be playing</a:t>
            </a:r>
          </a:p>
          <a:p>
            <a:pPr lvl="1"/>
            <a:r>
              <a:rPr lang="en-US" dirty="0"/>
              <a:t>Settings might be applied at many places</a:t>
            </a:r>
          </a:p>
          <a:p>
            <a:pPr lvl="1"/>
            <a:r>
              <a:rPr lang="en-US" dirty="0" err="1"/>
              <a:t>Shaders</a:t>
            </a:r>
            <a:r>
              <a:rPr lang="en-US" dirty="0"/>
              <a:t> might be connected with running code</a:t>
            </a:r>
          </a:p>
          <a:p>
            <a:r>
              <a:rPr lang="en-US" dirty="0"/>
              <a:t>Agony with scripts</a:t>
            </a:r>
          </a:p>
          <a:p>
            <a:pPr lvl="1"/>
            <a:r>
              <a:rPr lang="en-US" dirty="0"/>
              <a:t>Inconsistent state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505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Abby 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video from two weeks ago</a:t>
            </a:r>
          </a:p>
          <a:p>
            <a:r>
              <a:rPr lang="en-US" dirty="0"/>
              <a:t>Assets tracking/baking</a:t>
            </a:r>
          </a:p>
          <a:p>
            <a:r>
              <a:rPr lang="en-US" dirty="0"/>
              <a:t>Build server daemon</a:t>
            </a:r>
          </a:p>
          <a:p>
            <a:r>
              <a:rPr lang="en-US" dirty="0"/>
              <a:t>TCP/IP connection servers changed 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89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man’s 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python’s </a:t>
            </a:r>
            <a:r>
              <a:rPr lang="en-US" dirty="0" err="1"/>
              <a:t>SimpleHTTPServer</a:t>
            </a:r>
            <a:r>
              <a:rPr lang="en-US" dirty="0"/>
              <a:t> </a:t>
            </a:r>
          </a:p>
          <a:p>
            <a:r>
              <a:rPr lang="en-US" dirty="0"/>
              <a:t>Do everything from game</a:t>
            </a:r>
          </a:p>
          <a:p>
            <a:r>
              <a:rPr lang="en-US" dirty="0"/>
              <a:t>Keep pooling data all the time</a:t>
            </a:r>
          </a:p>
          <a:p>
            <a:r>
              <a:rPr lang="en-US" dirty="0"/>
              <a:t>Use ugly UI</a:t>
            </a:r>
          </a:p>
          <a:p>
            <a:r>
              <a:rPr lang="en-US" dirty="0"/>
              <a:t>Work on 2/3 resources at one time</a:t>
            </a:r>
          </a:p>
        </p:txBody>
      </p:sp>
    </p:spTree>
    <p:extLst>
      <p:ext uri="{BB962C8B-B14F-4D97-AF65-F5344CB8AC3E}">
        <p14:creationId xmlns:p14="http://schemas.microsoft.com/office/powerpoint/2010/main" val="398305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3900" dirty="0"/>
              <a:t>?</a:t>
            </a:r>
            <a:endParaRPr lang="nl-NL" sz="23900" dirty="0"/>
          </a:p>
        </p:txBody>
      </p:sp>
    </p:spTree>
    <p:extLst>
      <p:ext uri="{BB962C8B-B14F-4D97-AF65-F5344CB8AC3E}">
        <p14:creationId xmlns:p14="http://schemas.microsoft.com/office/powerpoint/2010/main" val="26337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81" y="26728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16017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 assets</a:t>
            </a:r>
          </a:p>
          <a:p>
            <a:pPr lvl="1"/>
            <a:r>
              <a:rPr lang="en-US" dirty="0"/>
              <a:t>Textures, models, sounds, fonts, music</a:t>
            </a:r>
          </a:p>
          <a:p>
            <a:r>
              <a:rPr lang="en-US" dirty="0"/>
              <a:t>Scripts</a:t>
            </a:r>
          </a:p>
          <a:p>
            <a:pPr lvl="1"/>
            <a:r>
              <a:rPr lang="en-US" dirty="0"/>
              <a:t>When should what be executed 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/>
              <a:t>Where are the art assets and how should those be presented</a:t>
            </a:r>
          </a:p>
          <a:p>
            <a:r>
              <a:rPr lang="en-US" dirty="0"/>
              <a:t>Translation strings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26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time managers</a:t>
            </a:r>
          </a:p>
          <a:p>
            <a:pPr lvl="1"/>
            <a:r>
              <a:rPr lang="en-US" dirty="0"/>
              <a:t>Load and manages resources while the game is running</a:t>
            </a:r>
          </a:p>
          <a:p>
            <a:r>
              <a:rPr lang="en-US" dirty="0"/>
              <a:t>Create time managers</a:t>
            </a:r>
          </a:p>
          <a:p>
            <a:pPr lvl="1"/>
            <a:r>
              <a:rPr lang="en-US" dirty="0"/>
              <a:t>Handles and organizes resource while the game is being made</a:t>
            </a:r>
          </a:p>
          <a:p>
            <a:r>
              <a:rPr lang="en-US" dirty="0"/>
              <a:t>Build time managers </a:t>
            </a:r>
          </a:p>
          <a:p>
            <a:pPr lvl="1"/>
            <a:r>
              <a:rPr lang="en-US" dirty="0"/>
              <a:t>Bakes the resource when the game is being published (tested, compiled)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31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Paths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often map to files</a:t>
            </a:r>
          </a:p>
          <a:p>
            <a:r>
              <a:rPr lang="en-US" dirty="0"/>
              <a:t>File paths can be tricky</a:t>
            </a:r>
          </a:p>
          <a:p>
            <a:pPr lvl="1"/>
            <a:r>
              <a:rPr lang="en-US" dirty="0"/>
              <a:t>Different encodings</a:t>
            </a:r>
          </a:p>
          <a:p>
            <a:pPr lvl="1"/>
            <a:r>
              <a:rPr lang="en-US" dirty="0"/>
              <a:t>Different escape characters </a:t>
            </a:r>
          </a:p>
          <a:p>
            <a:pPr lvl="1"/>
            <a:r>
              <a:rPr lang="en-US" dirty="0"/>
              <a:t>Sandboxing</a:t>
            </a:r>
          </a:p>
          <a:p>
            <a:pPr lvl="1"/>
            <a:r>
              <a:rPr lang="en-US" dirty="0"/>
              <a:t>Life without</a:t>
            </a:r>
            <a:r>
              <a:rPr lang="en-US" i="1" dirty="0"/>
              <a:t> </a:t>
            </a:r>
            <a:r>
              <a:rPr lang="en-US" i="1" dirty="0" err="1"/>
              <a:t>fopen</a:t>
            </a:r>
            <a:endParaRPr lang="en-US" i="1" dirty="0"/>
          </a:p>
          <a:p>
            <a:pPr lvl="2"/>
            <a:r>
              <a:rPr lang="en-US" i="1" dirty="0"/>
              <a:t>Android – </a:t>
            </a:r>
            <a:r>
              <a:rPr lang="en-US" dirty="0"/>
              <a:t>Because Java</a:t>
            </a:r>
          </a:p>
          <a:p>
            <a:pPr lvl="2"/>
            <a:r>
              <a:rPr lang="en-US" i="1" dirty="0"/>
              <a:t>Xbox – </a:t>
            </a:r>
            <a:r>
              <a:rPr lang="en-US" dirty="0"/>
              <a:t>Because Microsoft forces </a:t>
            </a:r>
            <a:r>
              <a:rPr lang="en-US" i="1" dirty="0" err="1"/>
              <a:t>async</a:t>
            </a:r>
            <a:endParaRPr lang="en-US" i="1" dirty="0"/>
          </a:p>
          <a:p>
            <a:r>
              <a:rPr lang="en-US" dirty="0"/>
              <a:t>What is </a:t>
            </a:r>
            <a:r>
              <a:rPr lang="en-US" i="1" dirty="0" err="1"/>
              <a:t>async</a:t>
            </a:r>
            <a:r>
              <a:rPr lang="en-US" dirty="0"/>
              <a:t> anyway?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71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base class</a:t>
            </a:r>
          </a:p>
          <a:p>
            <a:pPr lvl="1"/>
            <a:r>
              <a:rPr lang="en-US" dirty="0"/>
              <a:t>Resource ID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Size?</a:t>
            </a:r>
          </a:p>
          <a:p>
            <a:r>
              <a:rPr lang="en-US" dirty="0"/>
              <a:t>Resource Manager</a:t>
            </a:r>
          </a:p>
          <a:p>
            <a:pPr lvl="1"/>
            <a:r>
              <a:rPr lang="en-US" dirty="0"/>
              <a:t>Keep all assets</a:t>
            </a:r>
          </a:p>
          <a:p>
            <a:pPr lvl="1"/>
            <a:r>
              <a:rPr lang="en-US" dirty="0"/>
              <a:t>Do reference counting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570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 - </a:t>
            </a:r>
            <a:r>
              <a:rPr lang="en-US" dirty="0" err="1"/>
              <a:t>Variadic</a:t>
            </a:r>
            <a:r>
              <a:rPr lang="en-US" dirty="0"/>
              <a:t> templates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Granting the ability for a call with any number of arguments to be templated</a:t>
            </a:r>
          </a:p>
          <a:p>
            <a:pPr lvl="1"/>
            <a:r>
              <a:rPr lang="en-US" dirty="0"/>
              <a:t>Useful when we don’t know the number of arguments until compile time</a:t>
            </a:r>
            <a:br>
              <a:rPr lang="nl-NL" dirty="0"/>
            </a:br>
            <a:r>
              <a:rPr lang="nl-NL" dirty="0"/>
              <a:t>(will call anything that matches)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Relapsing can be tricky </a:t>
            </a:r>
          </a:p>
          <a:p>
            <a:r>
              <a:rPr lang="en-US" dirty="0"/>
              <a:t>Cleaning can be even trickier</a:t>
            </a:r>
          </a:p>
          <a:p>
            <a:r>
              <a:rPr lang="en-US" dirty="0"/>
              <a:t>Use handles if applicable</a:t>
            </a:r>
          </a:p>
          <a:p>
            <a:r>
              <a:rPr lang="en-US" dirty="0"/>
              <a:t>Show example</a:t>
            </a:r>
          </a:p>
          <a:p>
            <a:pPr lvl="1"/>
            <a:r>
              <a:rPr lang="en-US" dirty="0"/>
              <a:t>Audio mess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5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resources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Preparation for runtime loading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PNG to DDS</a:t>
            </a:r>
          </a:p>
          <a:p>
            <a:pPr lvl="2"/>
            <a:r>
              <a:rPr lang="en-US" dirty="0"/>
              <a:t>Packing nearby resources</a:t>
            </a:r>
          </a:p>
          <a:p>
            <a:pPr lvl="2"/>
            <a:r>
              <a:rPr lang="en-US" dirty="0" err="1"/>
              <a:t>Lightmaps</a:t>
            </a:r>
            <a:r>
              <a:rPr lang="en-US" dirty="0"/>
              <a:t> baking</a:t>
            </a:r>
          </a:p>
          <a:p>
            <a:r>
              <a:rPr lang="en-US" dirty="0"/>
              <a:t>Saving hierarchies </a:t>
            </a:r>
          </a:p>
          <a:p>
            <a:pPr lvl="1"/>
            <a:r>
              <a:rPr lang="en-US" dirty="0"/>
              <a:t>In place initialization - example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Unity </a:t>
            </a:r>
          </a:p>
          <a:p>
            <a:pPr lvl="1"/>
            <a:r>
              <a:rPr lang="en-US" dirty="0"/>
              <a:t>XNA</a:t>
            </a:r>
          </a:p>
        </p:txBody>
      </p:sp>
    </p:spTree>
    <p:extLst>
      <p:ext uri="{BB962C8B-B14F-4D97-AF65-F5344CB8AC3E}">
        <p14:creationId xmlns:p14="http://schemas.microsoft.com/office/powerpoint/2010/main" val="185482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conversion</a:t>
            </a:r>
          </a:p>
          <a:p>
            <a:r>
              <a:rPr lang="en-US" dirty="0" err="1"/>
              <a:t>Flatbuffers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Binary</a:t>
            </a:r>
          </a:p>
          <a:p>
            <a:pPr lvl="2"/>
            <a:r>
              <a:rPr lang="en-US" dirty="0"/>
              <a:t>In-place</a:t>
            </a:r>
          </a:p>
          <a:p>
            <a:pPr lvl="2"/>
            <a:r>
              <a:rPr lang="en-US" dirty="0"/>
              <a:t>Single file for all languages</a:t>
            </a:r>
          </a:p>
          <a:p>
            <a:pPr lvl="2"/>
            <a:r>
              <a:rPr lang="en-US" dirty="0"/>
              <a:t>Versioning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Surprisingly fragile</a:t>
            </a:r>
          </a:p>
          <a:p>
            <a:pPr lvl="2"/>
            <a:r>
              <a:rPr lang="en-US" dirty="0"/>
              <a:t>Still not as fast as naked </a:t>
            </a:r>
            <a:r>
              <a:rPr lang="en-US" dirty="0" err="1"/>
              <a:t>structs</a:t>
            </a:r>
            <a:r>
              <a:rPr lang="en-US" dirty="0"/>
              <a:t>/arrays</a:t>
            </a:r>
          </a:p>
          <a:p>
            <a:pPr lvl="2"/>
            <a:r>
              <a:rPr lang="en-US" dirty="0"/>
              <a:t>Not really in-place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45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345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Resource Management</vt:lpstr>
      <vt:lpstr>Resources</vt:lpstr>
      <vt:lpstr>Resource Managers</vt:lpstr>
      <vt:lpstr>Files and Paths</vt:lpstr>
      <vt:lpstr>Simple Example</vt:lpstr>
      <vt:lpstr>Intermezzo - Variadic templates </vt:lpstr>
      <vt:lpstr>Handles </vt:lpstr>
      <vt:lpstr>Building resources </vt:lpstr>
      <vt:lpstr>Simple example</vt:lpstr>
      <vt:lpstr>Real-time reloading </vt:lpstr>
      <vt:lpstr>Case study – Abby core</vt:lpstr>
      <vt:lpstr>Poor man’s solution</vt:lpstr>
      <vt:lpstr>Questions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Management</dc:title>
  <dc:creator>Bojan Endrovski</dc:creator>
  <cp:lastModifiedBy>Bojan Endrovski</cp:lastModifiedBy>
  <cp:revision>7</cp:revision>
  <dcterms:created xsi:type="dcterms:W3CDTF">2016-09-20T21:22:29Z</dcterms:created>
  <dcterms:modified xsi:type="dcterms:W3CDTF">2016-09-21T06:31:11Z</dcterms:modified>
</cp:coreProperties>
</file>