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36FE-5B44-4FB0-AF7D-0B9EB63CA7D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1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36FE-5B44-4FB0-AF7D-0B9EB63CA7D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1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36FE-5B44-4FB0-AF7D-0B9EB63CA7D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36FE-5B44-4FB0-AF7D-0B9EB63CA7D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36FE-5B44-4FB0-AF7D-0B9EB63CA7D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7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36FE-5B44-4FB0-AF7D-0B9EB63CA7D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36FE-5B44-4FB0-AF7D-0B9EB63CA7D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3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36FE-5B44-4FB0-AF7D-0B9EB63CA7D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9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36FE-5B44-4FB0-AF7D-0B9EB63CA7D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3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36FE-5B44-4FB0-AF7D-0B9EB63CA7D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36FE-5B44-4FB0-AF7D-0B9EB63CA7D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8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436FE-5B44-4FB0-AF7D-0B9EB63CA7D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 and profiling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Bojan </a:t>
            </a:r>
            <a:r>
              <a:rPr lang="en-US" dirty="0" err="1"/>
              <a:t>Endrovski</a:t>
            </a:r>
            <a:r>
              <a:rPr lang="en-US" dirty="0"/>
              <a:t> – endrovski.b@ade-nhtv.nl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your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VS to the fullest</a:t>
            </a:r>
          </a:p>
          <a:p>
            <a:pPr lvl="1"/>
            <a:r>
              <a:rPr lang="en-US" dirty="0"/>
              <a:t>Debugging GPU frames</a:t>
            </a:r>
          </a:p>
          <a:p>
            <a:pPr lvl="1"/>
            <a:r>
              <a:rPr lang="en-US" dirty="0"/>
              <a:t>Many different way to add a breakpoint</a:t>
            </a:r>
          </a:p>
          <a:p>
            <a:pPr lvl="1"/>
            <a:r>
              <a:rPr lang="en-US" dirty="0"/>
              <a:t>Custom visualizers (color, texture, mesh) </a:t>
            </a:r>
          </a:p>
          <a:p>
            <a:r>
              <a:rPr lang="en-US" dirty="0"/>
              <a:t>Beyond just using a the VS debugger</a:t>
            </a:r>
          </a:p>
          <a:p>
            <a:pPr lvl="1"/>
            <a:r>
              <a:rPr lang="en-US" dirty="0"/>
              <a:t>Breakpoints are awesome, but…</a:t>
            </a:r>
          </a:p>
          <a:p>
            <a:pPr lvl="1"/>
            <a:r>
              <a:rPr lang="en-US" dirty="0"/>
              <a:t>Matrices/quaternions make little sense by looking at them</a:t>
            </a:r>
          </a:p>
          <a:p>
            <a:pPr lvl="1"/>
            <a:r>
              <a:rPr lang="en-US" dirty="0"/>
              <a:t>Black screen with right numbers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9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eyes in the dark</a:t>
            </a:r>
          </a:p>
          <a:p>
            <a:r>
              <a:rPr lang="en-US" dirty="0"/>
              <a:t>Keep it simple</a:t>
            </a:r>
          </a:p>
          <a:p>
            <a:r>
              <a:rPr lang="en-US" dirty="0"/>
              <a:t>Keep it separate from the rest of the engine as much as possible</a:t>
            </a:r>
          </a:p>
          <a:p>
            <a:r>
              <a:rPr lang="en-US" dirty="0"/>
              <a:t>Don’t forget middleware tools</a:t>
            </a:r>
          </a:p>
          <a:p>
            <a:pPr lvl="1"/>
            <a:r>
              <a:rPr lang="en-US" dirty="0"/>
              <a:t>PhysX debugger</a:t>
            </a:r>
          </a:p>
          <a:p>
            <a:pPr lvl="1"/>
            <a:r>
              <a:rPr lang="en-US" dirty="0"/>
              <a:t>Umbra debugger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5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into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DebugRenderer</a:t>
            </a:r>
            <a:endParaRPr lang="en-US" dirty="0"/>
          </a:p>
          <a:p>
            <a:r>
              <a:rPr lang="en-US" dirty="0"/>
              <a:t>Lines and points</a:t>
            </a:r>
          </a:p>
        </p:txBody>
      </p:sp>
    </p:spTree>
    <p:extLst>
      <p:ext uri="{BB962C8B-B14F-4D97-AF65-F5344CB8AC3E}">
        <p14:creationId xmlns:p14="http://schemas.microsoft.com/office/powerpoint/2010/main" val="160348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– using profiling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VS included tools (GPU, CPU, Memory)</a:t>
            </a:r>
          </a:p>
          <a:p>
            <a:pPr lvl="1"/>
            <a:r>
              <a:rPr lang="en-US" dirty="0"/>
              <a:t>Roughly same tools for Xbox One</a:t>
            </a:r>
          </a:p>
          <a:p>
            <a:r>
              <a:rPr lang="en-US" dirty="0" err="1"/>
              <a:t>Xcode</a:t>
            </a:r>
            <a:r>
              <a:rPr lang="en-US" dirty="0"/>
              <a:t> toolset for iOS and </a:t>
            </a:r>
            <a:r>
              <a:rPr lang="en-US" dirty="0" err="1"/>
              <a:t>macOS</a:t>
            </a:r>
            <a:r>
              <a:rPr lang="en-US" dirty="0"/>
              <a:t> (GPU, CPU, Memory, Leaks, Battery)</a:t>
            </a:r>
          </a:p>
          <a:p>
            <a:r>
              <a:rPr lang="en-US" dirty="0"/>
              <a:t>CPU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Vtune</a:t>
            </a:r>
            <a:r>
              <a:rPr lang="en-US" dirty="0"/>
              <a:t> (not cheap)</a:t>
            </a:r>
          </a:p>
          <a:p>
            <a:pPr lvl="1"/>
            <a:r>
              <a:rPr lang="en-US" dirty="0"/>
              <a:t>Very Sleepy</a:t>
            </a:r>
          </a:p>
          <a:p>
            <a:r>
              <a:rPr lang="en-US" dirty="0"/>
              <a:t>Graphics/GPU Tools</a:t>
            </a:r>
          </a:p>
          <a:p>
            <a:pPr lvl="1"/>
            <a:r>
              <a:rPr lang="en-US" b="1" dirty="0" err="1"/>
              <a:t>RenderDoc</a:t>
            </a:r>
            <a:endParaRPr lang="en-US" b="1" dirty="0"/>
          </a:p>
          <a:p>
            <a:pPr lvl="1"/>
            <a:r>
              <a:rPr lang="en-US" dirty="0"/>
              <a:t>AMD </a:t>
            </a:r>
            <a:r>
              <a:rPr lang="en-US" dirty="0" err="1"/>
              <a:t>CodeXL</a:t>
            </a:r>
            <a:r>
              <a:rPr lang="en-US" dirty="0"/>
              <a:t> (CPU too)</a:t>
            </a:r>
          </a:p>
          <a:p>
            <a:pPr lvl="1"/>
            <a:r>
              <a:rPr lang="en-US" dirty="0" err="1"/>
              <a:t>Nvidia</a:t>
            </a:r>
            <a:r>
              <a:rPr lang="en-US" dirty="0"/>
              <a:t> </a:t>
            </a:r>
            <a:r>
              <a:rPr lang="en-US" dirty="0" err="1"/>
              <a:t>Nsight</a:t>
            </a:r>
            <a:r>
              <a:rPr lang="en-US" dirty="0"/>
              <a:t> (haven’t gotten it to work reliably)</a:t>
            </a:r>
          </a:p>
          <a:p>
            <a:r>
              <a:rPr lang="en-US" dirty="0"/>
              <a:t>Using VLD for leak detection (broken on Win 10 Anniversary)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5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– roll out your 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specific profilers</a:t>
            </a:r>
          </a:p>
          <a:p>
            <a:pPr lvl="1"/>
            <a:r>
              <a:rPr lang="en-US" dirty="0"/>
              <a:t>Graphics profiling</a:t>
            </a:r>
          </a:p>
          <a:p>
            <a:pPr lvl="1"/>
            <a:r>
              <a:rPr lang="en-US" dirty="0"/>
              <a:t>Own memory</a:t>
            </a:r>
          </a:p>
          <a:p>
            <a:pPr lvl="1"/>
            <a:r>
              <a:rPr lang="en-US" dirty="0"/>
              <a:t>Code segments</a:t>
            </a:r>
          </a:p>
          <a:p>
            <a:pPr lvl="1"/>
            <a:r>
              <a:rPr lang="en-US" dirty="0"/>
              <a:t>Exotic platforms</a:t>
            </a:r>
          </a:p>
          <a:p>
            <a:r>
              <a:rPr lang="en-US" dirty="0"/>
              <a:t>Task specific tools</a:t>
            </a:r>
          </a:p>
          <a:p>
            <a:pPr lvl="1"/>
            <a:r>
              <a:rPr lang="en-US" dirty="0"/>
              <a:t>Occlusion</a:t>
            </a:r>
          </a:p>
          <a:p>
            <a:pPr lvl="1"/>
            <a:r>
              <a:rPr lang="en-US" dirty="0"/>
              <a:t>Space partitioning</a:t>
            </a:r>
          </a:p>
          <a:p>
            <a:pPr lvl="1"/>
            <a:r>
              <a:rPr lang="en-US" dirty="0"/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81580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into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ImGui</a:t>
            </a:r>
            <a:r>
              <a:rPr lang="en-US" dirty="0"/>
              <a:t> for in-game code</a:t>
            </a:r>
          </a:p>
          <a:p>
            <a:r>
              <a:rPr lang="en-US" dirty="0"/>
              <a:t>Profiler </a:t>
            </a:r>
          </a:p>
          <a:p>
            <a:r>
              <a:rPr lang="en-US" dirty="0"/>
              <a:t>Inspector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6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5620-CC5F-406C-A697-B497C2BB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FE72-A3CA-46DA-BB46-56C850BE5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3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251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5620-CC5F-406C-A697-B497C2BB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FE72-A3CA-46DA-BB46-56C850BE5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2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224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Debugging and profiling tools</vt:lpstr>
      <vt:lpstr>Debugging your game</vt:lpstr>
      <vt:lpstr>Debug rendering</vt:lpstr>
      <vt:lpstr>Look into code</vt:lpstr>
      <vt:lpstr>Profiling – using profiling tools</vt:lpstr>
      <vt:lpstr>Profiling – roll out your own</vt:lpstr>
      <vt:lpstr>Look into code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and profiling tools</dc:title>
  <dc:creator>Bojan</dc:creator>
  <cp:lastModifiedBy>Bojan Endrovski</cp:lastModifiedBy>
  <cp:revision>15</cp:revision>
  <dcterms:created xsi:type="dcterms:W3CDTF">2016-10-04T13:29:53Z</dcterms:created>
  <dcterms:modified xsi:type="dcterms:W3CDTF">2017-09-19T15:55:10Z</dcterms:modified>
</cp:coreProperties>
</file>