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28A3-5E0B-4B3D-8D21-0420A7D949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817B-854A-4474-86F3-8DA3363F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28A3-5E0B-4B3D-8D21-0420A7D949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817B-854A-4474-86F3-8DA3363F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0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28A3-5E0B-4B3D-8D21-0420A7D949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817B-854A-4474-86F3-8DA3363F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2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28A3-5E0B-4B3D-8D21-0420A7D949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817B-854A-4474-86F3-8DA3363F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28A3-5E0B-4B3D-8D21-0420A7D949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817B-854A-4474-86F3-8DA3363F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28A3-5E0B-4B3D-8D21-0420A7D949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817B-854A-4474-86F3-8DA3363F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28A3-5E0B-4B3D-8D21-0420A7D949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817B-854A-4474-86F3-8DA3363F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5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28A3-5E0B-4B3D-8D21-0420A7D949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817B-854A-4474-86F3-8DA3363F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28A3-5E0B-4B3D-8D21-0420A7D949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817B-854A-4474-86F3-8DA3363F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8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28A3-5E0B-4B3D-8D21-0420A7D949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817B-854A-4474-86F3-8DA3363F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28A3-5E0B-4B3D-8D21-0420A7D949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817B-854A-4474-86F3-8DA3363F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28A3-5E0B-4B3D-8D21-0420A7D949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D817B-854A-4474-86F3-8DA3363F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itsquid.blogspot.nl/2014/08/building-data-oriented-entity-syste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Gameplay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Bojan </a:t>
            </a:r>
            <a:r>
              <a:rPr lang="en-US" dirty="0" err="1" smtClean="0"/>
              <a:t>Endrovski</a:t>
            </a:r>
            <a:r>
              <a:rPr lang="en-US" dirty="0" smtClean="0"/>
              <a:t> - endrovski.b@ade-nhtv.nl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6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support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maintain a list of entities</a:t>
            </a:r>
          </a:p>
          <a:p>
            <a:r>
              <a:rPr lang="en-US" dirty="0" smtClean="0"/>
              <a:t>The entities need to be able to perform certain operations</a:t>
            </a:r>
          </a:p>
          <a:p>
            <a:r>
              <a:rPr lang="en-US" dirty="0" smtClean="0"/>
              <a:t>Important decision is who owns what in a game</a:t>
            </a:r>
          </a:p>
          <a:p>
            <a:pPr lvl="1"/>
            <a:r>
              <a:rPr lang="en-US" dirty="0" smtClean="0"/>
              <a:t>Unique/Shared pointers can help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6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Time-World/Entity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Entity</a:t>
            </a:r>
            <a:endParaRPr lang="en-US" dirty="0" smtClean="0"/>
          </a:p>
          <a:p>
            <a:r>
              <a:rPr lang="en-US" dirty="0" smtClean="0"/>
              <a:t>Code World</a:t>
            </a:r>
            <a:endParaRPr lang="en-US" dirty="0"/>
          </a:p>
          <a:p>
            <a:r>
              <a:rPr lang="en-US" dirty="0" smtClean="0"/>
              <a:t>Add Entities</a:t>
            </a:r>
          </a:p>
          <a:p>
            <a:r>
              <a:rPr lang="en-US" dirty="0" smtClean="0"/>
              <a:t>Ownership</a:t>
            </a:r>
            <a:endParaRPr lang="en-US" dirty="0"/>
          </a:p>
          <a:p>
            <a:r>
              <a:rPr lang="en-US" dirty="0" smtClean="0"/>
              <a:t>Add from an Entity Update</a:t>
            </a:r>
            <a:endParaRPr lang="en-US" dirty="0"/>
          </a:p>
          <a:p>
            <a:r>
              <a:rPr lang="en-US" dirty="0" smtClean="0"/>
              <a:t>Delete from Entity Update</a:t>
            </a:r>
            <a:endParaRPr lang="en-US" dirty="0"/>
          </a:p>
          <a:p>
            <a:r>
              <a:rPr lang="en-US" dirty="0" smtClean="0"/>
              <a:t>Fix</a:t>
            </a:r>
          </a:p>
        </p:txBody>
      </p:sp>
    </p:spTree>
    <p:extLst>
      <p:ext uri="{BB962C8B-B14F-4D97-AF65-F5344CB8AC3E}">
        <p14:creationId xmlns:p14="http://schemas.microsoft.com/office/powerpoint/2010/main" val="68496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support system </a:t>
            </a:r>
            <a:r>
              <a:rPr lang="en-US" dirty="0" err="1" smtClean="0"/>
              <a:t>arhitectures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inheritance </a:t>
            </a:r>
          </a:p>
          <a:p>
            <a:pPr lvl="1"/>
            <a:r>
              <a:rPr lang="en-US" dirty="0" smtClean="0"/>
              <a:t>Simple to set up (a language feature)</a:t>
            </a:r>
          </a:p>
          <a:p>
            <a:pPr lvl="1"/>
            <a:r>
              <a:rPr lang="en-US" dirty="0" smtClean="0"/>
              <a:t>Can get difficult to write gameplay code</a:t>
            </a:r>
          </a:p>
          <a:p>
            <a:pPr lvl="1"/>
            <a:r>
              <a:rPr lang="en-US" dirty="0" smtClean="0"/>
              <a:t>Multiple inheritance difficulties</a:t>
            </a:r>
          </a:p>
          <a:p>
            <a:r>
              <a:rPr lang="en-US" dirty="0" smtClean="0"/>
              <a:t>Model-View-Controller</a:t>
            </a:r>
          </a:p>
          <a:p>
            <a:pPr lvl="1"/>
            <a:r>
              <a:rPr lang="en-US" b="1" dirty="0" smtClean="0"/>
              <a:t>Model</a:t>
            </a:r>
            <a:r>
              <a:rPr lang="en-US" dirty="0"/>
              <a:t> </a:t>
            </a:r>
            <a:r>
              <a:rPr lang="en-US" dirty="0" smtClean="0"/>
              <a:t>- Manages </a:t>
            </a:r>
            <a:r>
              <a:rPr lang="en-US" dirty="0"/>
              <a:t>the data, logic and </a:t>
            </a:r>
            <a:r>
              <a:rPr lang="en-US" dirty="0" smtClean="0"/>
              <a:t>rules</a:t>
            </a:r>
            <a:endParaRPr lang="en-US" dirty="0"/>
          </a:p>
          <a:p>
            <a:pPr lvl="1"/>
            <a:r>
              <a:rPr lang="en-US" b="1" dirty="0" smtClean="0"/>
              <a:t>View</a:t>
            </a:r>
            <a:r>
              <a:rPr lang="en-US" dirty="0"/>
              <a:t> </a:t>
            </a:r>
            <a:r>
              <a:rPr lang="en-US" dirty="0" smtClean="0"/>
              <a:t>- A </a:t>
            </a:r>
            <a:r>
              <a:rPr lang="en-US" dirty="0"/>
              <a:t>representation of </a:t>
            </a:r>
            <a:r>
              <a:rPr lang="en-US" dirty="0" smtClean="0"/>
              <a:t>information. </a:t>
            </a:r>
            <a:r>
              <a:rPr lang="en-US" dirty="0"/>
              <a:t>Multiple views of the same information are </a:t>
            </a:r>
            <a:r>
              <a:rPr lang="en-US" dirty="0" smtClean="0"/>
              <a:t>possible</a:t>
            </a:r>
            <a:endParaRPr lang="en-US" dirty="0"/>
          </a:p>
          <a:p>
            <a:pPr lvl="1"/>
            <a:r>
              <a:rPr lang="en-US" b="1" dirty="0" smtClean="0"/>
              <a:t>Controller</a:t>
            </a:r>
            <a:r>
              <a:rPr lang="en-US" dirty="0" smtClean="0"/>
              <a:t> - Brings input to the model </a:t>
            </a:r>
            <a:r>
              <a:rPr lang="en-US" dirty="0"/>
              <a:t>or view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Often used in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8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Entity-Component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composition</a:t>
            </a:r>
          </a:p>
          <a:p>
            <a:r>
              <a:rPr lang="en-US" dirty="0" smtClean="0"/>
              <a:t>Far less need for multiple </a:t>
            </a:r>
            <a:r>
              <a:rPr lang="en-US" dirty="0" err="1" smtClean="0"/>
              <a:t>inheriatnace</a:t>
            </a:r>
            <a:endParaRPr lang="en-US" dirty="0"/>
          </a:p>
          <a:p>
            <a:r>
              <a:rPr lang="en-US" dirty="0" smtClean="0"/>
              <a:t>Makes adding new  features easier</a:t>
            </a:r>
          </a:p>
          <a:p>
            <a:r>
              <a:rPr lang="en-US" dirty="0" smtClean="0"/>
              <a:t>Lends itself</a:t>
            </a:r>
          </a:p>
          <a:p>
            <a:r>
              <a:rPr lang="en-US" dirty="0" smtClean="0"/>
              <a:t>Performance difficult to control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8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Time – Component/</a:t>
            </a:r>
            <a:r>
              <a:rPr lang="en-US" dirty="0" err="1" smtClean="0"/>
              <a:t>ComponentContainer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templates?</a:t>
            </a:r>
          </a:p>
          <a:p>
            <a:r>
              <a:rPr lang="en-US" dirty="0" smtClean="0"/>
              <a:t>Who can have components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Component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Allocation</a:t>
            </a:r>
            <a:endParaRPr lang="en-US" dirty="0" smtClean="0"/>
          </a:p>
          <a:p>
            <a:pPr lvl="1"/>
            <a:r>
              <a:rPr lang="en-US" dirty="0" smtClean="0"/>
              <a:t>Cache coherence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0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oriented entity-component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 explained here, read the fantastically written </a:t>
            </a:r>
            <a:r>
              <a:rPr lang="en-US" dirty="0" err="1" smtClean="0"/>
              <a:t>BitSquid</a:t>
            </a:r>
            <a:r>
              <a:rPr lang="en-US" dirty="0" smtClean="0"/>
              <a:t> blog: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http://bitsquid.blogspot.nl/2014/08/building-data-oriented-entity-system.html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Main points</a:t>
            </a:r>
          </a:p>
          <a:p>
            <a:r>
              <a:rPr lang="en-US" dirty="0" smtClean="0"/>
              <a:t>Keep your data together</a:t>
            </a:r>
          </a:p>
          <a:p>
            <a:r>
              <a:rPr lang="en-US" dirty="0" smtClean="0"/>
              <a:t>Manage all internals in the component managers</a:t>
            </a:r>
          </a:p>
          <a:p>
            <a:r>
              <a:rPr lang="en-US" dirty="0" smtClean="0"/>
              <a:t>Work with </a:t>
            </a:r>
            <a:r>
              <a:rPr lang="en-US" smtClean="0"/>
              <a:t>the component managers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3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Gameplay Support</vt:lpstr>
      <vt:lpstr>Gameplay support systems</vt:lpstr>
      <vt:lpstr>Code Time-World/Entity</vt:lpstr>
      <vt:lpstr>Gameplay support system arhitectures</vt:lpstr>
      <vt:lpstr>Entity-Component System</vt:lpstr>
      <vt:lpstr>Code Time – Component/ComponentContainer</vt:lpstr>
      <vt:lpstr>Entity Component performance</vt:lpstr>
      <vt:lpstr>Data oriented entity-component systems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Gameplay Support</dc:title>
  <dc:creator>Bojan</dc:creator>
  <cp:lastModifiedBy>Bojan</cp:lastModifiedBy>
  <cp:revision>11</cp:revision>
  <dcterms:created xsi:type="dcterms:W3CDTF">2016-09-13T14:33:33Z</dcterms:created>
  <dcterms:modified xsi:type="dcterms:W3CDTF">2016-09-13T15:42:28Z</dcterms:modified>
</cp:coreProperties>
</file>