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01" r:id="rId2"/>
    <p:sldId id="302" r:id="rId3"/>
    <p:sldId id="303" r:id="rId4"/>
    <p:sldId id="304"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2019/2/25</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2019/2/25</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2019/2/25</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79721"/>
            <a:ext cx="3972434"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21" name="テキスト ボックス 20">
            <a:extLst>
              <a:ext uri="{FF2B5EF4-FFF2-40B4-BE49-F238E27FC236}">
                <a16:creationId xmlns:a16="http://schemas.microsoft.com/office/drawing/2014/main" id="{58B50630-3E5E-4A73-8EFA-0B45C0264832}"/>
              </a:ext>
            </a:extLst>
          </p:cNvPr>
          <p:cNvSpPr txBox="1"/>
          <p:nvPr/>
        </p:nvSpPr>
        <p:spPr>
          <a:xfrm>
            <a:off x="623943" y="808590"/>
            <a:ext cx="5968301" cy="461665"/>
          </a:xfrm>
          <a:prstGeom prst="rect">
            <a:avLst/>
          </a:prstGeom>
          <a:noFill/>
        </p:spPr>
        <p:txBody>
          <a:bodyPr wrap="none" rtlCol="0">
            <a:spAutoFit/>
          </a:bodyPr>
          <a:lstStyle/>
          <a:p>
            <a:r>
              <a:rPr kumimoji="1" lang="ja-JP" altLang="en-US" sz="2400" dirty="0">
                <a:ea typeface="Meiryo UI" panose="020B0604030504040204" pitchFamily="50" charset="-128"/>
              </a:rPr>
              <a:t>結果の値を</a:t>
            </a:r>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ファイルで出力することができます</a:t>
            </a:r>
          </a:p>
        </p:txBody>
      </p:sp>
      <p:pic>
        <p:nvPicPr>
          <p:cNvPr id="4" name="図 3">
            <a:extLst>
              <a:ext uri="{FF2B5EF4-FFF2-40B4-BE49-F238E27FC236}">
                <a16:creationId xmlns:a16="http://schemas.microsoft.com/office/drawing/2014/main" id="{ADF3E097-CFEA-47F5-97C3-CB4D6AAE3EC0}"/>
              </a:ext>
            </a:extLst>
          </p:cNvPr>
          <p:cNvPicPr>
            <a:picLocks noChangeAspect="1"/>
          </p:cNvPicPr>
          <p:nvPr/>
        </p:nvPicPr>
        <p:blipFill>
          <a:blip r:embed="rId2"/>
          <a:stretch>
            <a:fillRect/>
          </a:stretch>
        </p:blipFill>
        <p:spPr>
          <a:xfrm>
            <a:off x="5301048" y="1773421"/>
            <a:ext cx="5423513" cy="4960325"/>
          </a:xfrm>
          <a:prstGeom prst="rect">
            <a:avLst/>
          </a:prstGeom>
        </p:spPr>
      </p:pic>
      <p:pic>
        <p:nvPicPr>
          <p:cNvPr id="5" name="図 4">
            <a:extLst>
              <a:ext uri="{FF2B5EF4-FFF2-40B4-BE49-F238E27FC236}">
                <a16:creationId xmlns:a16="http://schemas.microsoft.com/office/drawing/2014/main" id="{966F2A3E-997D-41FF-A888-51C30D252C97}"/>
              </a:ext>
            </a:extLst>
          </p:cNvPr>
          <p:cNvPicPr>
            <a:picLocks noChangeAspect="1"/>
          </p:cNvPicPr>
          <p:nvPr/>
        </p:nvPicPr>
        <p:blipFill>
          <a:blip r:embed="rId3"/>
          <a:stretch>
            <a:fillRect/>
          </a:stretch>
        </p:blipFill>
        <p:spPr>
          <a:xfrm>
            <a:off x="530255" y="2610190"/>
            <a:ext cx="3762100" cy="818809"/>
          </a:xfrm>
          <a:prstGeom prst="rect">
            <a:avLst/>
          </a:prstGeom>
        </p:spPr>
      </p:pic>
      <p:sp>
        <p:nvSpPr>
          <p:cNvPr id="6" name="四角形: 角を丸くする 5">
            <a:extLst>
              <a:ext uri="{FF2B5EF4-FFF2-40B4-BE49-F238E27FC236}">
                <a16:creationId xmlns:a16="http://schemas.microsoft.com/office/drawing/2014/main" id="{8741848D-7620-4C30-9417-62B99DF4BEA6}"/>
              </a:ext>
            </a:extLst>
          </p:cNvPr>
          <p:cNvSpPr/>
          <p:nvPr/>
        </p:nvSpPr>
        <p:spPr>
          <a:xfrm>
            <a:off x="3262184" y="2610190"/>
            <a:ext cx="1030171" cy="83099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FC5BB91-6D26-4092-9348-C583D4EE7EF0}"/>
              </a:ext>
            </a:extLst>
          </p:cNvPr>
          <p:cNvSpPr txBox="1"/>
          <p:nvPr/>
        </p:nvSpPr>
        <p:spPr>
          <a:xfrm>
            <a:off x="0" y="2105625"/>
            <a:ext cx="5152373" cy="461665"/>
          </a:xfrm>
          <a:prstGeom prst="rect">
            <a:avLst/>
          </a:prstGeom>
          <a:noFill/>
        </p:spPr>
        <p:txBody>
          <a:bodyPr wrap="none" rtlCol="0">
            <a:spAutoFit/>
          </a:bodyPr>
          <a:lstStyle/>
          <a:p>
            <a:r>
              <a:rPr kumimoji="1" lang="en-US" altLang="ja-JP" sz="2400" dirty="0">
                <a:ea typeface="Meiryo UI" panose="020B0604030504040204" pitchFamily="50" charset="-128"/>
              </a:rPr>
              <a:t>1. </a:t>
            </a:r>
            <a:r>
              <a:rPr kumimoji="1" lang="ja-JP" altLang="en-US" sz="2400" dirty="0">
                <a:ea typeface="Meiryo UI" panose="020B0604030504040204" pitchFamily="50" charset="-128"/>
              </a:rPr>
              <a:t>「シミュレーションのセットアップ」をクリック</a:t>
            </a:r>
          </a:p>
        </p:txBody>
      </p:sp>
      <p:sp>
        <p:nvSpPr>
          <p:cNvPr id="20" name="テキスト ボックス 19">
            <a:extLst>
              <a:ext uri="{FF2B5EF4-FFF2-40B4-BE49-F238E27FC236}">
                <a16:creationId xmlns:a16="http://schemas.microsoft.com/office/drawing/2014/main" id="{8E0B06CC-D823-4108-8104-51AF9B882B57}"/>
              </a:ext>
            </a:extLst>
          </p:cNvPr>
          <p:cNvSpPr txBox="1"/>
          <p:nvPr/>
        </p:nvSpPr>
        <p:spPr>
          <a:xfrm>
            <a:off x="5301048" y="1275225"/>
            <a:ext cx="4150495" cy="461665"/>
          </a:xfrm>
          <a:prstGeom prst="rect">
            <a:avLst/>
          </a:prstGeom>
          <a:noFill/>
        </p:spPr>
        <p:txBody>
          <a:bodyPr wrap="none" rtlCol="0">
            <a:spAutoFit/>
          </a:bodyPr>
          <a:lstStyle/>
          <a:p>
            <a:r>
              <a:rPr kumimoji="1" lang="en-US" altLang="ja-JP" sz="2400" dirty="0">
                <a:ea typeface="Meiryo UI" panose="020B0604030504040204" pitchFamily="50" charset="-128"/>
              </a:rPr>
              <a:t>2. </a:t>
            </a:r>
            <a:r>
              <a:rPr kumimoji="1" lang="ja-JP" altLang="en-US" sz="2400" dirty="0">
                <a:ea typeface="Meiryo UI" panose="020B0604030504040204" pitchFamily="50" charset="-128"/>
              </a:rPr>
              <a:t>「出力書式」から「</a:t>
            </a:r>
            <a:r>
              <a:rPr kumimoji="1" lang="en-US" altLang="ja-JP" sz="2400" dirty="0">
                <a:ea typeface="Meiryo UI" panose="020B0604030504040204" pitchFamily="50" charset="-128"/>
              </a:rPr>
              <a:t>csv</a:t>
            </a:r>
            <a:r>
              <a:rPr kumimoji="1" lang="ja-JP" altLang="en-US" sz="2400" dirty="0">
                <a:ea typeface="Meiryo UI" panose="020B0604030504040204" pitchFamily="50" charset="-128"/>
              </a:rPr>
              <a:t>」を選択</a:t>
            </a:r>
          </a:p>
        </p:txBody>
      </p:sp>
      <p:sp>
        <p:nvSpPr>
          <p:cNvPr id="30" name="テキスト ボックス 29">
            <a:extLst>
              <a:ext uri="{FF2B5EF4-FFF2-40B4-BE49-F238E27FC236}">
                <a16:creationId xmlns:a16="http://schemas.microsoft.com/office/drawing/2014/main" id="{32AB6E95-5A4B-4FE2-9937-C1F59015829E}"/>
              </a:ext>
            </a:extLst>
          </p:cNvPr>
          <p:cNvSpPr txBox="1"/>
          <p:nvPr/>
        </p:nvSpPr>
        <p:spPr>
          <a:xfrm>
            <a:off x="8972380" y="5821622"/>
            <a:ext cx="2289409" cy="461665"/>
          </a:xfrm>
          <a:prstGeom prst="rect">
            <a:avLst/>
          </a:prstGeom>
          <a:solidFill>
            <a:schemeClr val="bg1"/>
          </a:solidFill>
        </p:spPr>
        <p:txBody>
          <a:bodyPr wrap="none" rtlCol="0">
            <a:spAutoFit/>
          </a:bodyPr>
          <a:lstStyle/>
          <a:p>
            <a:r>
              <a:rPr kumimoji="1" lang="en-US" altLang="ja-JP" sz="2400" dirty="0">
                <a:ea typeface="Meiryo UI" panose="020B0604030504040204" pitchFamily="50" charset="-128"/>
              </a:rPr>
              <a:t>3. </a:t>
            </a:r>
            <a:r>
              <a:rPr kumimoji="1" lang="ja-JP" altLang="en-US" sz="2400" dirty="0">
                <a:ea typeface="Meiryo UI" panose="020B0604030504040204" pitchFamily="50" charset="-128"/>
              </a:rPr>
              <a:t>「</a:t>
            </a:r>
            <a:r>
              <a:rPr kumimoji="1" lang="en-US" altLang="ja-JP" sz="2400" dirty="0">
                <a:ea typeface="Meiryo UI" panose="020B0604030504040204" pitchFamily="50" charset="-128"/>
              </a:rPr>
              <a:t>OK</a:t>
            </a:r>
            <a:r>
              <a:rPr kumimoji="1" lang="ja-JP" altLang="en-US" sz="2400" dirty="0">
                <a:ea typeface="Meiryo UI" panose="020B0604030504040204" pitchFamily="50" charset="-128"/>
              </a:rPr>
              <a:t>」をクリック</a:t>
            </a:r>
          </a:p>
        </p:txBody>
      </p:sp>
      <p:sp>
        <p:nvSpPr>
          <p:cNvPr id="31" name="四角形: 角を丸くする 30">
            <a:extLst>
              <a:ext uri="{FF2B5EF4-FFF2-40B4-BE49-F238E27FC236}">
                <a16:creationId xmlns:a16="http://schemas.microsoft.com/office/drawing/2014/main" id="{7EF15B2C-ED5C-4B04-8490-05FC3071E8F7}"/>
              </a:ext>
            </a:extLst>
          </p:cNvPr>
          <p:cNvSpPr/>
          <p:nvPr/>
        </p:nvSpPr>
        <p:spPr>
          <a:xfrm>
            <a:off x="5330322" y="2857326"/>
            <a:ext cx="2590359" cy="71377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0D0DBACE-D296-4097-A8A1-0066D048EC00}"/>
              </a:ext>
            </a:extLst>
          </p:cNvPr>
          <p:cNvSpPr/>
          <p:nvPr/>
        </p:nvSpPr>
        <p:spPr>
          <a:xfrm>
            <a:off x="8810368" y="6319818"/>
            <a:ext cx="1095411" cy="37515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192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397623F-80BB-4738-BE87-DAC5C4D10CB5}"/>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pic>
        <p:nvPicPr>
          <p:cNvPr id="3" name="図 2">
            <a:extLst>
              <a:ext uri="{FF2B5EF4-FFF2-40B4-BE49-F238E27FC236}">
                <a16:creationId xmlns:a16="http://schemas.microsoft.com/office/drawing/2014/main" id="{49AF6064-B073-4668-B1D5-8E155E24CC1D}"/>
              </a:ext>
            </a:extLst>
          </p:cNvPr>
          <p:cNvPicPr>
            <a:picLocks noChangeAspect="1"/>
          </p:cNvPicPr>
          <p:nvPr/>
        </p:nvPicPr>
        <p:blipFill>
          <a:blip r:embed="rId2"/>
          <a:stretch>
            <a:fillRect/>
          </a:stretch>
        </p:blipFill>
        <p:spPr>
          <a:xfrm>
            <a:off x="3752276" y="1298591"/>
            <a:ext cx="1966844" cy="5321406"/>
          </a:xfrm>
          <a:prstGeom prst="rect">
            <a:avLst/>
          </a:prstGeom>
        </p:spPr>
      </p:pic>
      <p:sp>
        <p:nvSpPr>
          <p:cNvPr id="4" name="Shape 130">
            <a:extLst>
              <a:ext uri="{FF2B5EF4-FFF2-40B4-BE49-F238E27FC236}">
                <a16:creationId xmlns:a16="http://schemas.microsoft.com/office/drawing/2014/main" id="{565315BD-B467-46C3-A490-8420DD9C3D59}"/>
              </a:ext>
            </a:extLst>
          </p:cNvPr>
          <p:cNvSpPr/>
          <p:nvPr/>
        </p:nvSpPr>
        <p:spPr>
          <a:xfrm>
            <a:off x="179666" y="79721"/>
            <a:ext cx="3972434"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sp>
        <p:nvSpPr>
          <p:cNvPr id="5" name="テキスト ボックス 4">
            <a:extLst>
              <a:ext uri="{FF2B5EF4-FFF2-40B4-BE49-F238E27FC236}">
                <a16:creationId xmlns:a16="http://schemas.microsoft.com/office/drawing/2014/main" id="{98064A75-04D8-4AA9-90C1-02C662391BDA}"/>
              </a:ext>
            </a:extLst>
          </p:cNvPr>
          <p:cNvSpPr txBox="1"/>
          <p:nvPr/>
        </p:nvSpPr>
        <p:spPr>
          <a:xfrm>
            <a:off x="370702" y="755841"/>
            <a:ext cx="9010800" cy="461665"/>
          </a:xfrm>
          <a:prstGeom prst="rect">
            <a:avLst/>
          </a:prstGeom>
          <a:noFill/>
        </p:spPr>
        <p:txBody>
          <a:bodyPr wrap="none" rtlCol="0">
            <a:spAutoFit/>
          </a:bodyPr>
          <a:lstStyle/>
          <a:p>
            <a:pPr algn="l"/>
            <a:r>
              <a:rPr kumimoji="1" lang="ja-JP" altLang="en-US" sz="2400" dirty="0">
                <a:ea typeface="Meiryo UI" panose="020B0604030504040204" pitchFamily="50" charset="-128"/>
              </a:rPr>
              <a:t>変数ブラウザから結果表示のアイコンが「</a:t>
            </a:r>
            <a:r>
              <a:rPr kumimoji="1" lang="en-US" altLang="ja-JP" sz="2400" dirty="0">
                <a:ea typeface="Meiryo UI" panose="020B0604030504040204" pitchFamily="50" charset="-128"/>
              </a:rPr>
              <a:t>csv</a:t>
            </a:r>
            <a:r>
              <a:rPr kumimoji="1" lang="ja-JP" altLang="en-US" sz="2400" dirty="0">
                <a:ea typeface="Meiryo UI" panose="020B0604030504040204" pitchFamily="50" charset="-128"/>
              </a:rPr>
              <a:t>」となっていることを確認します</a:t>
            </a:r>
          </a:p>
        </p:txBody>
      </p:sp>
      <p:sp>
        <p:nvSpPr>
          <p:cNvPr id="6" name="四角形: 角を丸くする 5">
            <a:extLst>
              <a:ext uri="{FF2B5EF4-FFF2-40B4-BE49-F238E27FC236}">
                <a16:creationId xmlns:a16="http://schemas.microsoft.com/office/drawing/2014/main" id="{4E714730-4D24-406F-A8B4-0FFECA318826}"/>
              </a:ext>
            </a:extLst>
          </p:cNvPr>
          <p:cNvSpPr/>
          <p:nvPr/>
        </p:nvSpPr>
        <p:spPr>
          <a:xfrm>
            <a:off x="3581401" y="3146832"/>
            <a:ext cx="2248929" cy="46166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5E41657-DFD3-48AB-A4D4-7318EB1506D5}"/>
              </a:ext>
            </a:extLst>
          </p:cNvPr>
          <p:cNvSpPr txBox="1"/>
          <p:nvPr/>
        </p:nvSpPr>
        <p:spPr>
          <a:xfrm>
            <a:off x="6190735" y="3039762"/>
            <a:ext cx="5455340" cy="461665"/>
          </a:xfrm>
          <a:prstGeom prst="rect">
            <a:avLst/>
          </a:prstGeom>
          <a:noFill/>
        </p:spPr>
        <p:txBody>
          <a:bodyPr wrap="none" rtlCol="0">
            <a:spAutoFit/>
          </a:bodyPr>
          <a:lstStyle/>
          <a:p>
            <a:pPr algn="l"/>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ファイルが出力されていることがわかります</a:t>
            </a:r>
            <a:endParaRPr kumimoji="1" lang="en-US" altLang="ja-JP" sz="2400" dirty="0">
              <a:ea typeface="Meiryo UI" panose="020B0604030504040204" pitchFamily="50" charset="-128"/>
            </a:endParaRPr>
          </a:p>
        </p:txBody>
      </p:sp>
    </p:spTree>
    <p:extLst>
      <p:ext uri="{BB962C8B-B14F-4D97-AF65-F5344CB8AC3E}">
        <p14:creationId xmlns:p14="http://schemas.microsoft.com/office/powerpoint/2010/main" val="353132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E47697-B841-4A35-B6DA-F13E7A0AD991}"/>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pic>
        <p:nvPicPr>
          <p:cNvPr id="3" name="図 2">
            <a:extLst>
              <a:ext uri="{FF2B5EF4-FFF2-40B4-BE49-F238E27FC236}">
                <a16:creationId xmlns:a16="http://schemas.microsoft.com/office/drawing/2014/main" id="{0FC57158-4579-4EAA-AB68-FFAE3ECA77E0}"/>
              </a:ext>
            </a:extLst>
          </p:cNvPr>
          <p:cNvPicPr>
            <a:picLocks noChangeAspect="1"/>
          </p:cNvPicPr>
          <p:nvPr/>
        </p:nvPicPr>
        <p:blipFill>
          <a:blip r:embed="rId2"/>
          <a:stretch>
            <a:fillRect/>
          </a:stretch>
        </p:blipFill>
        <p:spPr>
          <a:xfrm>
            <a:off x="628650" y="1738312"/>
            <a:ext cx="10934700" cy="3381375"/>
          </a:xfrm>
          <a:prstGeom prst="rect">
            <a:avLst/>
          </a:prstGeom>
        </p:spPr>
      </p:pic>
      <p:sp>
        <p:nvSpPr>
          <p:cNvPr id="4" name="Shape 130">
            <a:extLst>
              <a:ext uri="{FF2B5EF4-FFF2-40B4-BE49-F238E27FC236}">
                <a16:creationId xmlns:a16="http://schemas.microsoft.com/office/drawing/2014/main" id="{B7956F3D-D5EA-4718-BFE3-00811C293EE9}"/>
              </a:ext>
            </a:extLst>
          </p:cNvPr>
          <p:cNvSpPr/>
          <p:nvPr/>
        </p:nvSpPr>
        <p:spPr>
          <a:xfrm>
            <a:off x="179666" y="79721"/>
            <a:ext cx="3972434"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sp>
        <p:nvSpPr>
          <p:cNvPr id="5" name="テキスト ボックス 4">
            <a:extLst>
              <a:ext uri="{FF2B5EF4-FFF2-40B4-BE49-F238E27FC236}">
                <a16:creationId xmlns:a16="http://schemas.microsoft.com/office/drawing/2014/main" id="{A73F4821-C468-4855-81A5-380C7A44B9F6}"/>
              </a:ext>
            </a:extLst>
          </p:cNvPr>
          <p:cNvSpPr txBox="1"/>
          <p:nvPr/>
        </p:nvSpPr>
        <p:spPr>
          <a:xfrm>
            <a:off x="370702" y="755841"/>
            <a:ext cx="8473795" cy="830997"/>
          </a:xfrm>
          <a:prstGeom prst="rect">
            <a:avLst/>
          </a:prstGeom>
          <a:noFill/>
        </p:spPr>
        <p:txBody>
          <a:bodyPr wrap="none" rtlCol="0">
            <a:spAutoFit/>
          </a:bodyPr>
          <a:lstStyle/>
          <a:p>
            <a:pPr algn="l"/>
            <a:r>
              <a:rPr kumimoji="1" lang="ja-JP" altLang="en-US" sz="2400" dirty="0">
                <a:ea typeface="Meiryo UI" panose="020B0604030504040204" pitchFamily="50" charset="-128"/>
              </a:rPr>
              <a:t>出力先は「ツール」</a:t>
            </a:r>
            <a:r>
              <a:rPr lang="ja-JP" altLang="en-US" sz="2400" dirty="0">
                <a:ea typeface="Meiryo UI" panose="020B0604030504040204" pitchFamily="50" charset="-128"/>
              </a:rPr>
              <a:t> </a:t>
            </a:r>
            <a:r>
              <a:rPr lang="en-US" altLang="ja-JP" sz="2400" dirty="0">
                <a:ea typeface="Meiryo UI" panose="020B0604030504040204" pitchFamily="50" charset="-128"/>
              </a:rPr>
              <a:t>-</a:t>
            </a:r>
            <a:r>
              <a:rPr lang="ja-JP" altLang="en-US" sz="2400" dirty="0">
                <a:ea typeface="Meiryo UI" panose="020B0604030504040204" pitchFamily="50" charset="-128"/>
              </a:rPr>
              <a:t> </a:t>
            </a:r>
            <a:r>
              <a:rPr kumimoji="1" lang="ja-JP" altLang="en-US" sz="2400" dirty="0">
                <a:ea typeface="Meiryo UI" panose="020B0604030504040204" pitchFamily="50" charset="-128"/>
              </a:rPr>
              <a:t>「オプション」の以下から確認できます</a:t>
            </a:r>
            <a:endParaRPr kumimoji="1" lang="en-US" altLang="ja-JP" sz="2400" dirty="0">
              <a:ea typeface="Meiryo UI" panose="020B0604030504040204" pitchFamily="50" charset="-128"/>
            </a:endParaRPr>
          </a:p>
          <a:p>
            <a:pPr algn="l"/>
            <a:r>
              <a:rPr kumimoji="1" lang="ja-JP" altLang="en-US" sz="2400" dirty="0">
                <a:ea typeface="Meiryo UI" panose="020B0604030504040204" pitchFamily="50" charset="-128"/>
              </a:rPr>
              <a:t>以下のフォルダにクラス名がタイトルの結果フォルダが出力されています</a:t>
            </a:r>
          </a:p>
        </p:txBody>
      </p:sp>
      <p:pic>
        <p:nvPicPr>
          <p:cNvPr id="6" name="図 5">
            <a:extLst>
              <a:ext uri="{FF2B5EF4-FFF2-40B4-BE49-F238E27FC236}">
                <a16:creationId xmlns:a16="http://schemas.microsoft.com/office/drawing/2014/main" id="{A5F45597-AFB4-4037-9782-D49975388E9C}"/>
              </a:ext>
            </a:extLst>
          </p:cNvPr>
          <p:cNvPicPr>
            <a:picLocks noChangeAspect="1"/>
          </p:cNvPicPr>
          <p:nvPr/>
        </p:nvPicPr>
        <p:blipFill rotWithShape="1">
          <a:blip r:embed="rId3"/>
          <a:srcRect t="56646"/>
          <a:stretch/>
        </p:blipFill>
        <p:spPr>
          <a:xfrm>
            <a:off x="3165117" y="5427453"/>
            <a:ext cx="6592916" cy="1047487"/>
          </a:xfrm>
          <a:prstGeom prst="rect">
            <a:avLst/>
          </a:prstGeom>
        </p:spPr>
      </p:pic>
      <p:sp>
        <p:nvSpPr>
          <p:cNvPr id="7" name="四角形: 角を丸くする 6">
            <a:extLst>
              <a:ext uri="{FF2B5EF4-FFF2-40B4-BE49-F238E27FC236}">
                <a16:creationId xmlns:a16="http://schemas.microsoft.com/office/drawing/2014/main" id="{FF35047A-D20B-4585-8DE2-346C22EA82B3}"/>
              </a:ext>
            </a:extLst>
          </p:cNvPr>
          <p:cNvSpPr/>
          <p:nvPr/>
        </p:nvSpPr>
        <p:spPr>
          <a:xfrm>
            <a:off x="3027635" y="2751416"/>
            <a:ext cx="8031662" cy="3748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60F39177-49E3-4803-A8CF-02C028E66910}"/>
              </a:ext>
            </a:extLst>
          </p:cNvPr>
          <p:cNvSpPr/>
          <p:nvPr/>
        </p:nvSpPr>
        <p:spPr>
          <a:xfrm>
            <a:off x="2920543" y="5832389"/>
            <a:ext cx="7137857" cy="2697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3CA1F293-98DA-402F-85CC-5EEF5097F0A9}"/>
              </a:ext>
            </a:extLst>
          </p:cNvPr>
          <p:cNvCxnSpPr>
            <a:endCxn id="8" idx="1"/>
          </p:cNvCxnSpPr>
          <p:nvPr/>
        </p:nvCxnSpPr>
        <p:spPr>
          <a:xfrm>
            <a:off x="2038865" y="5832389"/>
            <a:ext cx="881678" cy="1348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32C50C0-98C1-498B-B032-2A99EB8824FA}"/>
              </a:ext>
            </a:extLst>
          </p:cNvPr>
          <p:cNvSpPr txBox="1"/>
          <p:nvPr/>
        </p:nvSpPr>
        <p:spPr>
          <a:xfrm>
            <a:off x="523707" y="5507186"/>
            <a:ext cx="1515158" cy="461665"/>
          </a:xfrm>
          <a:prstGeom prst="rect">
            <a:avLst/>
          </a:prstGeom>
          <a:noFill/>
        </p:spPr>
        <p:txBody>
          <a:bodyPr wrap="none" rtlCol="0">
            <a:spAutoFit/>
          </a:bodyPr>
          <a:lstStyle/>
          <a:p>
            <a:pPr algn="l"/>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a:t>
            </a:r>
          </a:p>
        </p:txBody>
      </p:sp>
    </p:spTree>
    <p:extLst>
      <p:ext uri="{BB962C8B-B14F-4D97-AF65-F5344CB8AC3E}">
        <p14:creationId xmlns:p14="http://schemas.microsoft.com/office/powerpoint/2010/main" val="37889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E47697-B841-4A35-B6DA-F13E7A0AD991}"/>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4" name="Shape 130">
            <a:extLst>
              <a:ext uri="{FF2B5EF4-FFF2-40B4-BE49-F238E27FC236}">
                <a16:creationId xmlns:a16="http://schemas.microsoft.com/office/drawing/2014/main" id="{B7956F3D-D5EA-4718-BFE3-00811C293EE9}"/>
              </a:ext>
            </a:extLst>
          </p:cNvPr>
          <p:cNvSpPr/>
          <p:nvPr/>
        </p:nvSpPr>
        <p:spPr>
          <a:xfrm>
            <a:off x="179666" y="79721"/>
            <a:ext cx="3972434"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pic>
        <p:nvPicPr>
          <p:cNvPr id="9" name="図 8">
            <a:extLst>
              <a:ext uri="{FF2B5EF4-FFF2-40B4-BE49-F238E27FC236}">
                <a16:creationId xmlns:a16="http://schemas.microsoft.com/office/drawing/2014/main" id="{9465C983-35FA-4835-B5B4-C4EE625F22B6}"/>
              </a:ext>
            </a:extLst>
          </p:cNvPr>
          <p:cNvPicPr>
            <a:picLocks noChangeAspect="1"/>
          </p:cNvPicPr>
          <p:nvPr/>
        </p:nvPicPr>
        <p:blipFill>
          <a:blip r:embed="rId2"/>
          <a:stretch>
            <a:fillRect/>
          </a:stretch>
        </p:blipFill>
        <p:spPr>
          <a:xfrm>
            <a:off x="1287708" y="1776495"/>
            <a:ext cx="7283234" cy="4006467"/>
          </a:xfrm>
          <a:prstGeom prst="rect">
            <a:avLst/>
          </a:prstGeom>
        </p:spPr>
      </p:pic>
      <p:sp>
        <p:nvSpPr>
          <p:cNvPr id="12" name="テキスト ボックス 11">
            <a:extLst>
              <a:ext uri="{FF2B5EF4-FFF2-40B4-BE49-F238E27FC236}">
                <a16:creationId xmlns:a16="http://schemas.microsoft.com/office/drawing/2014/main" id="{8B2F434C-E79C-44C6-9D0E-C195DE031948}"/>
              </a:ext>
            </a:extLst>
          </p:cNvPr>
          <p:cNvSpPr txBox="1"/>
          <p:nvPr/>
        </p:nvSpPr>
        <p:spPr>
          <a:xfrm>
            <a:off x="370702" y="755841"/>
            <a:ext cx="5591595" cy="461665"/>
          </a:xfrm>
          <a:prstGeom prst="rect">
            <a:avLst/>
          </a:prstGeom>
          <a:noFill/>
        </p:spPr>
        <p:txBody>
          <a:bodyPr wrap="none" rtlCol="0">
            <a:spAutoFit/>
          </a:bodyPr>
          <a:lstStyle/>
          <a:p>
            <a:pPr algn="l"/>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ファイルは以下のような構成となっています</a:t>
            </a:r>
          </a:p>
        </p:txBody>
      </p:sp>
    </p:spTree>
    <p:extLst>
      <p:ext uri="{BB962C8B-B14F-4D97-AF65-F5344CB8AC3E}">
        <p14:creationId xmlns:p14="http://schemas.microsoft.com/office/powerpoint/2010/main" val="29725281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8749</TotalTime>
  <Words>136</Words>
  <Application>Microsoft Office PowerPoint</Application>
  <PresentationFormat>ワイド画面</PresentationFormat>
  <Paragraphs>18</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498</cp:revision>
  <dcterms:created xsi:type="dcterms:W3CDTF">2017-07-29T00:52:37Z</dcterms:created>
  <dcterms:modified xsi:type="dcterms:W3CDTF">2019-02-24T15:23:39Z</dcterms:modified>
</cp:coreProperties>
</file>