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2580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9740-76E8-4E88-8D17-37F74679AAB4}" type="datetimeFigureOut">
              <a:rPr kumimoji="1" lang="ja-JP" altLang="en-US" smtClean="0"/>
              <a:pPr/>
              <a:t>2018/4/23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0E73-B178-4900-B4E7-20371F6F431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9740-76E8-4E88-8D17-37F74679AAB4}" type="datetimeFigureOut">
              <a:rPr kumimoji="1" lang="ja-JP" altLang="en-US" smtClean="0"/>
              <a:pPr/>
              <a:t>2018/4/23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0E73-B178-4900-B4E7-20371F6F431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9740-76E8-4E88-8D17-37F74679AAB4}" type="datetimeFigureOut">
              <a:rPr kumimoji="1" lang="ja-JP" altLang="en-US" smtClean="0"/>
              <a:pPr/>
              <a:t>2018/4/23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0E73-B178-4900-B4E7-20371F6F431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9740-76E8-4E88-8D17-37F74679AAB4}" type="datetimeFigureOut">
              <a:rPr kumimoji="1" lang="ja-JP" altLang="en-US" smtClean="0"/>
              <a:pPr/>
              <a:t>2018/4/23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0E73-B178-4900-B4E7-20371F6F431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9740-76E8-4E88-8D17-37F74679AAB4}" type="datetimeFigureOut">
              <a:rPr kumimoji="1" lang="ja-JP" altLang="en-US" smtClean="0"/>
              <a:pPr/>
              <a:t>2018/4/23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0E73-B178-4900-B4E7-20371F6F431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9740-76E8-4E88-8D17-37F74679AAB4}" type="datetimeFigureOut">
              <a:rPr kumimoji="1" lang="ja-JP" altLang="en-US" smtClean="0"/>
              <a:pPr/>
              <a:t>2018/4/23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0E73-B178-4900-B4E7-20371F6F431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9740-76E8-4E88-8D17-37F74679AAB4}" type="datetimeFigureOut">
              <a:rPr kumimoji="1" lang="ja-JP" altLang="en-US" smtClean="0"/>
              <a:pPr/>
              <a:t>2018/4/23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0E73-B178-4900-B4E7-20371F6F431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9740-76E8-4E88-8D17-37F74679AAB4}" type="datetimeFigureOut">
              <a:rPr kumimoji="1" lang="ja-JP" altLang="en-US" smtClean="0"/>
              <a:pPr/>
              <a:t>2018/4/23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0E73-B178-4900-B4E7-20371F6F431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9740-76E8-4E88-8D17-37F74679AAB4}" type="datetimeFigureOut">
              <a:rPr kumimoji="1" lang="ja-JP" altLang="en-US" smtClean="0"/>
              <a:pPr/>
              <a:t>2018/4/23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0E73-B178-4900-B4E7-20371F6F431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9740-76E8-4E88-8D17-37F74679AAB4}" type="datetimeFigureOut">
              <a:rPr kumimoji="1" lang="ja-JP" altLang="en-US" smtClean="0"/>
              <a:pPr/>
              <a:t>2018/4/23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0E73-B178-4900-B4E7-20371F6F431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9740-76E8-4E88-8D17-37F74679AAB4}" type="datetimeFigureOut">
              <a:rPr kumimoji="1" lang="ja-JP" altLang="en-US" smtClean="0"/>
              <a:pPr/>
              <a:t>2018/4/23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0E73-B178-4900-B4E7-20371F6F431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9740-76E8-4E88-8D17-37F74679AAB4}" type="datetimeFigureOut">
              <a:rPr kumimoji="1" lang="ja-JP" altLang="en-US" smtClean="0"/>
              <a:pPr/>
              <a:t>2018/4/23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E0E73-B178-4900-B4E7-20371F6F431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OpenModelica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3200" dirty="0" smtClean="0"/>
              <a:t>tutorials4 </a:t>
            </a:r>
            <a:r>
              <a:rPr lang="ja-JP" altLang="en-US" sz="3200" smtClean="0"/>
              <a:t>例題解答メモ書き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2018</a:t>
            </a:r>
            <a:r>
              <a:rPr kumimoji="1" lang="ja-JP" altLang="en-US" dirty="0" smtClean="0"/>
              <a:t>年</a:t>
            </a:r>
            <a:r>
              <a:rPr lang="en-US" altLang="ja-JP" dirty="0" smtClean="0"/>
              <a:t>4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23</a:t>
            </a:r>
            <a:r>
              <a:rPr lang="ja-JP" altLang="en-US" dirty="0" smtClean="0"/>
              <a:t>日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14356"/>
            <a:ext cx="514590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テキスト ボックス 2"/>
          <p:cNvSpPr txBox="1"/>
          <p:nvPr/>
        </p:nvSpPr>
        <p:spPr>
          <a:xfrm>
            <a:off x="0" y="1"/>
            <a:ext cx="1142976" cy="369332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計算中</a:t>
            </a:r>
            <a:endParaRPr kumimoji="1" lang="ja-JP" alt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143248"/>
            <a:ext cx="4452947" cy="355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テキスト ボックス 4"/>
          <p:cNvSpPr txBox="1"/>
          <p:nvPr/>
        </p:nvSpPr>
        <p:spPr>
          <a:xfrm>
            <a:off x="5643570" y="1285860"/>
            <a:ext cx="3286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計算</a:t>
            </a:r>
            <a:r>
              <a:rPr kumimoji="1" lang="ja-JP" altLang="en-US" dirty="0" smtClean="0"/>
              <a:t>エラー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なぜ？？</a:t>
            </a:r>
            <a:endParaRPr lang="en-US" altLang="ja-JP" dirty="0" smtClean="0"/>
          </a:p>
          <a:p>
            <a:r>
              <a:rPr kumimoji="1" lang="ja-JP" altLang="en-US" dirty="0" smtClean="0"/>
              <a:t>次</a:t>
            </a:r>
            <a:r>
              <a:rPr kumimoji="1" lang="ja-JP" altLang="en-US" dirty="0" smtClean="0"/>
              <a:t>のページで条件を変えて計算してみる</a:t>
            </a:r>
            <a:endParaRPr kumimoji="1" lang="ja-JP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3143248"/>
            <a:ext cx="4213760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4573056" cy="367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テキスト ボックス 3"/>
          <p:cNvSpPr txBox="1"/>
          <p:nvPr/>
        </p:nvSpPr>
        <p:spPr>
          <a:xfrm>
            <a:off x="5429256" y="192880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正常に計算</a:t>
            </a:r>
            <a:endParaRPr kumimoji="1" lang="ja-JP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357430"/>
            <a:ext cx="7429520" cy="4140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6"/>
            <a:ext cx="4963500" cy="353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753" y="2643182"/>
            <a:ext cx="6953247" cy="357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テキスト ボックス 3"/>
          <p:cNvSpPr txBox="1"/>
          <p:nvPr/>
        </p:nvSpPr>
        <p:spPr>
          <a:xfrm>
            <a:off x="5429256" y="192880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正常に計算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5228830" cy="411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3286124"/>
            <a:ext cx="6000792" cy="32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テキスト ボックス 3"/>
          <p:cNvSpPr txBox="1"/>
          <p:nvPr/>
        </p:nvSpPr>
        <p:spPr>
          <a:xfrm>
            <a:off x="5429256" y="2143116"/>
            <a:ext cx="271464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バネの初期長さが異なると計算エラー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rot="10800000" flipV="1">
            <a:off x="785786" y="3500438"/>
            <a:ext cx="642942" cy="3571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04"/>
            <a:ext cx="4309857" cy="3452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071810"/>
            <a:ext cx="7143800" cy="3594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214290"/>
            <a:ext cx="3074789" cy="2747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786058"/>
            <a:ext cx="5643602" cy="389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42852"/>
            <a:ext cx="6753243" cy="2461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テキスト ボックス 3"/>
          <p:cNvSpPr txBox="1"/>
          <p:nvPr/>
        </p:nvSpPr>
        <p:spPr>
          <a:xfrm>
            <a:off x="6643702" y="4000504"/>
            <a:ext cx="2143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再度読み込み際は、統一したモデルと全体のモデルの２つとも読み込む必要が</a:t>
            </a:r>
            <a:r>
              <a:rPr lang="ja-JP" altLang="en-US" dirty="0" smtClean="0"/>
              <a:t>ある。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8143900" cy="447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テキスト ボックス 2"/>
          <p:cNvSpPr txBox="1"/>
          <p:nvPr/>
        </p:nvSpPr>
        <p:spPr>
          <a:xfrm>
            <a:off x="428596" y="571480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/>
              <a:t>バネモデルを</a:t>
            </a:r>
            <a:r>
              <a:rPr kumimoji="1" lang="en-US" altLang="ja-JP" u="sng" dirty="0" smtClean="0"/>
              <a:t>3</a:t>
            </a:r>
            <a:r>
              <a:rPr kumimoji="1" lang="ja-JP" altLang="en-US" u="sng" dirty="0" smtClean="0"/>
              <a:t>並列にする</a:t>
            </a:r>
            <a:endParaRPr kumimoji="1" lang="ja-JP" alt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14356"/>
            <a:ext cx="8072462" cy="591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テキスト ボックス 2"/>
          <p:cNvSpPr txBox="1"/>
          <p:nvPr/>
        </p:nvSpPr>
        <p:spPr>
          <a:xfrm>
            <a:off x="285720" y="21429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バネ定数を決める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2918"/>
            <a:ext cx="8715404" cy="59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正方形/長方形 2"/>
          <p:cNvSpPr/>
          <p:nvPr/>
        </p:nvSpPr>
        <p:spPr>
          <a:xfrm>
            <a:off x="1357290" y="928670"/>
            <a:ext cx="3071834" cy="1071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428992" y="285728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バネ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のパラメータを追加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18"/>
            <a:ext cx="8146633" cy="621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7166"/>
            <a:ext cx="8643966" cy="24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正方形/長方形 2"/>
          <p:cNvSpPr/>
          <p:nvPr/>
        </p:nvSpPr>
        <p:spPr>
          <a:xfrm>
            <a:off x="3857620" y="1214422"/>
            <a:ext cx="5000660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000372"/>
            <a:ext cx="5643570" cy="3316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596" y="3571876"/>
            <a:ext cx="4143404" cy="301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643314"/>
            <a:ext cx="4357718" cy="2655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直線矢印コネクタ 8"/>
          <p:cNvCxnSpPr/>
          <p:nvPr/>
        </p:nvCxnSpPr>
        <p:spPr>
          <a:xfrm rot="16200000" flipV="1">
            <a:off x="2536001" y="4179083"/>
            <a:ext cx="1928826" cy="12859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4286248" y="4786322"/>
            <a:ext cx="2071670" cy="1000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357390" y="5786454"/>
            <a:ext cx="257176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パラメータを入力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642918"/>
            <a:ext cx="3643338" cy="259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5" y="571479"/>
            <a:ext cx="4305282" cy="272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直線矢印コネクタ 18"/>
          <p:cNvCxnSpPr/>
          <p:nvPr/>
        </p:nvCxnSpPr>
        <p:spPr>
          <a:xfrm rot="16200000" flipV="1">
            <a:off x="2750331" y="1035827"/>
            <a:ext cx="1714512" cy="13573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4714876" y="1785926"/>
            <a:ext cx="1714512" cy="857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428860" y="2786058"/>
            <a:ext cx="2571768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パラメータは文字で設定しておく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71472" y="28572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パラメータのつながり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2984"/>
            <a:ext cx="8664719" cy="499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テキスト ボックス 2"/>
          <p:cNvSpPr txBox="1"/>
          <p:nvPr/>
        </p:nvSpPr>
        <p:spPr>
          <a:xfrm>
            <a:off x="52357" y="52366"/>
            <a:ext cx="1947875" cy="369332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モデルチェック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929" y="1214422"/>
            <a:ext cx="8792071" cy="471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テキスト ボックス 2"/>
          <p:cNvSpPr txBox="1"/>
          <p:nvPr/>
        </p:nvSpPr>
        <p:spPr>
          <a:xfrm>
            <a:off x="0" y="0"/>
            <a:ext cx="1928826" cy="369332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計算時間の設定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92</Words>
  <Application>Microsoft Office PowerPoint</Application>
  <PresentationFormat>画面に合わせる (4:3)</PresentationFormat>
  <Paragraphs>19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Office テーマ</vt:lpstr>
      <vt:lpstr>OpenModelica tutorials4 例題解答メモ書き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スライド 9</vt:lpstr>
      <vt:lpstr>スライド 10</vt:lpstr>
      <vt:lpstr>スライド 11</vt:lpstr>
      <vt:lpstr>スライド 12</vt:lpstr>
      <vt:lpstr>スライド 13</vt:lpstr>
      <vt:lpstr>スライド 14</vt:lpstr>
      <vt:lpstr>スライド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OpenModelica練習</dc:title>
  <dc:creator>takuya</dc:creator>
  <cp:lastModifiedBy>takuya</cp:lastModifiedBy>
  <cp:revision>20</cp:revision>
  <dcterms:created xsi:type="dcterms:W3CDTF">2017-12-17T03:16:30Z</dcterms:created>
  <dcterms:modified xsi:type="dcterms:W3CDTF">2018-04-23T13:41:49Z</dcterms:modified>
</cp:coreProperties>
</file>