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FD0F7-2E64-438B-B493-7554AD7E7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1899AE-B436-4B49-837F-65A3E2FE6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A620DE-2B7B-47F5-B25F-997CECE8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A960-4305-4CF3-B0AB-720F6E6EE065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80B540-53B7-46E1-B6C8-214ABC7A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91FE45-23C3-429B-A8F4-21656745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2DB8-8BEE-4A96-8AFE-663997C16C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680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86FC2-BC7A-4436-AF12-20EE7F1C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78DCE8-258E-415C-B702-07C8E7783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5604FA-0084-4F1B-874A-06962CC5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A960-4305-4CF3-B0AB-720F6E6EE065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C77D58-7FB1-4938-AA5D-3FE8792C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A82786-176A-4C40-B0B3-ACDE8E9E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2DB8-8BEE-4A96-8AFE-663997C16C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40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FC095B-0243-4D53-82BD-096C789CF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D20879-83CE-4969-B21E-50D210B95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8D7E57-3C68-4990-A07B-FC9651FD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A960-4305-4CF3-B0AB-720F6E6EE065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63082-72AC-4CA5-8B01-6C4E862B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D7BCB3-C4C8-46BE-A998-57D4B188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2DB8-8BEE-4A96-8AFE-663997C16C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2B269-B81A-4E07-AB9B-CF17F9B2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9771D7-AF6C-40B3-AAE6-F2751EBA0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9B17C7-78CB-476A-8A7C-D27D2BEE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A960-4305-4CF3-B0AB-720F6E6EE065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E45CAE-4D79-4A04-9997-E25CAC9C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B733C3-B16F-4ADC-921F-1D7796AC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2DB8-8BEE-4A96-8AFE-663997C16C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40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420BB-B133-41D6-9992-655E84E9D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8594C9-6DC8-445C-9C79-E052B1EDD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E50A0D-831C-4469-9474-7BADA2DE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A960-4305-4CF3-B0AB-720F6E6EE065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A80167-D0B8-4388-8042-7F8E3BB7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071FFA-111B-4581-A983-F95313C3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2DB8-8BEE-4A96-8AFE-663997C16C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98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17029-E916-4AB9-B8B0-C13C7BF0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8E594D-2CA3-4C72-BB17-2E06A9187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37CA9F-9ED4-40DC-8354-7A5B6D20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6BE4E9-9FCB-4338-8953-9D8419FD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A960-4305-4CF3-B0AB-720F6E6EE065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743212-1B65-4807-81FC-B7C4576E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2616C7-4083-4D82-AD98-7E3B2AE5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2DB8-8BEE-4A96-8AFE-663997C16C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08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8C883-4C90-4323-9182-433333B1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9C4943-9A2C-498F-9441-2B348334C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B61691-0D7B-49D7-ACA6-C113809DF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BD8A1C-D0CD-40F5-ACBB-97220109F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CBA4AD-7E85-4970-A3CE-2DC173220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EC5126-3181-4057-B401-64C404DD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A960-4305-4CF3-B0AB-720F6E6EE065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5963394-8ACA-4961-B70C-D376B600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10F404-E1EF-474C-BEA1-0B83F3AA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2DB8-8BEE-4A96-8AFE-663997C16C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79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6850A-9DFF-4257-A71E-98C18820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3E30339-9785-4E3D-9CED-E2090351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A960-4305-4CF3-B0AB-720F6E6EE065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077708-FB7D-4EEE-A29F-5993F2E6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22867D-7F3E-4630-83E6-4B411D68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2DB8-8BEE-4A96-8AFE-663997C16C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219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B8DC151-1A74-4DED-994F-92B6B63E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A960-4305-4CF3-B0AB-720F6E6EE065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1F5004D-5BCF-4292-8AFF-26A652B3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7DF5C0-880F-4DFE-9590-339FCB9C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2DB8-8BEE-4A96-8AFE-663997C16C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04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1464C-CB02-4903-B9E9-9DD92CF5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E61BF0-20FD-4E24-883C-30DDE48F1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708969-192F-4830-B51E-C6AA5960A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6FDB32-5F82-4122-AB91-ACF3379E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A960-4305-4CF3-B0AB-720F6E6EE065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9092D2-2965-43A1-8C9C-DD90CD53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F6C29B-02AD-4EB9-B84B-97C5500B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2DB8-8BEE-4A96-8AFE-663997C16C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334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DBEAA-EFE5-4D95-8DDB-4D5391E1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29FADC2-EEF5-46F6-BF36-63AB28705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550CF4-9BA7-4ED4-B182-B24BE5FC8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3CD241-1CBF-4829-8699-77051971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A960-4305-4CF3-B0AB-720F6E6EE065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A79E3B-7CF0-4C1E-A89B-516EE193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742A3E-0CC7-49D3-A776-005883C4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2DB8-8BEE-4A96-8AFE-663997C16C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41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E3D3E0-E450-467F-9067-7BC702B0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40384A-7604-46E2-98CC-DB60DFFC5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ED3C13-A25E-4369-9058-CE4EE066A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CA960-4305-4CF3-B0AB-720F6E6EE065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DA5336-3970-4762-B8FD-3C69A4E21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435E23-95D2-44D2-A5AB-BAB7F3926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2DB8-8BEE-4A96-8AFE-663997C16C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14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D91DB14-4965-44A4-941D-27E6A7B63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4" y="1271587"/>
            <a:ext cx="6372225" cy="45815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2E2EA5-B92B-43EC-BA50-DC628F119452}"/>
              </a:ext>
            </a:extLst>
          </p:cNvPr>
          <p:cNvSpPr txBox="1"/>
          <p:nvPr/>
        </p:nvSpPr>
        <p:spPr>
          <a:xfrm>
            <a:off x="4219575" y="2215634"/>
            <a:ext cx="757237" cy="369332"/>
          </a:xfrm>
          <a:prstGeom prst="rect">
            <a:avLst/>
          </a:prstGeom>
          <a:solidFill>
            <a:schemeClr val="bg2"/>
          </a:solidFill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00B0F0"/>
                </a:solidFill>
              </a:rPr>
              <a:t>Señal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295200D-6986-4349-8E3A-7387F784EA36}"/>
              </a:ext>
            </a:extLst>
          </p:cNvPr>
          <p:cNvSpPr txBox="1"/>
          <p:nvPr/>
        </p:nvSpPr>
        <p:spPr>
          <a:xfrm>
            <a:off x="6095997" y="2215634"/>
            <a:ext cx="757237" cy="369332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GND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10DAD88-EB38-4BE3-821E-072AC6297DAB}"/>
              </a:ext>
            </a:extLst>
          </p:cNvPr>
          <p:cNvSpPr txBox="1"/>
          <p:nvPr/>
        </p:nvSpPr>
        <p:spPr>
          <a:xfrm>
            <a:off x="5157786" y="2215634"/>
            <a:ext cx="757237" cy="369332"/>
          </a:xfrm>
          <a:prstGeom prst="rect">
            <a:avLst/>
          </a:prstGeom>
          <a:solidFill>
            <a:schemeClr val="bg2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+5V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DB2ABCF-2250-4913-88AA-604D864BE0B2}"/>
              </a:ext>
            </a:extLst>
          </p:cNvPr>
          <p:cNvCxnSpPr>
            <a:stCxn id="5" idx="2"/>
          </p:cNvCxnSpPr>
          <p:nvPr/>
        </p:nvCxnSpPr>
        <p:spPr>
          <a:xfrm>
            <a:off x="4598194" y="2584966"/>
            <a:ext cx="754856" cy="844034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E2EA84C-8DCE-4503-AE49-1501D3DD64C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536405" y="2584966"/>
            <a:ext cx="378618" cy="7392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F868824-E6FE-4D2B-9D25-9694AD5D0B96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359130" y="2584966"/>
            <a:ext cx="115486" cy="52018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14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B93A6BB-EB8A-427D-B047-CB90316FC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48" y="1400175"/>
            <a:ext cx="5238750" cy="4953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2E2EA5-B92B-43EC-BA50-DC628F119452}"/>
              </a:ext>
            </a:extLst>
          </p:cNvPr>
          <p:cNvSpPr txBox="1"/>
          <p:nvPr/>
        </p:nvSpPr>
        <p:spPr>
          <a:xfrm>
            <a:off x="4624374" y="5273159"/>
            <a:ext cx="757237" cy="369332"/>
          </a:xfrm>
          <a:prstGeom prst="rect">
            <a:avLst/>
          </a:prstGeom>
          <a:solidFill>
            <a:schemeClr val="bg2"/>
          </a:solidFill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00B0F0"/>
                </a:solidFill>
              </a:rPr>
              <a:t>ENA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295200D-6986-4349-8E3A-7387F784EA36}"/>
              </a:ext>
            </a:extLst>
          </p:cNvPr>
          <p:cNvSpPr txBox="1"/>
          <p:nvPr/>
        </p:nvSpPr>
        <p:spPr>
          <a:xfrm>
            <a:off x="3736179" y="5273159"/>
            <a:ext cx="757237" cy="369332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GND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10DAD88-EB38-4BE3-821E-072AC6297DAB}"/>
              </a:ext>
            </a:extLst>
          </p:cNvPr>
          <p:cNvSpPr txBox="1"/>
          <p:nvPr/>
        </p:nvSpPr>
        <p:spPr>
          <a:xfrm>
            <a:off x="5512569" y="5290066"/>
            <a:ext cx="757237" cy="369332"/>
          </a:xfrm>
          <a:prstGeom prst="rect">
            <a:avLst/>
          </a:prstGeom>
          <a:solidFill>
            <a:schemeClr val="bg2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DIR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DB2ABCF-2250-4913-88AA-604D864BE0B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002993" y="3962400"/>
            <a:ext cx="378618" cy="1310759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E2EA84C-8DCE-4503-AE49-1501D3DD64C8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832271" y="4038600"/>
            <a:ext cx="58917" cy="12514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F868824-E6FE-4D2B-9D25-9694AD5D0B96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114798" y="3876675"/>
            <a:ext cx="698320" cy="139648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BDE5F23-9C19-4241-84F5-BF46355AB729}"/>
              </a:ext>
            </a:extLst>
          </p:cNvPr>
          <p:cNvSpPr txBox="1"/>
          <p:nvPr/>
        </p:nvSpPr>
        <p:spPr>
          <a:xfrm>
            <a:off x="6418646" y="5290066"/>
            <a:ext cx="757237" cy="369332"/>
          </a:xfrm>
          <a:prstGeom prst="rect">
            <a:avLst/>
          </a:prstGeom>
          <a:solidFill>
            <a:schemeClr val="bg2"/>
          </a:solidFill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C000"/>
                </a:solidFill>
              </a:rPr>
              <a:t>PUL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D498F88-AD9D-4FBB-A8BB-EDB0C607453A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6269806" y="4171950"/>
            <a:ext cx="527459" cy="111811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8222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Iván Torres Játiva</dc:creator>
  <cp:lastModifiedBy>Iván Torres Játiva</cp:lastModifiedBy>
  <cp:revision>2</cp:revision>
  <dcterms:created xsi:type="dcterms:W3CDTF">2020-03-23T13:40:03Z</dcterms:created>
  <dcterms:modified xsi:type="dcterms:W3CDTF">2020-03-23T13:47:28Z</dcterms:modified>
</cp:coreProperties>
</file>