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EDCA-344C-4A67-9A14-C28887D058E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5521-ED75-49B1-91AC-A2A219F0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0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EDCA-344C-4A67-9A14-C28887D058E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5521-ED75-49B1-91AC-A2A219F0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1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EDCA-344C-4A67-9A14-C28887D058E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5521-ED75-49B1-91AC-A2A219F0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8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EDCA-344C-4A67-9A14-C28887D058E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5521-ED75-49B1-91AC-A2A219F0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3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EDCA-344C-4A67-9A14-C28887D058E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5521-ED75-49B1-91AC-A2A219F0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6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EDCA-344C-4A67-9A14-C28887D058E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5521-ED75-49B1-91AC-A2A219F0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9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EDCA-344C-4A67-9A14-C28887D058E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5521-ED75-49B1-91AC-A2A219F0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1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EDCA-344C-4A67-9A14-C28887D058E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5521-ED75-49B1-91AC-A2A219F0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7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EDCA-344C-4A67-9A14-C28887D058E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5521-ED75-49B1-91AC-A2A219F0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9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EDCA-344C-4A67-9A14-C28887D058E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5521-ED75-49B1-91AC-A2A219F0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9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EDCA-344C-4A67-9A14-C28887D058E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5521-ED75-49B1-91AC-A2A219F0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6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2EDCA-344C-4A67-9A14-C28887D058E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95521-ED75-49B1-91AC-A2A219F0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0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4137"/>
            <a:ext cx="9144000" cy="3065826"/>
          </a:xfrm>
        </p:spPr>
        <p:txBody>
          <a:bodyPr>
            <a:normAutofit fontScale="90000"/>
          </a:bodyPr>
          <a:lstStyle/>
          <a:p>
            <a:r>
              <a:rPr lang="ro-RO" b="1" dirty="0"/>
              <a:t>UTILIZAREA REACT JS SI REDUX LA CREAREA PĂRȚII FRONT END A APLICAȚIEI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 Popa IS21Z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6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r>
              <a:rPr lang="en-US" dirty="0" smtClean="0"/>
              <a:t> – </a:t>
            </a:r>
            <a:r>
              <a:rPr lang="en-US" dirty="0" err="1" smtClean="0"/>
              <a:t>prezentare</a:t>
            </a:r>
            <a:r>
              <a:rPr lang="en-US" dirty="0" smtClean="0"/>
              <a:t> general</a:t>
            </a:r>
            <a:r>
              <a:rPr lang="ro-RO" dirty="0" smtClean="0"/>
              <a:t>ă</a:t>
            </a:r>
            <a:endParaRPr lang="en-US" dirty="0"/>
          </a:p>
        </p:txBody>
      </p:sp>
      <p:pic>
        <p:nvPicPr>
          <p:cNvPr id="1026" name="Picture 2" descr="Image resul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860" y="1849485"/>
            <a:ext cx="4441371" cy="34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dan abramo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06" y="4113437"/>
            <a:ext cx="2404745" cy="24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flux architectur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006" y="1403130"/>
            <a:ext cx="1162459" cy="116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9610" y="4286787"/>
            <a:ext cx="1668738" cy="1899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4271" y="1560496"/>
            <a:ext cx="28098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8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2" descr="Image result for instagra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81" y="4955177"/>
            <a:ext cx="1677263" cy="167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 descr="Zzsl7rm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903" y="4946897"/>
            <a:ext cx="1685543" cy="168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62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20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UTILIZAREA REACT JS SI REDUX LA CREAREA PĂRȚII FRONT END A APLICAȚIEI </vt:lpstr>
      <vt:lpstr>Redux – prezentare generală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UTILIZAREA REACT JS SI REDUX LA CREAREA PĂRȚII FRONT END A APLICAȚIEI </dc:title>
  <dc:creator>Dan Popa</dc:creator>
  <cp:lastModifiedBy>Dan Popa</cp:lastModifiedBy>
  <cp:revision>3</cp:revision>
  <dcterms:created xsi:type="dcterms:W3CDTF">2018-04-24T21:29:32Z</dcterms:created>
  <dcterms:modified xsi:type="dcterms:W3CDTF">2018-04-24T21:47:35Z</dcterms:modified>
</cp:coreProperties>
</file>