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1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9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9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6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4137"/>
            <a:ext cx="9144000" cy="3065826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UTILIZAREA REACT JS SI REDUX LA CREAREA PĂRȚII FRONT END A APLICAȚIEI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Popa IS21Z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Folosirea</a:t>
            </a:r>
            <a:r>
              <a:rPr lang="en-US" dirty="0" smtClean="0"/>
              <a:t> react-</a:t>
            </a:r>
            <a:r>
              <a:rPr lang="en-US" dirty="0" err="1" smtClean="0"/>
              <a:t>redux</a:t>
            </a:r>
            <a:r>
              <a:rPr lang="en-US" dirty="0" smtClean="0"/>
              <a:t> connect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17" y="1237301"/>
            <a:ext cx="9143644" cy="5620699"/>
          </a:xfrm>
        </p:spPr>
      </p:pic>
    </p:spTree>
    <p:extLst>
      <p:ext uri="{BB962C8B-B14F-4D97-AF65-F5344CB8AC3E}">
        <p14:creationId xmlns:p14="http://schemas.microsoft.com/office/powerpoint/2010/main" val="8658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– </a:t>
            </a:r>
            <a:r>
              <a:rPr lang="en-US" dirty="0" err="1" smtClean="0"/>
              <a:t>prezentare</a:t>
            </a:r>
            <a:r>
              <a:rPr lang="en-US" dirty="0" smtClean="0"/>
              <a:t> general</a:t>
            </a:r>
            <a:r>
              <a:rPr lang="ro-RO" dirty="0" smtClean="0"/>
              <a:t>ă</a:t>
            </a:r>
            <a:endParaRPr lang="en-US" dirty="0"/>
          </a:p>
        </p:txBody>
      </p:sp>
      <p:pic>
        <p:nvPicPr>
          <p:cNvPr id="1026" name="Picture 2" descr="Image resul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221" y="1848333"/>
            <a:ext cx="4441371" cy="34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dan abram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8" y="2382652"/>
            <a:ext cx="2404745" cy="24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flux architectur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96" y="4305296"/>
            <a:ext cx="1709501" cy="17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6272" y="767984"/>
            <a:ext cx="1418225" cy="1614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331" y="3001505"/>
            <a:ext cx="28098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00" y="698271"/>
            <a:ext cx="9301841" cy="50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Bazele Redux-ului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Store</a:t>
            </a:r>
          </a:p>
          <a:p>
            <a:r>
              <a:rPr lang="ro-RO" dirty="0" smtClean="0"/>
              <a:t>Acțiuni</a:t>
            </a:r>
          </a:p>
          <a:p>
            <a:r>
              <a:rPr lang="ro-RO" dirty="0" smtClean="0"/>
              <a:t>Reduceri</a:t>
            </a:r>
          </a:p>
          <a:p>
            <a:endParaRPr lang="ro-R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Acțiuni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44" y="988580"/>
            <a:ext cx="7047511" cy="58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Creator de ac</a:t>
            </a:r>
            <a:r>
              <a:rPr lang="ro-RO" dirty="0" smtClean="0"/>
              <a:t>țiuni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8" y="1095725"/>
            <a:ext cx="5759833" cy="5167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149" y="1172339"/>
            <a:ext cx="6844651" cy="494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" y="821995"/>
            <a:ext cx="12192000" cy="62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9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Reduceri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4" y="1005155"/>
            <a:ext cx="9177251" cy="6279173"/>
          </a:xfrm>
        </p:spPr>
      </p:pic>
    </p:spTree>
    <p:extLst>
      <p:ext uri="{BB962C8B-B14F-4D97-AF65-F5344CB8AC3E}">
        <p14:creationId xmlns:p14="http://schemas.microsoft.com/office/powerpoint/2010/main" val="21563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React-redux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45" y="1027906"/>
            <a:ext cx="62293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36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UTILIZAREA REACT JS SI REDUX LA CREAREA PĂRȚII FRONT END A APLICAȚIEI </vt:lpstr>
      <vt:lpstr>Redux – prezentare generală</vt:lpstr>
      <vt:lpstr>PowerPoint Presentation</vt:lpstr>
      <vt:lpstr>Bazele Redux-ului</vt:lpstr>
      <vt:lpstr>Acțiuni</vt:lpstr>
      <vt:lpstr>Creator de acțiuni</vt:lpstr>
      <vt:lpstr>Store</vt:lpstr>
      <vt:lpstr>Reduceri</vt:lpstr>
      <vt:lpstr>React-redux</vt:lpstr>
      <vt:lpstr>Folosirea react-redux connect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UTILIZAREA REACT JS SI REDUX LA CREAREA PĂRȚII FRONT END A APLICAȚIEI </dc:title>
  <dc:creator>Dan Popa</dc:creator>
  <cp:lastModifiedBy>Dan Popa</cp:lastModifiedBy>
  <cp:revision>10</cp:revision>
  <dcterms:created xsi:type="dcterms:W3CDTF">2018-04-24T21:29:32Z</dcterms:created>
  <dcterms:modified xsi:type="dcterms:W3CDTF">2018-04-25T07:36:52Z</dcterms:modified>
</cp:coreProperties>
</file>