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32592-6474-CE4F-9A1E-325B0C79031C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A696-8CC1-9548-8E96-A55B862662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36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CA696-8CC1-9548-8E96-A55B86266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5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2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1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3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0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03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0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6" flipH="1">
            <a:off x="1265555" y="2020757"/>
            <a:ext cx="547188" cy="69954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211654" y="627231"/>
            <a:ext cx="2735916" cy="2967136"/>
          </a:xfrm>
          <a:prstGeom prst="roundRect">
            <a:avLst>
              <a:gd name="adj" fmla="val 70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Processing Cluster</a:t>
            </a:r>
            <a:endParaRPr lang="fr-FR" dirty="0"/>
          </a:p>
        </p:txBody>
      </p:sp>
      <p:sp>
        <p:nvSpPr>
          <p:cNvPr id="15" name="Cube 14"/>
          <p:cNvSpPr/>
          <p:nvPr/>
        </p:nvSpPr>
        <p:spPr>
          <a:xfrm>
            <a:off x="3562346" y="1223317"/>
            <a:ext cx="2090941" cy="1006821"/>
          </a:xfrm>
          <a:prstGeom prst="cube">
            <a:avLst>
              <a:gd name="adj" fmla="val 1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PC-1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3701743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4347284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4961846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</a:t>
            </a:r>
            <a:endParaRPr lang="fr-FR" dirty="0"/>
          </a:p>
        </p:txBody>
      </p:sp>
      <p:cxnSp>
        <p:nvCxnSpPr>
          <p:cNvPr id="18" name="Straight Connector 17"/>
          <p:cNvCxnSpPr>
            <a:stCxn id="4" idx="6"/>
            <a:endCxn id="14" idx="2"/>
          </p:cNvCxnSpPr>
          <p:nvPr/>
        </p:nvCxnSpPr>
        <p:spPr>
          <a:xfrm>
            <a:off x="4104443" y="1908503"/>
            <a:ext cx="24284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6"/>
            <a:endCxn id="16" idx="2"/>
          </p:cNvCxnSpPr>
          <p:nvPr/>
        </p:nvCxnSpPr>
        <p:spPr>
          <a:xfrm>
            <a:off x="4749984" y="1908503"/>
            <a:ext cx="21186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3562346" y="2386181"/>
            <a:ext cx="2090941" cy="1006821"/>
          </a:xfrm>
          <a:prstGeom prst="cube">
            <a:avLst>
              <a:gd name="adj" fmla="val 1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PC-2</a:t>
            </a:r>
            <a:endParaRPr lang="fr-FR" dirty="0"/>
          </a:p>
        </p:txBody>
      </p:sp>
      <p:sp>
        <p:nvSpPr>
          <p:cNvPr id="34" name="Oval 33"/>
          <p:cNvSpPr/>
          <p:nvPr/>
        </p:nvSpPr>
        <p:spPr>
          <a:xfrm>
            <a:off x="1713631" y="2028604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37" name="Curved Connector 36"/>
          <p:cNvCxnSpPr>
            <a:stCxn id="34" idx="6"/>
            <a:endCxn id="4" idx="2"/>
          </p:cNvCxnSpPr>
          <p:nvPr/>
        </p:nvCxnSpPr>
        <p:spPr>
          <a:xfrm flipV="1">
            <a:off x="2116331" y="1908503"/>
            <a:ext cx="1585412" cy="321466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1389797954_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0889" y="2718333"/>
            <a:ext cx="806783" cy="1003453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1775583" y="2811273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40" name="Curved Connector 39"/>
          <p:cNvCxnSpPr>
            <a:stCxn id="39" idx="6"/>
            <a:endCxn id="4" idx="2"/>
          </p:cNvCxnSpPr>
          <p:nvPr/>
        </p:nvCxnSpPr>
        <p:spPr>
          <a:xfrm flipV="1">
            <a:off x="2178283" y="1908503"/>
            <a:ext cx="1523460" cy="1104135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6365757" y="1877526"/>
            <a:ext cx="727958" cy="840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cxnSp>
        <p:nvCxnSpPr>
          <p:cNvPr id="46" name="Curved Connector 45"/>
          <p:cNvCxnSpPr>
            <a:stCxn id="16" idx="6"/>
            <a:endCxn id="45" idx="2"/>
          </p:cNvCxnSpPr>
          <p:nvPr/>
        </p:nvCxnSpPr>
        <p:spPr>
          <a:xfrm>
            <a:off x="5364546" y="1908503"/>
            <a:ext cx="1001211" cy="389427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082">
            <a:off x="1157680" y="1113094"/>
            <a:ext cx="655249" cy="728045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1651679" y="1188524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51" name="Curved Connector 50"/>
          <p:cNvCxnSpPr>
            <a:stCxn id="50" idx="6"/>
            <a:endCxn id="4" idx="2"/>
          </p:cNvCxnSpPr>
          <p:nvPr/>
        </p:nvCxnSpPr>
        <p:spPr>
          <a:xfrm>
            <a:off x="2054379" y="1389889"/>
            <a:ext cx="1647364" cy="518614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339" y="1430744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Dev-1</a:t>
            </a:r>
            <a:endParaRPr lang="fr-FR" dirty="0"/>
          </a:p>
        </p:txBody>
      </p:sp>
      <p:sp>
        <p:nvSpPr>
          <p:cNvPr id="71" name="TextBox 70"/>
          <p:cNvSpPr txBox="1"/>
          <p:nvPr/>
        </p:nvSpPr>
        <p:spPr>
          <a:xfrm>
            <a:off x="544253" y="3039953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Dev-3</a:t>
            </a:r>
            <a:endParaRPr lang="fr-FR" dirty="0"/>
          </a:p>
        </p:txBody>
      </p:sp>
      <p:sp>
        <p:nvSpPr>
          <p:cNvPr id="72" name="TextBox 71"/>
          <p:cNvSpPr txBox="1"/>
          <p:nvPr/>
        </p:nvSpPr>
        <p:spPr>
          <a:xfrm>
            <a:off x="550062" y="2246667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Dev-2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79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25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 DEBBABI</dc:creator>
  <cp:lastModifiedBy>Bassem DEBBABI</cp:lastModifiedBy>
  <cp:revision>16</cp:revision>
  <dcterms:created xsi:type="dcterms:W3CDTF">2014-05-16T17:02:02Z</dcterms:created>
  <dcterms:modified xsi:type="dcterms:W3CDTF">2014-05-17T07:49:02Z</dcterms:modified>
</cp:coreProperties>
</file>