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2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03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3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6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5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01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C3F4-150A-2649-85C1-2217C5215BCF}" type="datetimeFigureOut">
              <a:rPr lang="en-US" smtClean="0"/>
              <a:t>16/05/14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B36C-F471-DF48-8E54-C11B39FD82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2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358397" y="627231"/>
            <a:ext cx="2245827" cy="2967136"/>
          </a:xfrm>
          <a:prstGeom prst="roundRect">
            <a:avLst>
              <a:gd name="adj" fmla="val 7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Devices</a:t>
            </a:r>
            <a:endParaRPr lang="fr-FR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8076" flipH="1">
            <a:off x="1110675" y="2020757"/>
            <a:ext cx="547188" cy="69954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211653" y="627231"/>
            <a:ext cx="4088953" cy="2967136"/>
          </a:xfrm>
          <a:prstGeom prst="roundRect">
            <a:avLst>
              <a:gd name="adj" fmla="val 7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Processing Cluster</a:t>
            </a:r>
            <a:endParaRPr lang="fr-FR" dirty="0"/>
          </a:p>
        </p:txBody>
      </p:sp>
      <p:sp>
        <p:nvSpPr>
          <p:cNvPr id="15" name="Cube 14"/>
          <p:cNvSpPr/>
          <p:nvPr/>
        </p:nvSpPr>
        <p:spPr>
          <a:xfrm>
            <a:off x="3562346" y="1223317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PC-1</a:t>
            </a:r>
            <a:endParaRPr lang="fr-FR" dirty="0"/>
          </a:p>
        </p:txBody>
      </p:sp>
      <p:sp>
        <p:nvSpPr>
          <p:cNvPr id="4" name="Oval 3"/>
          <p:cNvSpPr/>
          <p:nvPr/>
        </p:nvSpPr>
        <p:spPr>
          <a:xfrm>
            <a:off x="3701743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14" name="Oval 13"/>
          <p:cNvSpPr/>
          <p:nvPr/>
        </p:nvSpPr>
        <p:spPr>
          <a:xfrm>
            <a:off x="4347284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4961846" y="1707138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endParaRPr lang="fr-FR" dirty="0"/>
          </a:p>
        </p:txBody>
      </p:sp>
      <p:cxnSp>
        <p:nvCxnSpPr>
          <p:cNvPr id="18" name="Straight Connector 17"/>
          <p:cNvCxnSpPr>
            <a:stCxn id="4" idx="6"/>
            <a:endCxn id="14" idx="2"/>
          </p:cNvCxnSpPr>
          <p:nvPr/>
        </p:nvCxnSpPr>
        <p:spPr>
          <a:xfrm>
            <a:off x="4104443" y="1908503"/>
            <a:ext cx="24284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6"/>
            <a:endCxn id="16" idx="2"/>
          </p:cNvCxnSpPr>
          <p:nvPr/>
        </p:nvCxnSpPr>
        <p:spPr>
          <a:xfrm>
            <a:off x="4749984" y="1908503"/>
            <a:ext cx="21186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3562346" y="2386181"/>
            <a:ext cx="2090941" cy="1006821"/>
          </a:xfrm>
          <a:prstGeom prst="cube">
            <a:avLst>
              <a:gd name="adj" fmla="val 10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34" name="Oval 33"/>
          <p:cNvSpPr/>
          <p:nvPr/>
        </p:nvSpPr>
        <p:spPr>
          <a:xfrm>
            <a:off x="1419359" y="202860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37" name="Curved Connector 36"/>
          <p:cNvCxnSpPr>
            <a:stCxn id="34" idx="6"/>
            <a:endCxn id="4" idx="2"/>
          </p:cNvCxnSpPr>
          <p:nvPr/>
        </p:nvCxnSpPr>
        <p:spPr>
          <a:xfrm flipV="1">
            <a:off x="1822059" y="1908503"/>
            <a:ext cx="1879684" cy="32146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8" name="Picture 37" descr="1389797954_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6617" y="2718333"/>
            <a:ext cx="806783" cy="1003453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1481311" y="2811273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40" name="Curved Connector 39"/>
          <p:cNvCxnSpPr>
            <a:stCxn id="39" idx="6"/>
            <a:endCxn id="4" idx="2"/>
          </p:cNvCxnSpPr>
          <p:nvPr/>
        </p:nvCxnSpPr>
        <p:spPr>
          <a:xfrm flipV="1">
            <a:off x="1884011" y="1908503"/>
            <a:ext cx="1817732" cy="1104135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an 44"/>
          <p:cNvSpPr/>
          <p:nvPr/>
        </p:nvSpPr>
        <p:spPr>
          <a:xfrm>
            <a:off x="6257338" y="1877526"/>
            <a:ext cx="727958" cy="840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DB</a:t>
            </a:r>
            <a:endParaRPr lang="fr-FR" dirty="0"/>
          </a:p>
        </p:txBody>
      </p:sp>
      <p:cxnSp>
        <p:nvCxnSpPr>
          <p:cNvPr id="46" name="Curved Connector 45"/>
          <p:cNvCxnSpPr>
            <a:stCxn id="16" idx="6"/>
            <a:endCxn id="45" idx="2"/>
          </p:cNvCxnSpPr>
          <p:nvPr/>
        </p:nvCxnSpPr>
        <p:spPr>
          <a:xfrm>
            <a:off x="5364546" y="1908503"/>
            <a:ext cx="892792" cy="389427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082">
            <a:off x="971824" y="1113094"/>
            <a:ext cx="655249" cy="728045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1357407" y="1188524"/>
            <a:ext cx="402700" cy="40272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  <a:endParaRPr lang="fr-FR" dirty="0"/>
          </a:p>
        </p:txBody>
      </p:sp>
      <p:cxnSp>
        <p:nvCxnSpPr>
          <p:cNvPr id="51" name="Curved Connector 50"/>
          <p:cNvCxnSpPr>
            <a:stCxn id="50" idx="6"/>
            <a:endCxn id="4" idx="2"/>
          </p:cNvCxnSpPr>
          <p:nvPr/>
        </p:nvCxnSpPr>
        <p:spPr>
          <a:xfrm>
            <a:off x="1760107" y="1389889"/>
            <a:ext cx="1941636" cy="518614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9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 DEBBABI</dc:creator>
  <cp:lastModifiedBy>Bassem DEBBABI</cp:lastModifiedBy>
  <cp:revision>11</cp:revision>
  <dcterms:created xsi:type="dcterms:W3CDTF">2014-05-16T17:02:02Z</dcterms:created>
  <dcterms:modified xsi:type="dcterms:W3CDTF">2014-05-16T17:24:28Z</dcterms:modified>
</cp:coreProperties>
</file>