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B228"/>
    <a:srgbClr val="267626"/>
    <a:srgbClr val="33D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35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33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41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31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01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54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9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92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18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83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69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1842309" y="2816398"/>
            <a:ext cx="429610" cy="352524"/>
          </a:xfrm>
          <a:prstGeom prst="cube">
            <a:avLst>
              <a:gd name="adj" fmla="val 30555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ube 5"/>
          <p:cNvSpPr/>
          <p:nvPr/>
        </p:nvSpPr>
        <p:spPr>
          <a:xfrm>
            <a:off x="1981365" y="4512976"/>
            <a:ext cx="429610" cy="352524"/>
          </a:xfrm>
          <a:prstGeom prst="cube">
            <a:avLst>
              <a:gd name="adj" fmla="val 3055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ube 6"/>
          <p:cNvSpPr/>
          <p:nvPr/>
        </p:nvSpPr>
        <p:spPr>
          <a:xfrm>
            <a:off x="2171392" y="2816398"/>
            <a:ext cx="429610" cy="352524"/>
          </a:xfrm>
          <a:prstGeom prst="cube">
            <a:avLst>
              <a:gd name="adj" fmla="val 30555"/>
            </a:avLst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ube 8"/>
          <p:cNvSpPr/>
          <p:nvPr/>
        </p:nvSpPr>
        <p:spPr>
          <a:xfrm>
            <a:off x="1842309" y="3756716"/>
            <a:ext cx="207645" cy="266897"/>
          </a:xfrm>
          <a:prstGeom prst="cube">
            <a:avLst>
              <a:gd name="adj" fmla="val 3055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2017449" y="3684906"/>
            <a:ext cx="207645" cy="338707"/>
          </a:xfrm>
          <a:prstGeom prst="cube">
            <a:avLst>
              <a:gd name="adj" fmla="val 3055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2192590" y="3560870"/>
            <a:ext cx="207645" cy="462743"/>
          </a:xfrm>
          <a:prstGeom prst="cube">
            <a:avLst>
              <a:gd name="adj" fmla="val 3055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ube 11"/>
          <p:cNvSpPr/>
          <p:nvPr/>
        </p:nvSpPr>
        <p:spPr>
          <a:xfrm>
            <a:off x="2393357" y="3417249"/>
            <a:ext cx="207645" cy="606364"/>
          </a:xfrm>
          <a:prstGeom prst="cube">
            <a:avLst>
              <a:gd name="adj" fmla="val 3055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rame 13"/>
          <p:cNvSpPr/>
          <p:nvPr/>
        </p:nvSpPr>
        <p:spPr>
          <a:xfrm>
            <a:off x="1842309" y="4376138"/>
            <a:ext cx="701979" cy="620181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Cube 14"/>
          <p:cNvSpPr/>
          <p:nvPr/>
        </p:nvSpPr>
        <p:spPr>
          <a:xfrm>
            <a:off x="1842309" y="2555016"/>
            <a:ext cx="429610" cy="352524"/>
          </a:xfrm>
          <a:prstGeom prst="cube">
            <a:avLst>
              <a:gd name="adj" fmla="val 30555"/>
            </a:avLst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ube 7"/>
          <p:cNvSpPr/>
          <p:nvPr/>
        </p:nvSpPr>
        <p:spPr>
          <a:xfrm>
            <a:off x="2171392" y="2555016"/>
            <a:ext cx="429610" cy="352524"/>
          </a:xfrm>
          <a:prstGeom prst="cube">
            <a:avLst>
              <a:gd name="adj" fmla="val 3055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an 16"/>
          <p:cNvSpPr/>
          <p:nvPr/>
        </p:nvSpPr>
        <p:spPr>
          <a:xfrm>
            <a:off x="1842309" y="2019535"/>
            <a:ext cx="329083" cy="22949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an 17"/>
          <p:cNvSpPr/>
          <p:nvPr/>
        </p:nvSpPr>
        <p:spPr>
          <a:xfrm>
            <a:off x="2271919" y="1805340"/>
            <a:ext cx="329083" cy="22949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an 18"/>
          <p:cNvSpPr/>
          <p:nvPr/>
        </p:nvSpPr>
        <p:spPr>
          <a:xfrm>
            <a:off x="1842309" y="1591145"/>
            <a:ext cx="329083" cy="22949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Elbow Connector 20"/>
          <p:cNvCxnSpPr>
            <a:stCxn id="17" idx="4"/>
            <a:endCxn id="18" idx="3"/>
          </p:cNvCxnSpPr>
          <p:nvPr/>
        </p:nvCxnSpPr>
        <p:spPr>
          <a:xfrm flipV="1">
            <a:off x="2171392" y="2034833"/>
            <a:ext cx="265069" cy="9944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9" idx="3"/>
            <a:endCxn id="17" idx="1"/>
          </p:cNvCxnSpPr>
          <p:nvPr/>
        </p:nvCxnSpPr>
        <p:spPr>
          <a:xfrm rot="5400000">
            <a:off x="1907403" y="1920086"/>
            <a:ext cx="198897" cy="127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Quad Arrow Callout 25"/>
          <p:cNvSpPr/>
          <p:nvPr/>
        </p:nvSpPr>
        <p:spPr>
          <a:xfrm>
            <a:off x="1842309" y="657878"/>
            <a:ext cx="758693" cy="657879"/>
          </a:xfrm>
          <a:prstGeom prst="quadArrowCallout">
            <a:avLst>
              <a:gd name="adj1" fmla="val 13954"/>
              <a:gd name="adj2" fmla="val 25492"/>
              <a:gd name="adj3" fmla="val 18515"/>
              <a:gd name="adj4" fmla="val 2951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Multidocument 27"/>
          <p:cNvSpPr/>
          <p:nvPr/>
        </p:nvSpPr>
        <p:spPr>
          <a:xfrm>
            <a:off x="1842309" y="5293626"/>
            <a:ext cx="701979" cy="596681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Cube 28"/>
          <p:cNvSpPr/>
          <p:nvPr/>
        </p:nvSpPr>
        <p:spPr>
          <a:xfrm>
            <a:off x="4466434" y="3349620"/>
            <a:ext cx="633297" cy="563991"/>
          </a:xfrm>
          <a:prstGeom prst="cube">
            <a:avLst>
              <a:gd name="adj" fmla="val 30555"/>
            </a:avLst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rame 29"/>
          <p:cNvSpPr/>
          <p:nvPr/>
        </p:nvSpPr>
        <p:spPr>
          <a:xfrm>
            <a:off x="4266178" y="3126489"/>
            <a:ext cx="1034802" cy="992206"/>
          </a:xfrm>
          <a:prstGeom prst="frame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46883" y="3157071"/>
            <a:ext cx="2762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latin typeface="Lao MN"/>
                <a:cs typeface="Lao MN"/>
              </a:rPr>
              <a:t>CUBE</a:t>
            </a:r>
            <a:endParaRPr lang="fr-FR" sz="4800" b="1" dirty="0">
              <a:latin typeface="Lao MN"/>
              <a:cs typeface="Lao M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04748" y="3777354"/>
            <a:ext cx="99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Platform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98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2921077" y="2357414"/>
            <a:ext cx="633297" cy="563991"/>
          </a:xfrm>
          <a:prstGeom prst="cube">
            <a:avLst>
              <a:gd name="adj" fmla="val 30555"/>
            </a:avLst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rame 2"/>
          <p:cNvSpPr/>
          <p:nvPr/>
        </p:nvSpPr>
        <p:spPr>
          <a:xfrm>
            <a:off x="2720821" y="2134283"/>
            <a:ext cx="1034802" cy="992206"/>
          </a:xfrm>
          <a:prstGeom prst="frame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35896" y="2754550"/>
            <a:ext cx="99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Platform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8601" y="2134283"/>
            <a:ext cx="2762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latin typeface="Lao MN"/>
                <a:cs typeface="Lao MN"/>
              </a:rPr>
              <a:t>CUBE</a:t>
            </a:r>
            <a:endParaRPr lang="fr-FR" sz="4800" b="1" dirty="0">
              <a:latin typeface="Lao MN"/>
              <a:cs typeface="Lao MN"/>
            </a:endParaRPr>
          </a:p>
        </p:txBody>
      </p:sp>
    </p:spTree>
    <p:extLst>
      <p:ext uri="{BB962C8B-B14F-4D97-AF65-F5344CB8AC3E}">
        <p14:creationId xmlns:p14="http://schemas.microsoft.com/office/powerpoint/2010/main" val="13634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4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Bassem DEBBABI</dc:creator>
  <cp:lastModifiedBy>Bassem DEBBABI</cp:lastModifiedBy>
  <cp:revision>6</cp:revision>
  <dcterms:created xsi:type="dcterms:W3CDTF">2014-05-16T10:17:15Z</dcterms:created>
  <dcterms:modified xsi:type="dcterms:W3CDTF">2014-05-16T16:45:36Z</dcterms:modified>
</cp:coreProperties>
</file>