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63D7-C75A-4281-87B3-57AE6E3ABEAF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9647-8E55-44A3-9D04-ED5FCBBEB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97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63D7-C75A-4281-87B3-57AE6E3ABEAF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9647-8E55-44A3-9D04-ED5FCBBEB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76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63D7-C75A-4281-87B3-57AE6E3ABEAF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9647-8E55-44A3-9D04-ED5FCBBEB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53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63D7-C75A-4281-87B3-57AE6E3ABEAF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9647-8E55-44A3-9D04-ED5FCBBEB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97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63D7-C75A-4281-87B3-57AE6E3ABEAF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9647-8E55-44A3-9D04-ED5FCBBEB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82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63D7-C75A-4281-87B3-57AE6E3ABEAF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9647-8E55-44A3-9D04-ED5FCBBEB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11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63D7-C75A-4281-87B3-57AE6E3ABEAF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9647-8E55-44A3-9D04-ED5FCBBEB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24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63D7-C75A-4281-87B3-57AE6E3ABEAF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9647-8E55-44A3-9D04-ED5FCBBEB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52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63D7-C75A-4281-87B3-57AE6E3ABEAF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9647-8E55-44A3-9D04-ED5FCBBEB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5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63D7-C75A-4281-87B3-57AE6E3ABEAF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9647-8E55-44A3-9D04-ED5FCBBEB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41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63D7-C75A-4281-87B3-57AE6E3ABEAF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9647-8E55-44A3-9D04-ED5FCBBEB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50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963D7-C75A-4281-87B3-57AE6E3ABEAF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9647-8E55-44A3-9D04-ED5FCBBEB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81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Extract Example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Copyritht</a:t>
            </a:r>
            <a:r>
              <a:rPr kumimoji="1" lang="en-US" altLang="ja-JP" dirty="0" smtClean="0"/>
              <a:t> (c) 2010 </a:t>
            </a:r>
            <a:r>
              <a:rPr kumimoji="1" lang="en-US" altLang="ja-JP" dirty="0" err="1" smtClean="0"/>
              <a:t>CubeSoft</a:t>
            </a:r>
            <a:r>
              <a:rPr kumimoji="1" lang="en-US" altLang="ja-JP" dirty="0" smtClean="0"/>
              <a:t>, Inc.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5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First item</a:t>
            </a:r>
          </a:p>
          <a:p>
            <a:pPr lvl="1"/>
            <a:r>
              <a:rPr lang="en-US" altLang="ja-JP" dirty="0" smtClean="0"/>
              <a:t>Second item</a:t>
            </a:r>
          </a:p>
          <a:p>
            <a:pPr lvl="2"/>
            <a:r>
              <a:rPr kumimoji="1" lang="en-US" altLang="ja-JP" dirty="0" smtClean="0"/>
              <a:t>third item</a:t>
            </a:r>
          </a:p>
          <a:p>
            <a:pPr lvl="3"/>
            <a:r>
              <a:rPr lang="en-US" altLang="ja-JP" dirty="0" smtClean="0"/>
              <a:t>forth item</a:t>
            </a:r>
          </a:p>
          <a:p>
            <a:pPr lvl="4"/>
            <a:r>
              <a:rPr kumimoji="1" lang="en-US" altLang="ja-JP" dirty="0" smtClean="0"/>
              <a:t>fifth item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013176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5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画面に合わせる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Extract Example</vt:lpstr>
      <vt:lpstr>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 Example</dc:title>
  <dc:creator>Tomoaki Tsugawa</dc:creator>
  <cp:lastModifiedBy>Tomoaki Tsugawa</cp:lastModifiedBy>
  <cp:revision>1</cp:revision>
  <dcterms:created xsi:type="dcterms:W3CDTF">2017-08-15T01:57:56Z</dcterms:created>
  <dcterms:modified xsi:type="dcterms:W3CDTF">2017-08-15T01:59:45Z</dcterms:modified>
</cp:coreProperties>
</file>