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70C0"/>
                </a:solidFill>
                <a:latin typeface="Times New Roman"/>
              </a:defRPr>
            </a:pPr>
            <a:r>
              <a:t>Asia Crystal Commodity LLP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76" y="1371600"/>
            <a:ext cx="1828800" cy="182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6576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8000"/>
                </a:solidFill>
                <a:latin typeface="Times New Roman"/>
              </a:defRPr>
            </a:pPr>
            <a:r>
              <a:t>Monthly Review Meeting – Jul 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70C0"/>
                </a:solidFill>
                <a:latin typeface="Times New Roman"/>
              </a:defRPr>
            </a:pPr>
            <a:r>
              <a:t>ACCLLP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37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(Qty in Mt)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1941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1560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37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17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4978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241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(Value in Lakhs) – Jul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627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1603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115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