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70C0"/>
                </a:solidFill>
                <a:latin typeface="Times New Roman"/>
              </a:defRPr>
            </a:pPr>
            <a:r>
              <a:t>Asia Crystal Commodity LLP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8000"/>
                </a:solidFill>
                <a:latin typeface="Times New Roman"/>
              </a:defRPr>
            </a:pPr>
            <a:r>
              <a:t>Monthly Review Meeting – Jul 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70C0"/>
                </a:solidFill>
                <a:latin typeface="Times New Roman"/>
              </a:defRPr>
            </a:pPr>
            <a:r>
              <a:t>ACCLLP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776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26%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49%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49%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4978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1696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34%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43%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29%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36%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1603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471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29%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1866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260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126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315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379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133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4978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4388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544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1603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1418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