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70C0"/>
                </a:solidFill>
                <a:latin typeface="Times New Roman"/>
              </a:defRPr>
            </a:pPr>
            <a:r>
              <a:t>Asia Crystal Commodity LLP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76" y="1371600"/>
            <a:ext cx="1828800" cy="182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36576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8000"/>
                </a:solidFill>
                <a:latin typeface="Times New Roman"/>
              </a:defRPr>
            </a:pPr>
            <a:r>
              <a:t>Monthly Review Meeting – Jul 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70C0"/>
                </a:solidFill>
                <a:latin typeface="Times New Roman"/>
              </a:defRPr>
            </a:pPr>
            <a:r>
              <a:t>ACCLLP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70C0"/>
                </a:solidFill>
              </a:defRPr>
            </a:pPr>
            <a:r>
              <a:t>BUDGET AGAINST BILLED (Qty in Mt) – Jul 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109728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41910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Area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Budget Qty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Billed Qty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%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23248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1340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COIMBATORE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ERODE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18488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687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KARUR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1581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56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MADURAI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POULTRY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2729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220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8%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PUDUCHERRY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SALEM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558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38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TIRUPUR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59997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2945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4%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70C0"/>
                </a:solidFill>
              </a:defRPr>
            </a:pPr>
            <a:r>
              <a:t>BUDGET AGAINST BILLED (Value in Lakhs) – Jul 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109728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41910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Area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Budget Value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Billed Value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%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7535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392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COIMBATORE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ERODE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4575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139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KARUR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672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MADURAI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POULTRY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1096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72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PUDUCHERRY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SALEM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213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TIRUPUR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18923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838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4%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70C0"/>
                </a:solidFill>
              </a:defRPr>
            </a:pPr>
            <a:r>
              <a:t>OVERALL SALES (Qty in Mt) – Jul 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1910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Area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Budget Qty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Billed Qty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23248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1866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COIMBATORE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260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ERODE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18488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875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126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KARUR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1581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68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MADURAI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315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POULTRY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2729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379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PUDUCHERRY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133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SALEM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558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56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TIRUPUR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310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59997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4388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70C0"/>
                </a:solidFill>
              </a:defRPr>
            </a:pPr>
            <a:r>
              <a:t>OVERALL SALES (Value in Lakhs) – Jul 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1910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Area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Budget Value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Billed Value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7535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544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COIMBATORE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82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ERODE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4575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238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78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KARUR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672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MADURAI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118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POULTRY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1096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153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PUDUCHERRY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41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SALEM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213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24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TIRUPUR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111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18923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1418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