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70C0"/>
                </a:solidFill>
                <a:latin typeface="Times New Roman"/>
              </a:defRPr>
            </a:pPr>
            <a:r>
              <a:t>Asia Crystal Commodity LLP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6576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8000"/>
                </a:solidFill>
                <a:latin typeface="Times New Roman"/>
              </a:defRPr>
            </a:pPr>
            <a:r>
              <a:t>Monthly Review Meeting – Jun 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1274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70C0"/>
                </a:solidFill>
                <a:latin typeface="Times New Roman"/>
              </a:defRPr>
            </a:pPr>
            <a:r>
              <a:t>ACCLLP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(Qty in Mt) – Jun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23245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1454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18488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970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1581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355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59994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3659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6%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BUDGET AGAINST BILLED (Value in Lakhs) – Jun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09728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%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7534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406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4575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11%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5%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18922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1053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5%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(Qty in Mt) – Jun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Qty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23245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2367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195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18488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1290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129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1581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312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2729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484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262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558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368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59994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5480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1274552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70C0"/>
                </a:solidFill>
              </a:defRPr>
            </a:pPr>
            <a:r>
              <a:t>OVERALL SALES (Value in Lakhs) – Jun 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19100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Area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Budget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Billed 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CHENNAI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7534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COIMBATORE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ERODE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4575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286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98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KARUR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672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MADURAI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POULTRY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1096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201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PUDUCHERRY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90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SALEM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213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TIRUPUR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/>
                      </a:pPr>
                      <a:r>
                        <a:t>142</a:t>
                      </a:r>
                    </a:p>
                  </a:txBody>
                  <a:tcPr/>
                </a:tc>
              </a:tr>
              <a:tr h="419100"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18922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/>
                      </a:pPr>
                      <a:r>
                        <a:t>1663</a:t>
                      </a:r>
                    </a:p>
                  </a:txBody>
                  <a:tcPr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