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1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AF55-C385-4388-927B-F64A11453F5A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D9DD-A5B1-410F-B767-BEBBFDC3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070"/>
            <a:ext cx="9144000" cy="61590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0317" y="1865014"/>
            <a:ext cx="47268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 </a:t>
            </a:r>
          </a:p>
          <a:p>
            <a:pPr algn="ctr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7124" y="4744017"/>
            <a:ext cx="43637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23/11/2016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5973" y="171749"/>
            <a:ext cx="9144000" cy="61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277" y="1086418"/>
            <a:ext cx="1078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1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5973" y="171749"/>
            <a:ext cx="9144000" cy="61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277" y="1086418"/>
            <a:ext cx="1078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9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[ Dự án Quản lý quán nước giải khát ]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Dự án Quản lý quán nước giải khát ]</dc:title>
  <dc:creator>Windows User</dc:creator>
  <cp:lastModifiedBy>Windows User</cp:lastModifiedBy>
  <cp:revision>1</cp:revision>
  <dcterms:created xsi:type="dcterms:W3CDTF">2016-11-23T00:14:34Z</dcterms:created>
  <dcterms:modified xsi:type="dcterms:W3CDTF">2016-11-23T00:20:06Z</dcterms:modified>
</cp:coreProperties>
</file>