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6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3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25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4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7724-7823-4826-8C76-C9FB60324DDB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1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ru-RU" sz="3200" smtClean="0"/>
              <a:t>Индивидуальный проект</a:t>
            </a:r>
            <a:br>
              <a:rPr lang="ru-RU" sz="3200" smtClean="0"/>
            </a:br>
            <a:r>
              <a:rPr lang="en-US" sz="2800" smtClean="0">
                <a:solidFill>
                  <a:srgbClr val="66FFFF"/>
                </a:solidFill>
                <a:latin typeface="Ricasso" pitchFamily="2" charset="0"/>
              </a:rPr>
              <a:t>Trance Journey</a:t>
            </a:r>
            <a:endParaRPr lang="ru-RU" sz="2800">
              <a:solidFill>
                <a:srgbClr val="66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336" y="2537569"/>
            <a:ext cx="7560840" cy="1314450"/>
          </a:xfrm>
        </p:spPr>
        <p:txBody>
          <a:bodyPr>
            <a:normAutofit/>
          </a:bodyPr>
          <a:lstStyle/>
          <a:p>
            <a:pPr algn="l"/>
            <a:r>
              <a:rPr lang="ru-RU" sz="2000" smtClean="0"/>
              <a:t>Учащийся: Лапутин Станислав</a:t>
            </a:r>
          </a:p>
          <a:p>
            <a:pPr algn="l"/>
            <a:r>
              <a:rPr lang="ru-RU" sz="2000" smtClean="0"/>
              <a:t>Преподаватель: Евгений Коновалов </a:t>
            </a:r>
            <a:endParaRPr lang="ru-RU" sz="2000"/>
          </a:p>
          <a:p>
            <a:pPr algn="l"/>
            <a:r>
              <a:rPr lang="ru-RU" sz="2000" smtClean="0"/>
              <a:t>г. Москва, РУДН Орджоникидзе, 2021</a:t>
            </a:r>
            <a:endParaRPr lang="ru-RU" sz="2000"/>
          </a:p>
        </p:txBody>
      </p:sp>
      <p:sp>
        <p:nvSpPr>
          <p:cNvPr id="5" name="Isosceles Triangle 4"/>
          <p:cNvSpPr/>
          <p:nvPr/>
        </p:nvSpPr>
        <p:spPr>
          <a:xfrm flipH="1">
            <a:off x="7130925" y="3806834"/>
            <a:ext cx="366736" cy="316152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 flipH="1">
            <a:off x="7130926" y="1275606"/>
            <a:ext cx="366737" cy="1558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 flipH="1">
            <a:off x="6340145" y="1275606"/>
            <a:ext cx="366737" cy="1558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 flipH="1">
            <a:off x="7948304" y="1275606"/>
            <a:ext cx="366737" cy="1558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1" y="3806834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Isosceles Triangle 10"/>
          <p:cNvSpPr/>
          <p:nvPr/>
        </p:nvSpPr>
        <p:spPr>
          <a:xfrm flipH="1">
            <a:off x="7321495" y="3806834"/>
            <a:ext cx="366736" cy="316152"/>
          </a:xfrm>
          <a:prstGeom prst="triangl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flipH="1">
            <a:off x="7519196" y="3806834"/>
            <a:ext cx="366736" cy="3161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Как выглядит</a:t>
            </a:r>
            <a:endParaRPr lang="ru-RU" sz="3200">
              <a:solidFill>
                <a:srgbClr val="66FF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430878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Магазин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220072" y="4300505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Настройка</a:t>
            </a:r>
          </a:p>
          <a:p>
            <a:pPr algn="ctr"/>
            <a:r>
              <a:rPr lang="ru-RU" smtClean="0"/>
              <a:t>корабля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Итог</a:t>
            </a:r>
            <a:endParaRPr lang="ru-RU" sz="3200">
              <a:solidFill>
                <a:srgbClr val="66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647"/>
            <a:ext cx="8229600" cy="295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smtClean="0">
                <a:solidFill>
                  <a:srgbClr val="00FF00"/>
                </a:solidFill>
              </a:rPr>
              <a:t>+   Затягивающая игра-таймкиллер</a:t>
            </a:r>
          </a:p>
          <a:p>
            <a:pPr marL="0" indent="0">
              <a:buNone/>
            </a:pPr>
            <a:r>
              <a:rPr lang="ru-RU" sz="2000" smtClean="0">
                <a:solidFill>
                  <a:srgbClr val="00FF00"/>
                </a:solidFill>
              </a:rPr>
              <a:t>+   Без рекламы и покупок</a:t>
            </a:r>
          </a:p>
          <a:p>
            <a:pPr marL="0" indent="0">
              <a:buNone/>
            </a:pPr>
            <a:r>
              <a:rPr lang="ru-RU" sz="2000" smtClean="0">
                <a:solidFill>
                  <a:srgbClr val="00FF00"/>
                </a:solidFill>
              </a:rPr>
              <a:t>+   Саундтрек по </a:t>
            </a:r>
            <a:r>
              <a:rPr lang="en-US" sz="2000" smtClean="0">
                <a:solidFill>
                  <a:srgbClr val="00FF00"/>
                </a:solidFill>
              </a:rPr>
              <a:t>CC-BY-SA</a:t>
            </a:r>
            <a:endParaRPr lang="ru-RU" sz="2000" smtClean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ru-RU" sz="2000">
              <a:solidFill>
                <a:srgbClr val="00FF00"/>
              </a:solidFill>
            </a:endParaRPr>
          </a:p>
          <a:p>
            <a:pPr>
              <a:buFontTx/>
              <a:buChar char="-"/>
            </a:pPr>
            <a:r>
              <a:rPr lang="ru-RU" sz="2000" smtClean="0">
                <a:solidFill>
                  <a:srgbClr val="FF0000"/>
                </a:solidFill>
              </a:rPr>
              <a:t>Большой вес</a:t>
            </a:r>
          </a:p>
          <a:p>
            <a:pPr>
              <a:buFontTx/>
              <a:buChar char="-"/>
            </a:pPr>
            <a:r>
              <a:rPr lang="ru-RU" sz="2000" smtClean="0">
                <a:solidFill>
                  <a:srgbClr val="FF0000"/>
                </a:solidFill>
              </a:rPr>
              <a:t>Мало свистелок</a:t>
            </a:r>
            <a:r>
              <a:rPr lang="en-US" sz="2000" smtClean="0">
                <a:solidFill>
                  <a:srgbClr val="FF0000"/>
                </a:solidFill>
              </a:rPr>
              <a:t>/</a:t>
            </a:r>
            <a:r>
              <a:rPr lang="ru-RU" sz="2000" smtClean="0">
                <a:solidFill>
                  <a:srgbClr val="FF0000"/>
                </a:solidFill>
              </a:rPr>
              <a:t>эффектов</a:t>
            </a:r>
          </a:p>
          <a:p>
            <a:pPr>
              <a:buFontTx/>
              <a:buChar char="-"/>
            </a:pPr>
            <a:r>
              <a:rPr lang="ru-RU" sz="2000" smtClean="0">
                <a:solidFill>
                  <a:srgbClr val="FF0000"/>
                </a:solidFill>
              </a:rPr>
              <a:t>Плохая поддержка узких экранов</a:t>
            </a:r>
            <a:endParaRPr lang="ru-RU" sz="200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ru-RU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Планы на будущее</a:t>
            </a:r>
            <a:endParaRPr lang="ru-RU" sz="3200">
              <a:solidFill>
                <a:srgbClr val="66FFFF"/>
              </a:solidFill>
            </a:endParaRPr>
          </a:p>
        </p:txBody>
      </p:sp>
      <p:pic>
        <p:nvPicPr>
          <p:cNvPr id="8194" name="Picture 2" descr="After all.. why not? Blank Template - Imgfl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5646"/>
            <a:ext cx="2929186" cy="22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1166149" y="2104307"/>
            <a:ext cx="2587359" cy="145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74768" y="3557090"/>
            <a:ext cx="269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shouldn’t I publish it to       ?</a:t>
            </a:r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588599"/>
            <a:ext cx="225139" cy="24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smtClean="0">
                <a:solidFill>
                  <a:srgbClr val="66FFFF"/>
                </a:solidFill>
              </a:rPr>
              <a:t>batch.end();</a:t>
            </a:r>
            <a:endParaRPr lang="ru-RU" sz="3200">
              <a:solidFill>
                <a:srgbClr val="66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517398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smtClean="0"/>
              <a:t>Спасибо за внимание</a:t>
            </a:r>
            <a:endParaRPr lang="ru-RU" sz="28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7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Зачем?</a:t>
            </a:r>
            <a:endParaRPr lang="ru-RU" sz="3200">
              <a:solidFill>
                <a:srgbClr val="66FFFF"/>
              </a:solidFill>
            </a:endParaRPr>
          </a:p>
        </p:txBody>
      </p:sp>
      <p:pic>
        <p:nvPicPr>
          <p:cNvPr id="1026" name="Picture 2" descr="Premium Photo | The boys attention to playing tablet in group. kids  addicted to game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22" y="1173808"/>
            <a:ext cx="1879063" cy="12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77" y="978851"/>
            <a:ext cx="490586" cy="49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5867" y="2233809"/>
            <a:ext cx="562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C00000"/>
                </a:solidFill>
                <a:latin typeface="Comic Sans MS" panose="030F0702030302020204" pitchFamily="66" charset="0"/>
              </a:rPr>
              <a:t>IAP</a:t>
            </a:r>
            <a:endParaRPr lang="ru-RU" sz="20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32" name="Picture 8" descr="Dark UX Patterns in Advertising - Icons8 Blo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50" y="1110569"/>
            <a:ext cx="878301" cy="21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53" y="1875543"/>
            <a:ext cx="1505002" cy="69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ownload - SimHub, DIY Sim Racing Dash and Hardwa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51" y="2178180"/>
            <a:ext cx="1490580" cy="4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5" y="2809153"/>
            <a:ext cx="2031855" cy="6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4" y="3423491"/>
            <a:ext cx="2031855" cy="62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Applause Emoji PNG Clipart | PNG Al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6" y="2577173"/>
            <a:ext cx="573382" cy="5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06" y="3663386"/>
            <a:ext cx="655945" cy="58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8808" y="2297849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VS</a:t>
            </a:r>
            <a:endParaRPr lang="ru-RU" sz="4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76754"/>
            <a:ext cx="1761234" cy="29296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artDeco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5415" y="4183090"/>
            <a:ext cx="368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Sylfaen" panose="010A0502050306030303" pitchFamily="18" charset="0"/>
              </a:rPr>
              <a:t> Average “buy me a cup of coffee” enjoyer</a:t>
            </a:r>
            <a:endParaRPr lang="ru-RU">
              <a:latin typeface="Sylfaen" panose="010A05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213" y="4321589"/>
            <a:ext cx="23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Average ads+iap fan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Цели</a:t>
            </a:r>
            <a:endParaRPr lang="ru-RU" sz="3200">
              <a:solidFill>
                <a:srgbClr val="66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r>
              <a:rPr lang="ru-RU" sz="2000" smtClean="0"/>
              <a:t>Создать затягивающую убивалку времени</a:t>
            </a:r>
          </a:p>
          <a:p>
            <a:r>
              <a:rPr lang="ru-RU" sz="2000" smtClean="0"/>
              <a:t>Без рекламы и покупок</a:t>
            </a:r>
            <a:endParaRPr lang="ru-RU" sz="2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93324"/>
            <a:ext cx="2556284" cy="23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283968" y="2304509"/>
            <a:ext cx="2376264" cy="1008112"/>
          </a:xfrm>
          <a:prstGeom prst="wedgeEllipseCallout">
            <a:avLst>
              <a:gd name="adj1" fmla="val -48611"/>
              <a:gd name="adj2" fmla="val 56453"/>
            </a:avLst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bg1"/>
                </a:solidFill>
              </a:rPr>
              <a:t>Топ игра</a:t>
            </a:r>
          </a:p>
          <a:p>
            <a:pPr algn="ctr"/>
            <a:r>
              <a:rPr lang="ru-RU" smtClean="0">
                <a:solidFill>
                  <a:schemeClr val="bg1"/>
                </a:solidFill>
              </a:rPr>
              <a:t>всем советую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Прототипы</a:t>
            </a:r>
            <a:endParaRPr lang="ru-RU" sz="3200">
              <a:solidFill>
                <a:srgbClr val="66FF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61477"/>
            <a:ext cx="3960440" cy="2189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4207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371950"/>
            <a:ext cx="751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smtClean="0">
                <a:solidFill>
                  <a:srgbClr val="FF0000"/>
                </a:solidFill>
              </a:rPr>
              <a:t>Не пошла: 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идея взята из примеров</a:t>
            </a:r>
            <a:endParaRPr lang="ru-RU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Прототипы</a:t>
            </a:r>
            <a:endParaRPr lang="ru-RU" sz="3200">
              <a:solidFill>
                <a:srgbClr val="66FF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username\Desktop\random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7805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4371950"/>
            <a:ext cx="751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smtClean="0">
                <a:solidFill>
                  <a:srgbClr val="00FF00"/>
                </a:solidFill>
              </a:rPr>
              <a:t>Пошла:</a:t>
            </a:r>
            <a:r>
              <a:rPr lang="en-US" sz="2000" smtClean="0">
                <a:solidFill>
                  <a:srgbClr val="00FF00"/>
                </a:solidFill>
              </a:rPr>
              <a:t>  </a:t>
            </a:r>
            <a:r>
              <a:rPr lang="ru-RU" sz="2000" smtClean="0"/>
              <a:t> препод сказал «кайф»</a:t>
            </a:r>
            <a:endParaRPr lang="ru-RU" sz="200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5604"/>
            <a:ext cx="1659605" cy="28336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3077" name="Picture 5" descr="C:\Users\username\Documents\Trance6-master\android\assets\textures\game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39" y="2099470"/>
            <a:ext cx="2070845" cy="11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На чём сделана</a:t>
            </a:r>
            <a:endParaRPr lang="ru-RU" sz="3200">
              <a:solidFill>
                <a:srgbClr val="66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65816"/>
            <a:ext cx="4114800" cy="2432253"/>
          </a:xfrm>
        </p:spPr>
        <p:txBody>
          <a:bodyPr>
            <a:normAutofit/>
          </a:bodyPr>
          <a:lstStyle/>
          <a:p>
            <a:r>
              <a:rPr lang="ru-RU" sz="2000" smtClean="0"/>
              <a:t>Уйма библиотек</a:t>
            </a:r>
          </a:p>
          <a:p>
            <a:r>
              <a:rPr lang="ru-RU" sz="2000" smtClean="0"/>
              <a:t>Документация, </a:t>
            </a:r>
            <a:r>
              <a:rPr lang="en-US" sz="2000" smtClean="0"/>
              <a:t>Discord</a:t>
            </a:r>
          </a:p>
          <a:p>
            <a:r>
              <a:rPr lang="ru-RU" sz="2000" smtClean="0"/>
              <a:t>Вменяемая </a:t>
            </a:r>
            <a:r>
              <a:rPr lang="en-US" sz="2000" smtClean="0"/>
              <a:t>IDE</a:t>
            </a:r>
            <a:endParaRPr lang="ru-RU" sz="2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Brand Guidelines - libGD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72" y="1851670"/>
            <a:ext cx="2574590" cy="4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52699"/>
            <a:ext cx="21831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Install IDEA Educational for Linux using the Snap Store | Snapcraf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60" y="1603103"/>
            <a:ext cx="92623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Как сделана</a:t>
            </a:r>
            <a:endParaRPr lang="ru-RU" sz="3200">
              <a:solidFill>
                <a:srgbClr val="66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962" y="2223608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Foundation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7186" y="2223609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MainScreen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10" y="1636095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OptsScreen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10" y="2824081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StatScreen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7186" y="3447333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TutrScreen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8082" y="3452269"/>
            <a:ext cx="152282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GameScreen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7430" y="3452269"/>
            <a:ext cx="152282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3410" y="2223609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ShopScreen</a:t>
            </a: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3"/>
            <a:endCxn id="5" idx="1"/>
          </p:cNvCxnSpPr>
          <p:nvPr/>
        </p:nvCxnSpPr>
        <p:spPr>
          <a:xfrm>
            <a:off x="2143130" y="2439632"/>
            <a:ext cx="504056" cy="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6" idx="1"/>
          </p:cNvCxnSpPr>
          <p:nvPr/>
        </p:nvCxnSpPr>
        <p:spPr>
          <a:xfrm flipV="1">
            <a:off x="4159354" y="1852119"/>
            <a:ext cx="504056" cy="587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7" idx="1"/>
          </p:cNvCxnSpPr>
          <p:nvPr/>
        </p:nvCxnSpPr>
        <p:spPr>
          <a:xfrm>
            <a:off x="4159354" y="2439633"/>
            <a:ext cx="504056" cy="6004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1" idx="1"/>
          </p:cNvCxnSpPr>
          <p:nvPr/>
        </p:nvCxnSpPr>
        <p:spPr>
          <a:xfrm>
            <a:off x="4159354" y="2439633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0" idx="1"/>
          </p:cNvCxnSpPr>
          <p:nvPr/>
        </p:nvCxnSpPr>
        <p:spPr>
          <a:xfrm>
            <a:off x="6180906" y="3668293"/>
            <a:ext cx="5265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8" idx="0"/>
          </p:cNvCxnSpPr>
          <p:nvPr/>
        </p:nvCxnSpPr>
        <p:spPr>
          <a:xfrm>
            <a:off x="3403270" y="2655657"/>
            <a:ext cx="0" cy="7916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31558" y="3668293"/>
            <a:ext cx="5265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1"/>
            <a:endCxn id="5" idx="3"/>
          </p:cNvCxnSpPr>
          <p:nvPr/>
        </p:nvCxnSpPr>
        <p:spPr>
          <a:xfrm flipH="1">
            <a:off x="4159354" y="2439633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3"/>
          </p:cNvCxnSpPr>
          <p:nvPr/>
        </p:nvCxnSpPr>
        <p:spPr>
          <a:xfrm>
            <a:off x="8230254" y="3668293"/>
            <a:ext cx="249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479834" y="1276056"/>
            <a:ext cx="0" cy="2392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03094" y="1276055"/>
            <a:ext cx="50767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403094" y="1276056"/>
            <a:ext cx="176" cy="9719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1"/>
            <a:endCxn id="9" idx="3"/>
          </p:cNvCxnSpPr>
          <p:nvPr/>
        </p:nvCxnSpPr>
        <p:spPr>
          <a:xfrm flipH="1">
            <a:off x="6180906" y="3668293"/>
            <a:ext cx="5265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69251" y="4368675"/>
            <a:ext cx="1123940" cy="3188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Player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47662" y="4368675"/>
            <a:ext cx="1123940" cy="3188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PatternN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74" name="Elbow Connector 73"/>
          <p:cNvCxnSpPr>
            <a:stCxn id="69" idx="0"/>
            <a:endCxn id="9" idx="2"/>
          </p:cNvCxnSpPr>
          <p:nvPr/>
        </p:nvCxnSpPr>
        <p:spPr>
          <a:xfrm rot="5400000" flipH="1" flipV="1">
            <a:off x="4833178" y="3782360"/>
            <a:ext cx="484358" cy="68827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2" idx="0"/>
            <a:endCxn id="9" idx="2"/>
          </p:cNvCxnSpPr>
          <p:nvPr/>
        </p:nvCxnSpPr>
        <p:spPr>
          <a:xfrm rot="16200000" flipV="1">
            <a:off x="5522384" y="3781427"/>
            <a:ext cx="484358" cy="690138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866063" y="2280193"/>
            <a:ext cx="1123940" cy="3188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Settings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>
            <a:stCxn id="91" idx="1"/>
            <a:endCxn id="11" idx="3"/>
          </p:cNvCxnSpPr>
          <p:nvPr/>
        </p:nvCxnSpPr>
        <p:spPr>
          <a:xfrm flipH="1">
            <a:off x="6175578" y="2439633"/>
            <a:ext cx="6904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Elbow Connector 97"/>
          <p:cNvCxnSpPr>
            <a:stCxn id="91" idx="1"/>
            <a:endCxn id="6" idx="3"/>
          </p:cNvCxnSpPr>
          <p:nvPr/>
        </p:nvCxnSpPr>
        <p:spPr>
          <a:xfrm rot="10800000">
            <a:off x="6175579" y="1852119"/>
            <a:ext cx="690485" cy="587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1" idx="1"/>
            <a:endCxn id="7" idx="3"/>
          </p:cNvCxnSpPr>
          <p:nvPr/>
        </p:nvCxnSpPr>
        <p:spPr>
          <a:xfrm rot="10800000" flipV="1">
            <a:off x="6175579" y="2439633"/>
            <a:ext cx="690485" cy="6004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25076" y="3508853"/>
            <a:ext cx="1123940" cy="3188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Assets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>
            <a:stCxn id="109" idx="0"/>
            <a:endCxn id="4" idx="2"/>
          </p:cNvCxnSpPr>
          <p:nvPr/>
        </p:nvCxnSpPr>
        <p:spPr>
          <a:xfrm flipV="1">
            <a:off x="1387046" y="2655656"/>
            <a:ext cx="0" cy="853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Как выглядит</a:t>
            </a:r>
            <a:endParaRPr lang="ru-RU" sz="3200">
              <a:solidFill>
                <a:srgbClr val="66FF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7464"/>
            <a:ext cx="1596646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7464"/>
            <a:ext cx="1647581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7464"/>
            <a:ext cx="1647886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1273999" y="430878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Настройки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654872" y="430878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Главное меню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7885" y="4308782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Одноразовый</a:t>
            </a:r>
          </a:p>
          <a:p>
            <a:pPr algn="ctr"/>
            <a:r>
              <a:rPr lang="ru-RU" smtClean="0"/>
              <a:t>гайд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smtClean="0">
                <a:solidFill>
                  <a:srgbClr val="66FFFF"/>
                </a:solidFill>
              </a:rPr>
              <a:t>Как выглядит</a:t>
            </a:r>
            <a:endParaRPr lang="ru-RU" sz="3200">
              <a:solidFill>
                <a:srgbClr val="66FF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7662" y="430878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Сама игра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61657" y="431226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Проигрыш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68960" y="4300506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mtClean="0"/>
              <a:t>Экран </a:t>
            </a:r>
          </a:p>
          <a:p>
            <a:pPr algn="ctr"/>
            <a:r>
              <a:rPr lang="ru-RU" smtClean="0"/>
              <a:t>результатов</a:t>
            </a:r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25" y="1417464"/>
            <a:ext cx="1647962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58" y="1417465"/>
            <a:ext cx="1620135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956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146</Words>
  <Application>Microsoft Office PowerPoint</Application>
  <PresentationFormat>On-screen Show (16:9)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Индивидуальный проект Trance Journey</vt:lpstr>
      <vt:lpstr>Зачем?</vt:lpstr>
      <vt:lpstr>Цели</vt:lpstr>
      <vt:lpstr>Прототипы</vt:lpstr>
      <vt:lpstr>Прототипы</vt:lpstr>
      <vt:lpstr>На чём сделана</vt:lpstr>
      <vt:lpstr>Как сделана</vt:lpstr>
      <vt:lpstr>Как выглядит</vt:lpstr>
      <vt:lpstr>Как выглядит</vt:lpstr>
      <vt:lpstr>Как выглядит</vt:lpstr>
      <vt:lpstr>Итог</vt:lpstr>
      <vt:lpstr>Планы на будущее</vt:lpstr>
      <vt:lpstr>batch.end();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Trance Journey</dc:title>
  <dc:creator>Super Lagger</dc:creator>
  <cp:lastModifiedBy>Super Lagger</cp:lastModifiedBy>
  <cp:revision>25</cp:revision>
  <dcterms:created xsi:type="dcterms:W3CDTF">2021-04-20T21:28:49Z</dcterms:created>
  <dcterms:modified xsi:type="dcterms:W3CDTF">2021-04-22T19:02:30Z</dcterms:modified>
</cp:coreProperties>
</file>