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7" r:id="rId1"/>
    <p:sldMasterId id="2147483831" r:id="rId2"/>
  </p:sldMasterIdLst>
  <p:notesMasterIdLst>
    <p:notesMasterId r:id="rId26"/>
  </p:notesMasterIdLst>
  <p:sldIdLst>
    <p:sldId id="257" r:id="rId3"/>
    <p:sldId id="277" r:id="rId4"/>
    <p:sldId id="281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59" r:id="rId15"/>
    <p:sldId id="267" r:id="rId16"/>
    <p:sldId id="268" r:id="rId17"/>
    <p:sldId id="269" r:id="rId18"/>
    <p:sldId id="279" r:id="rId19"/>
    <p:sldId id="270" r:id="rId20"/>
    <p:sldId id="271" r:id="rId21"/>
    <p:sldId id="280" r:id="rId22"/>
    <p:sldId id="273" r:id="rId23"/>
    <p:sldId id="278" r:id="rId24"/>
    <p:sldId id="275" r:id="rId25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30" y="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2BB62-6041-4860-8F63-FD0C9304A89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3FC9082-5C01-49B3-869F-E06017F496FB}">
      <dgm:prSet/>
      <dgm:spPr/>
      <dgm:t>
        <a:bodyPr/>
        <a:lstStyle/>
        <a:p>
          <a:pPr rtl="0"/>
          <a:r>
            <a:rPr lang="en-US" b="1"/>
            <a:t>1.</a:t>
          </a:r>
          <a:r>
            <a:rPr lang="zh-CN" b="1"/>
            <a:t>播放器介绍</a:t>
          </a:r>
          <a:endParaRPr lang="zh-CN"/>
        </a:p>
      </dgm:t>
    </dgm:pt>
    <dgm:pt modelId="{59465F6D-A2BE-4F32-B972-9AE76A7F0106}" type="parTrans" cxnId="{7C83D7F4-D4E0-496D-8E8C-698F9E85ADF8}">
      <dgm:prSet/>
      <dgm:spPr/>
      <dgm:t>
        <a:bodyPr/>
        <a:lstStyle/>
        <a:p>
          <a:endParaRPr lang="zh-CN" altLang="en-US"/>
        </a:p>
      </dgm:t>
    </dgm:pt>
    <dgm:pt modelId="{01572DA3-08E0-455B-9625-EA721A925744}" type="sibTrans" cxnId="{7C83D7F4-D4E0-496D-8E8C-698F9E85ADF8}">
      <dgm:prSet/>
      <dgm:spPr/>
      <dgm:t>
        <a:bodyPr/>
        <a:lstStyle/>
        <a:p>
          <a:endParaRPr lang="zh-CN" altLang="en-US"/>
        </a:p>
      </dgm:t>
    </dgm:pt>
    <dgm:pt modelId="{45D65C9C-FCF6-4095-886A-26C38663C157}">
      <dgm:prSet/>
      <dgm:spPr/>
      <dgm:t>
        <a:bodyPr/>
        <a:lstStyle/>
        <a:p>
          <a:pPr rtl="0"/>
          <a:r>
            <a:rPr lang="en-US" b="1"/>
            <a:t>2.简易歌词编辑器</a:t>
          </a:r>
          <a:endParaRPr lang="zh-CN"/>
        </a:p>
      </dgm:t>
    </dgm:pt>
    <dgm:pt modelId="{0F61E5F2-CAC1-4204-9AC5-714074F396B7}" type="parTrans" cxnId="{3CFDCB72-E182-489A-A24E-2FF62B5FF4AE}">
      <dgm:prSet/>
      <dgm:spPr/>
      <dgm:t>
        <a:bodyPr/>
        <a:lstStyle/>
        <a:p>
          <a:endParaRPr lang="zh-CN" altLang="en-US"/>
        </a:p>
      </dgm:t>
    </dgm:pt>
    <dgm:pt modelId="{D73F6745-2853-4722-B32E-F6A4715BE6FA}" type="sibTrans" cxnId="{3CFDCB72-E182-489A-A24E-2FF62B5FF4AE}">
      <dgm:prSet/>
      <dgm:spPr/>
      <dgm:t>
        <a:bodyPr/>
        <a:lstStyle/>
        <a:p>
          <a:endParaRPr lang="zh-CN" altLang="en-US"/>
        </a:p>
      </dgm:t>
    </dgm:pt>
    <dgm:pt modelId="{5D3489D5-BAD4-4051-B905-98CE1239A82D}">
      <dgm:prSet/>
      <dgm:spPr/>
      <dgm:t>
        <a:bodyPr/>
        <a:lstStyle/>
        <a:p>
          <a:pPr rtl="0"/>
          <a:r>
            <a:rPr lang="en-US" b="1"/>
            <a:t>3.嵌入式微型播放器</a:t>
          </a:r>
          <a:endParaRPr lang="zh-CN"/>
        </a:p>
      </dgm:t>
    </dgm:pt>
    <dgm:pt modelId="{36B222CA-8BF2-4DC2-A835-BBAE91FF5EE3}" type="parTrans" cxnId="{E3AEBA5E-531B-4BEC-BD47-8840EE89E224}">
      <dgm:prSet/>
      <dgm:spPr/>
      <dgm:t>
        <a:bodyPr/>
        <a:lstStyle/>
        <a:p>
          <a:endParaRPr lang="zh-CN" altLang="en-US"/>
        </a:p>
      </dgm:t>
    </dgm:pt>
    <dgm:pt modelId="{6EA4763C-47CA-4FF1-B54F-BA88FF321FD5}" type="sibTrans" cxnId="{E3AEBA5E-531B-4BEC-BD47-8840EE89E224}">
      <dgm:prSet/>
      <dgm:spPr/>
      <dgm:t>
        <a:bodyPr/>
        <a:lstStyle/>
        <a:p>
          <a:endParaRPr lang="zh-CN" altLang="en-US"/>
        </a:p>
      </dgm:t>
    </dgm:pt>
    <dgm:pt modelId="{8BCCC9F3-07B4-4225-B5BA-8C6B3364D0EB}">
      <dgm:prSet/>
      <dgm:spPr/>
      <dgm:t>
        <a:bodyPr/>
        <a:lstStyle/>
        <a:p>
          <a:pPr rtl="0"/>
          <a:r>
            <a:rPr lang="en-US" b="1"/>
            <a:t>4.</a:t>
          </a:r>
          <a:r>
            <a:rPr lang="zh-CN" b="1"/>
            <a:t>技术介绍</a:t>
          </a:r>
          <a:endParaRPr lang="zh-CN"/>
        </a:p>
      </dgm:t>
    </dgm:pt>
    <dgm:pt modelId="{86B73A14-9FB7-4D58-8199-1382DE3CE657}" type="parTrans" cxnId="{22290EEE-161F-44DD-81DE-21C4E05B4F8B}">
      <dgm:prSet/>
      <dgm:spPr/>
      <dgm:t>
        <a:bodyPr/>
        <a:lstStyle/>
        <a:p>
          <a:endParaRPr lang="zh-CN" altLang="en-US"/>
        </a:p>
      </dgm:t>
    </dgm:pt>
    <dgm:pt modelId="{59D20E14-B4C5-433E-9085-BF684F5DEBA4}" type="sibTrans" cxnId="{22290EEE-161F-44DD-81DE-21C4E05B4F8B}">
      <dgm:prSet/>
      <dgm:spPr/>
      <dgm:t>
        <a:bodyPr/>
        <a:lstStyle/>
        <a:p>
          <a:endParaRPr lang="zh-CN" altLang="en-US"/>
        </a:p>
      </dgm:t>
    </dgm:pt>
    <dgm:pt modelId="{E5705E2F-53F6-4477-AC36-C76576D486AF}" type="pres">
      <dgm:prSet presAssocID="{7A02BB62-6041-4860-8F63-FD0C9304A89A}" presName="Name0" presStyleCnt="0">
        <dgm:presLayoutVars>
          <dgm:dir/>
          <dgm:resizeHandles val="exact"/>
        </dgm:presLayoutVars>
      </dgm:prSet>
      <dgm:spPr/>
    </dgm:pt>
    <dgm:pt modelId="{31AEA536-AFDA-455A-B354-879CAA4B4478}" type="pres">
      <dgm:prSet presAssocID="{7A02BB62-6041-4860-8F63-FD0C9304A89A}" presName="arrow" presStyleLbl="bgShp" presStyleIdx="0" presStyleCnt="1"/>
      <dgm:spPr/>
    </dgm:pt>
    <dgm:pt modelId="{73E1D566-39DD-407E-9BF4-A14BA6049F74}" type="pres">
      <dgm:prSet presAssocID="{7A02BB62-6041-4860-8F63-FD0C9304A89A}" presName="points" presStyleCnt="0"/>
      <dgm:spPr/>
    </dgm:pt>
    <dgm:pt modelId="{8DBAFD6E-3DE4-40B6-8218-02FF484E399A}" type="pres">
      <dgm:prSet presAssocID="{E3FC9082-5C01-49B3-869F-E06017F496FB}" presName="compositeA" presStyleCnt="0"/>
      <dgm:spPr/>
    </dgm:pt>
    <dgm:pt modelId="{C74CBAB8-4BE4-4D16-B45E-AB211BC61D84}" type="pres">
      <dgm:prSet presAssocID="{E3FC9082-5C01-49B3-869F-E06017F496FB}" presName="textA" presStyleLbl="revTx" presStyleIdx="0" presStyleCnt="4">
        <dgm:presLayoutVars>
          <dgm:bulletEnabled val="1"/>
        </dgm:presLayoutVars>
      </dgm:prSet>
      <dgm:spPr/>
    </dgm:pt>
    <dgm:pt modelId="{2F277024-BD90-491A-9E61-8FEB1D24E280}" type="pres">
      <dgm:prSet presAssocID="{E3FC9082-5C01-49B3-869F-E06017F496FB}" presName="circleA" presStyleLbl="node1" presStyleIdx="0" presStyleCnt="4"/>
      <dgm:spPr/>
    </dgm:pt>
    <dgm:pt modelId="{91BF516D-936D-4DA4-8545-02EFD10229D9}" type="pres">
      <dgm:prSet presAssocID="{E3FC9082-5C01-49B3-869F-E06017F496FB}" presName="spaceA" presStyleCnt="0"/>
      <dgm:spPr/>
    </dgm:pt>
    <dgm:pt modelId="{E77BE3C6-D5D7-4F20-B7CF-8D5EA05D4AD1}" type="pres">
      <dgm:prSet presAssocID="{01572DA3-08E0-455B-9625-EA721A925744}" presName="space" presStyleCnt="0"/>
      <dgm:spPr/>
    </dgm:pt>
    <dgm:pt modelId="{ACE858A7-01DC-4CD6-9A2C-A9877850E716}" type="pres">
      <dgm:prSet presAssocID="{45D65C9C-FCF6-4095-886A-26C38663C157}" presName="compositeB" presStyleCnt="0"/>
      <dgm:spPr/>
    </dgm:pt>
    <dgm:pt modelId="{9908F5E2-4B95-4DF5-81C6-9B47C8A57252}" type="pres">
      <dgm:prSet presAssocID="{45D65C9C-FCF6-4095-886A-26C38663C157}" presName="textB" presStyleLbl="revTx" presStyleIdx="1" presStyleCnt="4">
        <dgm:presLayoutVars>
          <dgm:bulletEnabled val="1"/>
        </dgm:presLayoutVars>
      </dgm:prSet>
      <dgm:spPr/>
    </dgm:pt>
    <dgm:pt modelId="{3FA57A05-7AC2-41E3-8EC1-3ACC1037B79D}" type="pres">
      <dgm:prSet presAssocID="{45D65C9C-FCF6-4095-886A-26C38663C157}" presName="circleB" presStyleLbl="node1" presStyleIdx="1" presStyleCnt="4"/>
      <dgm:spPr/>
    </dgm:pt>
    <dgm:pt modelId="{0A7F9D11-6289-45F5-B7C9-B47DD635F4AE}" type="pres">
      <dgm:prSet presAssocID="{45D65C9C-FCF6-4095-886A-26C38663C157}" presName="spaceB" presStyleCnt="0"/>
      <dgm:spPr/>
    </dgm:pt>
    <dgm:pt modelId="{78D652BE-4047-48DC-A408-A1AC9D87233D}" type="pres">
      <dgm:prSet presAssocID="{D73F6745-2853-4722-B32E-F6A4715BE6FA}" presName="space" presStyleCnt="0"/>
      <dgm:spPr/>
    </dgm:pt>
    <dgm:pt modelId="{E895DDA1-6063-4894-9FBA-86513B55F414}" type="pres">
      <dgm:prSet presAssocID="{5D3489D5-BAD4-4051-B905-98CE1239A82D}" presName="compositeA" presStyleCnt="0"/>
      <dgm:spPr/>
    </dgm:pt>
    <dgm:pt modelId="{8EF0C55D-3A29-4668-9383-148C338A25DF}" type="pres">
      <dgm:prSet presAssocID="{5D3489D5-BAD4-4051-B905-98CE1239A82D}" presName="textA" presStyleLbl="revTx" presStyleIdx="2" presStyleCnt="4">
        <dgm:presLayoutVars>
          <dgm:bulletEnabled val="1"/>
        </dgm:presLayoutVars>
      </dgm:prSet>
      <dgm:spPr/>
    </dgm:pt>
    <dgm:pt modelId="{B81EF8F7-6CCA-4A02-A3DF-428630919B4A}" type="pres">
      <dgm:prSet presAssocID="{5D3489D5-BAD4-4051-B905-98CE1239A82D}" presName="circleA" presStyleLbl="node1" presStyleIdx="2" presStyleCnt="4"/>
      <dgm:spPr/>
    </dgm:pt>
    <dgm:pt modelId="{762945E9-FF36-4E7A-9C94-93DB0FCF31EC}" type="pres">
      <dgm:prSet presAssocID="{5D3489D5-BAD4-4051-B905-98CE1239A82D}" presName="spaceA" presStyleCnt="0"/>
      <dgm:spPr/>
    </dgm:pt>
    <dgm:pt modelId="{372F8FE5-8F37-4C33-A430-41443D8B4E47}" type="pres">
      <dgm:prSet presAssocID="{6EA4763C-47CA-4FF1-B54F-BA88FF321FD5}" presName="space" presStyleCnt="0"/>
      <dgm:spPr/>
    </dgm:pt>
    <dgm:pt modelId="{FB23265A-5BF7-47B1-960C-311803F97AF4}" type="pres">
      <dgm:prSet presAssocID="{8BCCC9F3-07B4-4225-B5BA-8C6B3364D0EB}" presName="compositeB" presStyleCnt="0"/>
      <dgm:spPr/>
    </dgm:pt>
    <dgm:pt modelId="{7210BCAA-3269-4391-93B4-0EDECDCD9C64}" type="pres">
      <dgm:prSet presAssocID="{8BCCC9F3-07B4-4225-B5BA-8C6B3364D0EB}" presName="textB" presStyleLbl="revTx" presStyleIdx="3" presStyleCnt="4">
        <dgm:presLayoutVars>
          <dgm:bulletEnabled val="1"/>
        </dgm:presLayoutVars>
      </dgm:prSet>
      <dgm:spPr/>
    </dgm:pt>
    <dgm:pt modelId="{0F0090C0-B61C-4E56-B0C2-BBB833DCE66E}" type="pres">
      <dgm:prSet presAssocID="{8BCCC9F3-07B4-4225-B5BA-8C6B3364D0EB}" presName="circleB" presStyleLbl="node1" presStyleIdx="3" presStyleCnt="4"/>
      <dgm:spPr/>
    </dgm:pt>
    <dgm:pt modelId="{9FA0E318-FCC4-471D-AAB8-0AF4700D5D41}" type="pres">
      <dgm:prSet presAssocID="{8BCCC9F3-07B4-4225-B5BA-8C6B3364D0EB}" presName="spaceB" presStyleCnt="0"/>
      <dgm:spPr/>
    </dgm:pt>
  </dgm:ptLst>
  <dgm:cxnLst>
    <dgm:cxn modelId="{1366D70E-CAD9-4E03-9D24-3A0E9556948B}" type="presOf" srcId="{8BCCC9F3-07B4-4225-B5BA-8C6B3364D0EB}" destId="{7210BCAA-3269-4391-93B4-0EDECDCD9C64}" srcOrd="0" destOrd="0" presId="urn:microsoft.com/office/officeart/2005/8/layout/hProcess11"/>
    <dgm:cxn modelId="{12ACE41E-19DD-40D9-840B-1FDFFE62E1A0}" type="presOf" srcId="{5D3489D5-BAD4-4051-B905-98CE1239A82D}" destId="{8EF0C55D-3A29-4668-9383-148C338A25DF}" srcOrd="0" destOrd="0" presId="urn:microsoft.com/office/officeart/2005/8/layout/hProcess11"/>
    <dgm:cxn modelId="{CB0DAC21-5812-4D45-AA39-13B09FC30C07}" type="presOf" srcId="{E3FC9082-5C01-49B3-869F-E06017F496FB}" destId="{C74CBAB8-4BE4-4D16-B45E-AB211BC61D84}" srcOrd="0" destOrd="0" presId="urn:microsoft.com/office/officeart/2005/8/layout/hProcess11"/>
    <dgm:cxn modelId="{E3AEBA5E-531B-4BEC-BD47-8840EE89E224}" srcId="{7A02BB62-6041-4860-8F63-FD0C9304A89A}" destId="{5D3489D5-BAD4-4051-B905-98CE1239A82D}" srcOrd="2" destOrd="0" parTransId="{36B222CA-8BF2-4DC2-A835-BBAE91FF5EE3}" sibTransId="{6EA4763C-47CA-4FF1-B54F-BA88FF321FD5}"/>
    <dgm:cxn modelId="{E705A052-DF15-48AE-898E-9738EB5025C0}" type="presOf" srcId="{7A02BB62-6041-4860-8F63-FD0C9304A89A}" destId="{E5705E2F-53F6-4477-AC36-C76576D486AF}" srcOrd="0" destOrd="0" presId="urn:microsoft.com/office/officeart/2005/8/layout/hProcess11"/>
    <dgm:cxn modelId="{3CFDCB72-E182-489A-A24E-2FF62B5FF4AE}" srcId="{7A02BB62-6041-4860-8F63-FD0C9304A89A}" destId="{45D65C9C-FCF6-4095-886A-26C38663C157}" srcOrd="1" destOrd="0" parTransId="{0F61E5F2-CAC1-4204-9AC5-714074F396B7}" sibTransId="{D73F6745-2853-4722-B32E-F6A4715BE6FA}"/>
    <dgm:cxn modelId="{E4A7DC86-A853-468B-A10A-52EA7BF143B5}" type="presOf" srcId="{45D65C9C-FCF6-4095-886A-26C38663C157}" destId="{9908F5E2-4B95-4DF5-81C6-9B47C8A57252}" srcOrd="0" destOrd="0" presId="urn:microsoft.com/office/officeart/2005/8/layout/hProcess11"/>
    <dgm:cxn modelId="{22290EEE-161F-44DD-81DE-21C4E05B4F8B}" srcId="{7A02BB62-6041-4860-8F63-FD0C9304A89A}" destId="{8BCCC9F3-07B4-4225-B5BA-8C6B3364D0EB}" srcOrd="3" destOrd="0" parTransId="{86B73A14-9FB7-4D58-8199-1382DE3CE657}" sibTransId="{59D20E14-B4C5-433E-9085-BF684F5DEBA4}"/>
    <dgm:cxn modelId="{7C83D7F4-D4E0-496D-8E8C-698F9E85ADF8}" srcId="{7A02BB62-6041-4860-8F63-FD0C9304A89A}" destId="{E3FC9082-5C01-49B3-869F-E06017F496FB}" srcOrd="0" destOrd="0" parTransId="{59465F6D-A2BE-4F32-B972-9AE76A7F0106}" sibTransId="{01572DA3-08E0-455B-9625-EA721A925744}"/>
    <dgm:cxn modelId="{90B769D8-1690-4DA7-AA7A-4B2FAF9E4B38}" type="presParOf" srcId="{E5705E2F-53F6-4477-AC36-C76576D486AF}" destId="{31AEA536-AFDA-455A-B354-879CAA4B4478}" srcOrd="0" destOrd="0" presId="urn:microsoft.com/office/officeart/2005/8/layout/hProcess11"/>
    <dgm:cxn modelId="{3C44A0A8-F057-4C13-9D00-386DF6CE67CF}" type="presParOf" srcId="{E5705E2F-53F6-4477-AC36-C76576D486AF}" destId="{73E1D566-39DD-407E-9BF4-A14BA6049F74}" srcOrd="1" destOrd="0" presId="urn:microsoft.com/office/officeart/2005/8/layout/hProcess11"/>
    <dgm:cxn modelId="{C1944FC8-4211-4CE3-B81B-12352210EAD9}" type="presParOf" srcId="{73E1D566-39DD-407E-9BF4-A14BA6049F74}" destId="{8DBAFD6E-3DE4-40B6-8218-02FF484E399A}" srcOrd="0" destOrd="0" presId="urn:microsoft.com/office/officeart/2005/8/layout/hProcess11"/>
    <dgm:cxn modelId="{74BD6598-4584-474F-9F67-B449AF40EECE}" type="presParOf" srcId="{8DBAFD6E-3DE4-40B6-8218-02FF484E399A}" destId="{C74CBAB8-4BE4-4D16-B45E-AB211BC61D84}" srcOrd="0" destOrd="0" presId="urn:microsoft.com/office/officeart/2005/8/layout/hProcess11"/>
    <dgm:cxn modelId="{83485883-C1E5-4751-942C-6FEF1C98C4EC}" type="presParOf" srcId="{8DBAFD6E-3DE4-40B6-8218-02FF484E399A}" destId="{2F277024-BD90-491A-9E61-8FEB1D24E280}" srcOrd="1" destOrd="0" presId="urn:microsoft.com/office/officeart/2005/8/layout/hProcess11"/>
    <dgm:cxn modelId="{17E3C3F7-1590-4568-8D48-8826CC5979D9}" type="presParOf" srcId="{8DBAFD6E-3DE4-40B6-8218-02FF484E399A}" destId="{91BF516D-936D-4DA4-8545-02EFD10229D9}" srcOrd="2" destOrd="0" presId="urn:microsoft.com/office/officeart/2005/8/layout/hProcess11"/>
    <dgm:cxn modelId="{A53D0430-2396-415A-8975-365CA2EC0CE1}" type="presParOf" srcId="{73E1D566-39DD-407E-9BF4-A14BA6049F74}" destId="{E77BE3C6-D5D7-4F20-B7CF-8D5EA05D4AD1}" srcOrd="1" destOrd="0" presId="urn:microsoft.com/office/officeart/2005/8/layout/hProcess11"/>
    <dgm:cxn modelId="{2670C31A-50BD-423A-BC6C-BB4AB7E3A7D0}" type="presParOf" srcId="{73E1D566-39DD-407E-9BF4-A14BA6049F74}" destId="{ACE858A7-01DC-4CD6-9A2C-A9877850E716}" srcOrd="2" destOrd="0" presId="urn:microsoft.com/office/officeart/2005/8/layout/hProcess11"/>
    <dgm:cxn modelId="{DFC8888A-329B-4E7A-A417-FD1C16DC5EEA}" type="presParOf" srcId="{ACE858A7-01DC-4CD6-9A2C-A9877850E716}" destId="{9908F5E2-4B95-4DF5-81C6-9B47C8A57252}" srcOrd="0" destOrd="0" presId="urn:microsoft.com/office/officeart/2005/8/layout/hProcess11"/>
    <dgm:cxn modelId="{7B539298-76ED-4CAC-940A-E74C294B6A91}" type="presParOf" srcId="{ACE858A7-01DC-4CD6-9A2C-A9877850E716}" destId="{3FA57A05-7AC2-41E3-8EC1-3ACC1037B79D}" srcOrd="1" destOrd="0" presId="urn:microsoft.com/office/officeart/2005/8/layout/hProcess11"/>
    <dgm:cxn modelId="{C632C549-3B55-42D2-9408-33434A16A724}" type="presParOf" srcId="{ACE858A7-01DC-4CD6-9A2C-A9877850E716}" destId="{0A7F9D11-6289-45F5-B7C9-B47DD635F4AE}" srcOrd="2" destOrd="0" presId="urn:microsoft.com/office/officeart/2005/8/layout/hProcess11"/>
    <dgm:cxn modelId="{4D9334C2-980F-49FD-ADEE-1ADFB5D44B9B}" type="presParOf" srcId="{73E1D566-39DD-407E-9BF4-A14BA6049F74}" destId="{78D652BE-4047-48DC-A408-A1AC9D87233D}" srcOrd="3" destOrd="0" presId="urn:microsoft.com/office/officeart/2005/8/layout/hProcess11"/>
    <dgm:cxn modelId="{58F3DFB4-44CA-4406-B174-2B6242858493}" type="presParOf" srcId="{73E1D566-39DD-407E-9BF4-A14BA6049F74}" destId="{E895DDA1-6063-4894-9FBA-86513B55F414}" srcOrd="4" destOrd="0" presId="urn:microsoft.com/office/officeart/2005/8/layout/hProcess11"/>
    <dgm:cxn modelId="{4D25629A-6C26-4F73-8EB4-F566C203C5E9}" type="presParOf" srcId="{E895DDA1-6063-4894-9FBA-86513B55F414}" destId="{8EF0C55D-3A29-4668-9383-148C338A25DF}" srcOrd="0" destOrd="0" presId="urn:microsoft.com/office/officeart/2005/8/layout/hProcess11"/>
    <dgm:cxn modelId="{67338E67-EB5F-43C1-8D77-99C2087BB202}" type="presParOf" srcId="{E895DDA1-6063-4894-9FBA-86513B55F414}" destId="{B81EF8F7-6CCA-4A02-A3DF-428630919B4A}" srcOrd="1" destOrd="0" presId="urn:microsoft.com/office/officeart/2005/8/layout/hProcess11"/>
    <dgm:cxn modelId="{43C8888A-C577-45AF-A1AB-E1C27BE7D20A}" type="presParOf" srcId="{E895DDA1-6063-4894-9FBA-86513B55F414}" destId="{762945E9-FF36-4E7A-9C94-93DB0FCF31EC}" srcOrd="2" destOrd="0" presId="urn:microsoft.com/office/officeart/2005/8/layout/hProcess11"/>
    <dgm:cxn modelId="{F67D3D78-B90C-4C30-8352-E463F3586351}" type="presParOf" srcId="{73E1D566-39DD-407E-9BF4-A14BA6049F74}" destId="{372F8FE5-8F37-4C33-A430-41443D8B4E47}" srcOrd="5" destOrd="0" presId="urn:microsoft.com/office/officeart/2005/8/layout/hProcess11"/>
    <dgm:cxn modelId="{7716F59A-F411-41CD-93B9-5CE54E4334D3}" type="presParOf" srcId="{73E1D566-39DD-407E-9BF4-A14BA6049F74}" destId="{FB23265A-5BF7-47B1-960C-311803F97AF4}" srcOrd="6" destOrd="0" presId="urn:microsoft.com/office/officeart/2005/8/layout/hProcess11"/>
    <dgm:cxn modelId="{383DB4F5-83AE-4722-BFC3-AEAA79208FE9}" type="presParOf" srcId="{FB23265A-5BF7-47B1-960C-311803F97AF4}" destId="{7210BCAA-3269-4391-93B4-0EDECDCD9C64}" srcOrd="0" destOrd="0" presId="urn:microsoft.com/office/officeart/2005/8/layout/hProcess11"/>
    <dgm:cxn modelId="{4384D2BB-16E7-4AA7-9580-DC97F815AAFD}" type="presParOf" srcId="{FB23265A-5BF7-47B1-960C-311803F97AF4}" destId="{0F0090C0-B61C-4E56-B0C2-BBB833DCE66E}" srcOrd="1" destOrd="0" presId="urn:microsoft.com/office/officeart/2005/8/layout/hProcess11"/>
    <dgm:cxn modelId="{218020F2-751D-4FAE-AC7B-848246095F01}" type="presParOf" srcId="{FB23265A-5BF7-47B1-960C-311803F97AF4}" destId="{9FA0E318-FCC4-471D-AAB8-0AF4700D5D4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05F67-3322-4948-8B37-179723A610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61967D8-822F-40EE-91BB-1D768ECFA648}">
      <dgm:prSet/>
      <dgm:spPr/>
      <dgm:t>
        <a:bodyPr/>
        <a:lstStyle/>
        <a:p>
          <a:pPr rtl="0"/>
          <a:r>
            <a:rPr lang="en-US"/>
            <a:t>1. 基本的音乐播放器功能</a:t>
          </a:r>
          <a:endParaRPr lang="zh-CN"/>
        </a:p>
      </dgm:t>
    </dgm:pt>
    <dgm:pt modelId="{1E1FBF6A-5C87-4E6E-8030-1F4E1A0F05DD}" type="parTrans" cxnId="{0E016DF4-9E3A-45FB-BC79-B491D6FD7CA3}">
      <dgm:prSet/>
      <dgm:spPr/>
      <dgm:t>
        <a:bodyPr/>
        <a:lstStyle/>
        <a:p>
          <a:endParaRPr lang="zh-CN" altLang="en-US"/>
        </a:p>
      </dgm:t>
    </dgm:pt>
    <dgm:pt modelId="{CE0BFAEA-67C8-4202-9232-DE679A6BA815}" type="sibTrans" cxnId="{0E016DF4-9E3A-45FB-BC79-B491D6FD7CA3}">
      <dgm:prSet/>
      <dgm:spPr/>
      <dgm:t>
        <a:bodyPr/>
        <a:lstStyle/>
        <a:p>
          <a:endParaRPr lang="zh-CN" altLang="en-US"/>
        </a:p>
      </dgm:t>
    </dgm:pt>
    <dgm:pt modelId="{6F887062-BD98-401C-92EF-9CE011303944}">
      <dgm:prSet/>
      <dgm:spPr/>
      <dgm:t>
        <a:bodyPr/>
        <a:lstStyle/>
        <a:p>
          <a:pPr rtl="0"/>
          <a:r>
            <a:rPr lang="en-US"/>
            <a:t>2. 提供词图（专辑封面旋转特效）</a:t>
          </a:r>
          <a:endParaRPr lang="zh-CN"/>
        </a:p>
      </dgm:t>
    </dgm:pt>
    <dgm:pt modelId="{52031D67-B1F9-41C6-BFF7-863DAE4219E4}" type="parTrans" cxnId="{D2271571-3FFE-40AA-85A4-BC83CBCD4938}">
      <dgm:prSet/>
      <dgm:spPr/>
      <dgm:t>
        <a:bodyPr/>
        <a:lstStyle/>
        <a:p>
          <a:endParaRPr lang="zh-CN" altLang="en-US"/>
        </a:p>
      </dgm:t>
    </dgm:pt>
    <dgm:pt modelId="{3DDF7010-BFF4-4E71-BE60-899135AC9638}" type="sibTrans" cxnId="{D2271571-3FFE-40AA-85A4-BC83CBCD4938}">
      <dgm:prSet/>
      <dgm:spPr/>
      <dgm:t>
        <a:bodyPr/>
        <a:lstStyle/>
        <a:p>
          <a:endParaRPr lang="zh-CN" altLang="en-US"/>
        </a:p>
      </dgm:t>
    </dgm:pt>
    <dgm:pt modelId="{A2BF4DFF-FF62-40CE-AD7E-301F0B402CA9}">
      <dgm:prSet/>
      <dgm:spPr/>
      <dgm:t>
        <a:bodyPr/>
        <a:lstStyle/>
        <a:p>
          <a:pPr rtl="0"/>
          <a:r>
            <a:rPr lang="en-US"/>
            <a:t>3. 专辑介绍页</a:t>
          </a:r>
          <a:endParaRPr lang="zh-CN"/>
        </a:p>
      </dgm:t>
    </dgm:pt>
    <dgm:pt modelId="{0A07772E-B57F-42DC-9262-438C54EFE882}" type="parTrans" cxnId="{02E161EB-A172-4A5D-8BD1-C54BFFF54D46}">
      <dgm:prSet/>
      <dgm:spPr/>
      <dgm:t>
        <a:bodyPr/>
        <a:lstStyle/>
        <a:p>
          <a:endParaRPr lang="zh-CN" altLang="en-US"/>
        </a:p>
      </dgm:t>
    </dgm:pt>
    <dgm:pt modelId="{BA5A7B20-6FC2-4D55-8435-076CDAD67463}" type="sibTrans" cxnId="{02E161EB-A172-4A5D-8BD1-C54BFFF54D46}">
      <dgm:prSet/>
      <dgm:spPr/>
      <dgm:t>
        <a:bodyPr/>
        <a:lstStyle/>
        <a:p>
          <a:endParaRPr lang="zh-CN" altLang="en-US"/>
        </a:p>
      </dgm:t>
    </dgm:pt>
    <dgm:pt modelId="{0A59AB09-73F1-4C95-8936-6F0EEB6D4928}">
      <dgm:prSet/>
      <dgm:spPr/>
      <dgm:t>
        <a:bodyPr/>
        <a:lstStyle/>
        <a:p>
          <a:pPr rtl="0"/>
          <a:r>
            <a:rPr lang="en-US"/>
            <a:t>4. 页面动效</a:t>
          </a:r>
          <a:endParaRPr lang="zh-CN"/>
        </a:p>
      </dgm:t>
    </dgm:pt>
    <dgm:pt modelId="{0755E617-9117-41F2-94B6-13B6A02D0BFD}" type="parTrans" cxnId="{F10FBB1D-8A62-483E-B7E8-DC80345AE659}">
      <dgm:prSet/>
      <dgm:spPr/>
      <dgm:t>
        <a:bodyPr/>
        <a:lstStyle/>
        <a:p>
          <a:endParaRPr lang="zh-CN" altLang="en-US"/>
        </a:p>
      </dgm:t>
    </dgm:pt>
    <dgm:pt modelId="{0853CEF5-3C6B-4777-94A9-6EA002952349}" type="sibTrans" cxnId="{F10FBB1D-8A62-483E-B7E8-DC80345AE659}">
      <dgm:prSet/>
      <dgm:spPr/>
      <dgm:t>
        <a:bodyPr/>
        <a:lstStyle/>
        <a:p>
          <a:endParaRPr lang="zh-CN" altLang="en-US"/>
        </a:p>
      </dgm:t>
    </dgm:pt>
    <dgm:pt modelId="{0CF335A1-E88B-4874-9F4D-DB3C9AFB48B0}" type="pres">
      <dgm:prSet presAssocID="{43A05F67-3322-4948-8B37-179723A6104A}" presName="Name0" presStyleCnt="0">
        <dgm:presLayoutVars>
          <dgm:dir/>
          <dgm:animLvl val="lvl"/>
          <dgm:resizeHandles val="exact"/>
        </dgm:presLayoutVars>
      </dgm:prSet>
      <dgm:spPr/>
    </dgm:pt>
    <dgm:pt modelId="{DCAFA026-512B-4B28-A069-22117ED2069D}" type="pres">
      <dgm:prSet presAssocID="{961967D8-822F-40EE-91BB-1D768ECFA648}" presName="linNode" presStyleCnt="0"/>
      <dgm:spPr/>
    </dgm:pt>
    <dgm:pt modelId="{EF05E5D7-2F3D-4800-815C-82C59B960C25}" type="pres">
      <dgm:prSet presAssocID="{961967D8-822F-40EE-91BB-1D768ECFA64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208D448-4A16-4052-9551-A74C15A4EDC0}" type="pres">
      <dgm:prSet presAssocID="{CE0BFAEA-67C8-4202-9232-DE679A6BA815}" presName="sp" presStyleCnt="0"/>
      <dgm:spPr/>
    </dgm:pt>
    <dgm:pt modelId="{D1F769E6-109E-47ED-A4BE-291524867E91}" type="pres">
      <dgm:prSet presAssocID="{6F887062-BD98-401C-92EF-9CE011303944}" presName="linNode" presStyleCnt="0"/>
      <dgm:spPr/>
    </dgm:pt>
    <dgm:pt modelId="{A4D8E798-9585-441A-A92B-20DF620EF348}" type="pres">
      <dgm:prSet presAssocID="{6F887062-BD98-401C-92EF-9CE01130394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B40919-8B4E-4A75-A239-C6B9DB1CBB83}" type="pres">
      <dgm:prSet presAssocID="{3DDF7010-BFF4-4E71-BE60-899135AC9638}" presName="sp" presStyleCnt="0"/>
      <dgm:spPr/>
    </dgm:pt>
    <dgm:pt modelId="{213CCD62-AB64-4365-9BC6-62BCEDC2538E}" type="pres">
      <dgm:prSet presAssocID="{A2BF4DFF-FF62-40CE-AD7E-301F0B402CA9}" presName="linNode" presStyleCnt="0"/>
      <dgm:spPr/>
    </dgm:pt>
    <dgm:pt modelId="{0C96FD91-89F8-473B-8C11-A9582E295FE3}" type="pres">
      <dgm:prSet presAssocID="{A2BF4DFF-FF62-40CE-AD7E-301F0B402CA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AF673F9-5101-465E-AD37-AF1CD10D76BE}" type="pres">
      <dgm:prSet presAssocID="{BA5A7B20-6FC2-4D55-8435-076CDAD67463}" presName="sp" presStyleCnt="0"/>
      <dgm:spPr/>
    </dgm:pt>
    <dgm:pt modelId="{BBF5AF2E-806A-416C-861D-172C6D119828}" type="pres">
      <dgm:prSet presAssocID="{0A59AB09-73F1-4C95-8936-6F0EEB6D4928}" presName="linNode" presStyleCnt="0"/>
      <dgm:spPr/>
    </dgm:pt>
    <dgm:pt modelId="{F05010F4-12D0-4317-A014-6CBAE600A912}" type="pres">
      <dgm:prSet presAssocID="{0A59AB09-73F1-4C95-8936-6F0EEB6D492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5CC0504-D0B7-450D-A864-BC246C990CBF}" type="presOf" srcId="{A2BF4DFF-FF62-40CE-AD7E-301F0B402CA9}" destId="{0C96FD91-89F8-473B-8C11-A9582E295FE3}" srcOrd="0" destOrd="0" presId="urn:microsoft.com/office/officeart/2005/8/layout/vList5"/>
    <dgm:cxn modelId="{9F3BA515-7415-48C2-99E9-3D04407A34D6}" type="presOf" srcId="{6F887062-BD98-401C-92EF-9CE011303944}" destId="{A4D8E798-9585-441A-A92B-20DF620EF348}" srcOrd="0" destOrd="0" presId="urn:microsoft.com/office/officeart/2005/8/layout/vList5"/>
    <dgm:cxn modelId="{F10FBB1D-8A62-483E-B7E8-DC80345AE659}" srcId="{43A05F67-3322-4948-8B37-179723A6104A}" destId="{0A59AB09-73F1-4C95-8936-6F0EEB6D4928}" srcOrd="3" destOrd="0" parTransId="{0755E617-9117-41F2-94B6-13B6A02D0BFD}" sibTransId="{0853CEF5-3C6B-4777-94A9-6EA002952349}"/>
    <dgm:cxn modelId="{D1209A60-526F-4A9F-A2BE-2C9757F7210A}" type="presOf" srcId="{961967D8-822F-40EE-91BB-1D768ECFA648}" destId="{EF05E5D7-2F3D-4800-815C-82C59B960C25}" srcOrd="0" destOrd="0" presId="urn:microsoft.com/office/officeart/2005/8/layout/vList5"/>
    <dgm:cxn modelId="{D2271571-3FFE-40AA-85A4-BC83CBCD4938}" srcId="{43A05F67-3322-4948-8B37-179723A6104A}" destId="{6F887062-BD98-401C-92EF-9CE011303944}" srcOrd="1" destOrd="0" parTransId="{52031D67-B1F9-41C6-BFF7-863DAE4219E4}" sibTransId="{3DDF7010-BFF4-4E71-BE60-899135AC9638}"/>
    <dgm:cxn modelId="{C13E2558-9DBA-41EB-97DE-4F958860D3E9}" type="presOf" srcId="{43A05F67-3322-4948-8B37-179723A6104A}" destId="{0CF335A1-E88B-4874-9F4D-DB3C9AFB48B0}" srcOrd="0" destOrd="0" presId="urn:microsoft.com/office/officeart/2005/8/layout/vList5"/>
    <dgm:cxn modelId="{DAAE1EAA-EEC2-4B45-B46C-B0B2F5B17187}" type="presOf" srcId="{0A59AB09-73F1-4C95-8936-6F0EEB6D4928}" destId="{F05010F4-12D0-4317-A014-6CBAE600A912}" srcOrd="0" destOrd="0" presId="urn:microsoft.com/office/officeart/2005/8/layout/vList5"/>
    <dgm:cxn modelId="{02E161EB-A172-4A5D-8BD1-C54BFFF54D46}" srcId="{43A05F67-3322-4948-8B37-179723A6104A}" destId="{A2BF4DFF-FF62-40CE-AD7E-301F0B402CA9}" srcOrd="2" destOrd="0" parTransId="{0A07772E-B57F-42DC-9262-438C54EFE882}" sibTransId="{BA5A7B20-6FC2-4D55-8435-076CDAD67463}"/>
    <dgm:cxn modelId="{0E016DF4-9E3A-45FB-BC79-B491D6FD7CA3}" srcId="{43A05F67-3322-4948-8B37-179723A6104A}" destId="{961967D8-822F-40EE-91BB-1D768ECFA648}" srcOrd="0" destOrd="0" parTransId="{1E1FBF6A-5C87-4E6E-8030-1F4E1A0F05DD}" sibTransId="{CE0BFAEA-67C8-4202-9232-DE679A6BA815}"/>
    <dgm:cxn modelId="{15CAB374-DC14-4A6B-B755-C3C23594921D}" type="presParOf" srcId="{0CF335A1-E88B-4874-9F4D-DB3C9AFB48B0}" destId="{DCAFA026-512B-4B28-A069-22117ED2069D}" srcOrd="0" destOrd="0" presId="urn:microsoft.com/office/officeart/2005/8/layout/vList5"/>
    <dgm:cxn modelId="{673AFB66-EA22-4AFE-960D-AE1D5CAEDEE6}" type="presParOf" srcId="{DCAFA026-512B-4B28-A069-22117ED2069D}" destId="{EF05E5D7-2F3D-4800-815C-82C59B960C25}" srcOrd="0" destOrd="0" presId="urn:microsoft.com/office/officeart/2005/8/layout/vList5"/>
    <dgm:cxn modelId="{FE1282A0-2263-4D70-89CE-3A755BA0535D}" type="presParOf" srcId="{0CF335A1-E88B-4874-9F4D-DB3C9AFB48B0}" destId="{9208D448-4A16-4052-9551-A74C15A4EDC0}" srcOrd="1" destOrd="0" presId="urn:microsoft.com/office/officeart/2005/8/layout/vList5"/>
    <dgm:cxn modelId="{DC104B40-F51A-40A5-8109-6C009A0D32C7}" type="presParOf" srcId="{0CF335A1-E88B-4874-9F4D-DB3C9AFB48B0}" destId="{D1F769E6-109E-47ED-A4BE-291524867E91}" srcOrd="2" destOrd="0" presId="urn:microsoft.com/office/officeart/2005/8/layout/vList5"/>
    <dgm:cxn modelId="{DC47EF50-3249-4333-9076-05C0624C57BF}" type="presParOf" srcId="{D1F769E6-109E-47ED-A4BE-291524867E91}" destId="{A4D8E798-9585-441A-A92B-20DF620EF348}" srcOrd="0" destOrd="0" presId="urn:microsoft.com/office/officeart/2005/8/layout/vList5"/>
    <dgm:cxn modelId="{D35CD7B6-A40B-4504-92DB-2D909F2BA863}" type="presParOf" srcId="{0CF335A1-E88B-4874-9F4D-DB3C9AFB48B0}" destId="{B9B40919-8B4E-4A75-A239-C6B9DB1CBB83}" srcOrd="3" destOrd="0" presId="urn:microsoft.com/office/officeart/2005/8/layout/vList5"/>
    <dgm:cxn modelId="{1F118331-9146-40C2-8CF7-4C0B0341BF33}" type="presParOf" srcId="{0CF335A1-E88B-4874-9F4D-DB3C9AFB48B0}" destId="{213CCD62-AB64-4365-9BC6-62BCEDC2538E}" srcOrd="4" destOrd="0" presId="urn:microsoft.com/office/officeart/2005/8/layout/vList5"/>
    <dgm:cxn modelId="{9AA76B5A-1ABF-4C72-97F1-53C31676D0C9}" type="presParOf" srcId="{213CCD62-AB64-4365-9BC6-62BCEDC2538E}" destId="{0C96FD91-89F8-473B-8C11-A9582E295FE3}" srcOrd="0" destOrd="0" presId="urn:microsoft.com/office/officeart/2005/8/layout/vList5"/>
    <dgm:cxn modelId="{C2119595-4643-4BD2-A4BB-7097B89ABEF3}" type="presParOf" srcId="{0CF335A1-E88B-4874-9F4D-DB3C9AFB48B0}" destId="{CAF673F9-5101-465E-AD37-AF1CD10D76BE}" srcOrd="5" destOrd="0" presId="urn:microsoft.com/office/officeart/2005/8/layout/vList5"/>
    <dgm:cxn modelId="{8B1FA497-E7C4-4BA5-8B4B-C38861DADDC8}" type="presParOf" srcId="{0CF335A1-E88B-4874-9F4D-DB3C9AFB48B0}" destId="{BBF5AF2E-806A-416C-861D-172C6D119828}" srcOrd="6" destOrd="0" presId="urn:microsoft.com/office/officeart/2005/8/layout/vList5"/>
    <dgm:cxn modelId="{7511AE46-8BAD-4CCB-BBE0-1F4468E2DE56}" type="presParOf" srcId="{BBF5AF2E-806A-416C-861D-172C6D119828}" destId="{F05010F4-12D0-4317-A014-6CBAE600A91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33A69A-4415-4EB1-BDE7-D632AACB85A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C9AEBF6-9041-4EC7-A529-84FEDB2028B9}">
      <dgm:prSet/>
      <dgm:spPr/>
      <dgm:t>
        <a:bodyPr/>
        <a:lstStyle/>
        <a:p>
          <a:pPr rtl="0"/>
          <a:r>
            <a:rPr lang="en-US" b="0"/>
            <a:t>1. HTML5 &amp; CSS3 &amp; Javascript 网页语言</a:t>
          </a:r>
          <a:endParaRPr lang="zh-CN"/>
        </a:p>
      </dgm:t>
    </dgm:pt>
    <dgm:pt modelId="{D13318E4-5F03-4D0A-8345-52B8247BD777}" type="parTrans" cxnId="{83499959-7FE4-4E11-8FBF-432D65BC1356}">
      <dgm:prSet/>
      <dgm:spPr/>
      <dgm:t>
        <a:bodyPr/>
        <a:lstStyle/>
        <a:p>
          <a:endParaRPr lang="zh-CN" altLang="en-US"/>
        </a:p>
      </dgm:t>
    </dgm:pt>
    <dgm:pt modelId="{7339CBBE-1696-4E44-992B-344CEF315242}" type="sibTrans" cxnId="{83499959-7FE4-4E11-8FBF-432D65BC1356}">
      <dgm:prSet/>
      <dgm:spPr/>
      <dgm:t>
        <a:bodyPr/>
        <a:lstStyle/>
        <a:p>
          <a:endParaRPr lang="zh-CN" altLang="en-US"/>
        </a:p>
      </dgm:t>
    </dgm:pt>
    <dgm:pt modelId="{6A164B1E-25F5-4317-AD64-4052BB447C8A}">
      <dgm:prSet/>
      <dgm:spPr/>
      <dgm:t>
        <a:bodyPr/>
        <a:lstStyle/>
        <a:p>
          <a:pPr rtl="0"/>
          <a:r>
            <a:rPr lang="en-US" b="0"/>
            <a:t>2. LazyLoad 加载技术</a:t>
          </a:r>
          <a:endParaRPr lang="zh-CN"/>
        </a:p>
      </dgm:t>
    </dgm:pt>
    <dgm:pt modelId="{19F11881-CE69-4C74-828D-57972905D8E9}" type="parTrans" cxnId="{1A0F93B4-B351-4C65-8913-57353670EC3C}">
      <dgm:prSet/>
      <dgm:spPr/>
      <dgm:t>
        <a:bodyPr/>
        <a:lstStyle/>
        <a:p>
          <a:endParaRPr lang="zh-CN" altLang="en-US"/>
        </a:p>
      </dgm:t>
    </dgm:pt>
    <dgm:pt modelId="{4A0A1B5D-25EB-449F-81F0-39FCD5DD9699}" type="sibTrans" cxnId="{1A0F93B4-B351-4C65-8913-57353670EC3C}">
      <dgm:prSet/>
      <dgm:spPr/>
      <dgm:t>
        <a:bodyPr/>
        <a:lstStyle/>
        <a:p>
          <a:endParaRPr lang="zh-CN" altLang="en-US"/>
        </a:p>
      </dgm:t>
    </dgm:pt>
    <dgm:pt modelId="{B8B846DC-AB5F-4F08-BAD6-ED5E80E3793B}">
      <dgm:prSet/>
      <dgm:spPr/>
      <dgm:t>
        <a:bodyPr/>
        <a:lstStyle/>
        <a:p>
          <a:pPr rtl="0"/>
          <a:r>
            <a:rPr lang="en-US" b="0"/>
            <a:t>3. Javascript DOM 实时自适应</a:t>
          </a:r>
          <a:endParaRPr lang="zh-CN"/>
        </a:p>
      </dgm:t>
    </dgm:pt>
    <dgm:pt modelId="{B21A23BC-DA38-4752-BFCB-055C56D67F6B}" type="parTrans" cxnId="{144D8EDA-DFD7-4521-9E74-93BF07ED3ED3}">
      <dgm:prSet/>
      <dgm:spPr/>
      <dgm:t>
        <a:bodyPr/>
        <a:lstStyle/>
        <a:p>
          <a:endParaRPr lang="zh-CN" altLang="en-US"/>
        </a:p>
      </dgm:t>
    </dgm:pt>
    <dgm:pt modelId="{07C49962-BB45-48EA-8672-F851FA96E55A}" type="sibTrans" cxnId="{144D8EDA-DFD7-4521-9E74-93BF07ED3ED3}">
      <dgm:prSet/>
      <dgm:spPr/>
      <dgm:t>
        <a:bodyPr/>
        <a:lstStyle/>
        <a:p>
          <a:endParaRPr lang="zh-CN" altLang="en-US"/>
        </a:p>
      </dgm:t>
    </dgm:pt>
    <dgm:pt modelId="{E7240618-960B-48EC-8D74-AB71E53DD8D3}">
      <dgm:prSet/>
      <dgm:spPr/>
      <dgm:t>
        <a:bodyPr/>
        <a:lstStyle/>
        <a:p>
          <a:pPr rtl="0"/>
          <a:r>
            <a:rPr lang="en-US" dirty="0"/>
            <a:t>4</a:t>
          </a:r>
          <a:r>
            <a:rPr lang="en-US" b="0" dirty="0"/>
            <a:t>. SVG </a:t>
          </a:r>
          <a:r>
            <a:rPr lang="en-US" b="0" dirty="0" err="1"/>
            <a:t>动画技术</a:t>
          </a:r>
          <a:endParaRPr lang="zh-CN" dirty="0"/>
        </a:p>
      </dgm:t>
    </dgm:pt>
    <dgm:pt modelId="{E5889E96-6DAB-4790-A4C2-B22EA428BC30}" type="parTrans" cxnId="{90178A38-D8CB-43A8-B6D5-5096E97D739C}">
      <dgm:prSet/>
      <dgm:spPr/>
      <dgm:t>
        <a:bodyPr/>
        <a:lstStyle/>
        <a:p>
          <a:endParaRPr lang="zh-CN" altLang="en-US"/>
        </a:p>
      </dgm:t>
    </dgm:pt>
    <dgm:pt modelId="{064E519D-B00E-49A9-84E2-6CA7521DF33E}" type="sibTrans" cxnId="{90178A38-D8CB-43A8-B6D5-5096E97D739C}">
      <dgm:prSet/>
      <dgm:spPr/>
      <dgm:t>
        <a:bodyPr/>
        <a:lstStyle/>
        <a:p>
          <a:endParaRPr lang="zh-CN" altLang="en-US"/>
        </a:p>
      </dgm:t>
    </dgm:pt>
    <dgm:pt modelId="{C0B5728A-5FE2-43C8-A434-A38E70E1ED39}">
      <dgm:prSet/>
      <dgm:spPr/>
      <dgm:t>
        <a:bodyPr/>
        <a:lstStyle/>
        <a:p>
          <a:pPr rtl="0"/>
          <a:r>
            <a:rPr lang="en-US" dirty="0"/>
            <a:t>6</a:t>
          </a:r>
          <a:r>
            <a:rPr lang="en-US" b="0" dirty="0"/>
            <a:t>. AJAX </a:t>
          </a:r>
          <a:r>
            <a:rPr lang="en-US" b="0" dirty="0" err="1"/>
            <a:t>异步加载</a:t>
          </a:r>
          <a:endParaRPr lang="zh-CN" dirty="0"/>
        </a:p>
      </dgm:t>
    </dgm:pt>
    <dgm:pt modelId="{353E4C9D-F90D-45A7-9561-7E63FB63EEAD}" type="parTrans" cxnId="{272E92FB-DF09-4409-A461-3F0A776592A8}">
      <dgm:prSet/>
      <dgm:spPr/>
      <dgm:t>
        <a:bodyPr/>
        <a:lstStyle/>
        <a:p>
          <a:endParaRPr lang="zh-CN" altLang="en-US"/>
        </a:p>
      </dgm:t>
    </dgm:pt>
    <dgm:pt modelId="{87A134C1-C91F-42E6-9092-8D259856FE28}" type="sibTrans" cxnId="{272E92FB-DF09-4409-A461-3F0A776592A8}">
      <dgm:prSet/>
      <dgm:spPr/>
      <dgm:t>
        <a:bodyPr/>
        <a:lstStyle/>
        <a:p>
          <a:endParaRPr lang="zh-CN" altLang="en-US"/>
        </a:p>
      </dgm:t>
    </dgm:pt>
    <dgm:pt modelId="{6C9CA6B5-17FD-43A7-A4D5-78EDD849B9EF}">
      <dgm:prSet/>
      <dgm:spPr/>
      <dgm:t>
        <a:bodyPr/>
        <a:lstStyle/>
        <a:p>
          <a:pPr rtl="0"/>
          <a:r>
            <a:rPr lang="en-US" dirty="0"/>
            <a:t>7</a:t>
          </a:r>
          <a:r>
            <a:rPr lang="en-US" b="0" dirty="0"/>
            <a:t>. Python Flask </a:t>
          </a:r>
          <a:r>
            <a:rPr lang="en-US" b="0" dirty="0" err="1"/>
            <a:t>后端</a:t>
          </a:r>
          <a:endParaRPr lang="zh-CN" dirty="0"/>
        </a:p>
      </dgm:t>
    </dgm:pt>
    <dgm:pt modelId="{EBE8703C-6497-4A9B-816C-493DF00E8DD5}" type="parTrans" cxnId="{A7F91F1F-2D96-4266-864A-B7FF0CA0F187}">
      <dgm:prSet/>
      <dgm:spPr/>
      <dgm:t>
        <a:bodyPr/>
        <a:lstStyle/>
        <a:p>
          <a:endParaRPr lang="zh-CN" altLang="en-US"/>
        </a:p>
      </dgm:t>
    </dgm:pt>
    <dgm:pt modelId="{E92F8430-6FE2-4CF9-9602-C8D76897EF05}" type="sibTrans" cxnId="{A7F91F1F-2D96-4266-864A-B7FF0CA0F187}">
      <dgm:prSet/>
      <dgm:spPr/>
      <dgm:t>
        <a:bodyPr/>
        <a:lstStyle/>
        <a:p>
          <a:endParaRPr lang="zh-CN" altLang="en-US"/>
        </a:p>
      </dgm:t>
    </dgm:pt>
    <dgm:pt modelId="{CF6CD17E-73BE-4688-B663-263199B97FA7}">
      <dgm:prSet/>
      <dgm:spPr/>
      <dgm:t>
        <a:bodyPr/>
        <a:lstStyle/>
        <a:p>
          <a:pPr rtl="0"/>
          <a:r>
            <a:rPr lang="en-US" dirty="0"/>
            <a:t>8. FA</a:t>
          </a:r>
          <a:r>
            <a:rPr lang="zh-CN" dirty="0"/>
            <a:t>字体库</a:t>
          </a:r>
          <a:r>
            <a:rPr lang="en-US" dirty="0"/>
            <a:t>&amp;FAA</a:t>
          </a:r>
          <a:endParaRPr lang="zh-CN" dirty="0"/>
        </a:p>
      </dgm:t>
    </dgm:pt>
    <dgm:pt modelId="{CB086622-1F0B-4F33-828A-BC970EF5B663}" type="parTrans" cxnId="{8F6E3706-095E-44D3-9BAE-0EE2C6CE0A2D}">
      <dgm:prSet/>
      <dgm:spPr/>
      <dgm:t>
        <a:bodyPr/>
        <a:lstStyle/>
        <a:p>
          <a:endParaRPr lang="zh-CN" altLang="en-US"/>
        </a:p>
      </dgm:t>
    </dgm:pt>
    <dgm:pt modelId="{FAB6BC6A-9D20-457C-8AFB-82C10B687A3E}" type="sibTrans" cxnId="{8F6E3706-095E-44D3-9BAE-0EE2C6CE0A2D}">
      <dgm:prSet/>
      <dgm:spPr/>
      <dgm:t>
        <a:bodyPr/>
        <a:lstStyle/>
        <a:p>
          <a:endParaRPr lang="zh-CN" altLang="en-US"/>
        </a:p>
      </dgm:t>
    </dgm:pt>
    <dgm:pt modelId="{6C3248F8-5E37-4AEA-AB7A-822ED48A9857}">
      <dgm:prSet/>
      <dgm:spPr/>
      <dgm:t>
        <a:bodyPr/>
        <a:lstStyle/>
        <a:p>
          <a:pPr rtl="0"/>
          <a:r>
            <a:rPr lang="en-US" altLang="zh-CN" dirty="0"/>
            <a:t>5. </a:t>
          </a:r>
          <a:r>
            <a:rPr lang="zh-CN" altLang="en-US" dirty="0"/>
            <a:t>资源预加载</a:t>
          </a:r>
          <a:endParaRPr lang="zh-CN" dirty="0"/>
        </a:p>
      </dgm:t>
    </dgm:pt>
    <dgm:pt modelId="{5F4037EB-E19C-48F9-B6C0-9EA626D0366A}" type="parTrans" cxnId="{BBE1C579-3C49-42FD-B1E7-83C33E2AD44D}">
      <dgm:prSet/>
      <dgm:spPr/>
      <dgm:t>
        <a:bodyPr/>
        <a:lstStyle/>
        <a:p>
          <a:endParaRPr lang="zh-CN" altLang="en-US"/>
        </a:p>
      </dgm:t>
    </dgm:pt>
    <dgm:pt modelId="{692CFCDA-F35C-4371-BF70-E07D5EBD1016}" type="sibTrans" cxnId="{BBE1C579-3C49-42FD-B1E7-83C33E2AD44D}">
      <dgm:prSet/>
      <dgm:spPr/>
      <dgm:t>
        <a:bodyPr/>
        <a:lstStyle/>
        <a:p>
          <a:endParaRPr lang="zh-CN" altLang="en-US"/>
        </a:p>
      </dgm:t>
    </dgm:pt>
    <dgm:pt modelId="{25D38DC2-D75F-4868-B259-28E116C0A7D8}" type="pres">
      <dgm:prSet presAssocID="{4E33A69A-4415-4EB1-BDE7-D632AACB85A7}" presName="diagram" presStyleCnt="0">
        <dgm:presLayoutVars>
          <dgm:dir/>
          <dgm:resizeHandles val="exact"/>
        </dgm:presLayoutVars>
      </dgm:prSet>
      <dgm:spPr/>
    </dgm:pt>
    <dgm:pt modelId="{6028B7E2-A10E-439D-8198-B9BFB2460CCC}" type="pres">
      <dgm:prSet presAssocID="{EC9AEBF6-9041-4EC7-A529-84FEDB2028B9}" presName="node" presStyleLbl="node1" presStyleIdx="0" presStyleCnt="8">
        <dgm:presLayoutVars>
          <dgm:bulletEnabled val="1"/>
        </dgm:presLayoutVars>
      </dgm:prSet>
      <dgm:spPr/>
    </dgm:pt>
    <dgm:pt modelId="{231DB1C2-30B0-45CE-8438-3A560DD741A1}" type="pres">
      <dgm:prSet presAssocID="{7339CBBE-1696-4E44-992B-344CEF315242}" presName="sibTrans" presStyleCnt="0"/>
      <dgm:spPr/>
    </dgm:pt>
    <dgm:pt modelId="{02407BD4-8014-4EBC-9AD9-F5E7DEFE3D1A}" type="pres">
      <dgm:prSet presAssocID="{6A164B1E-25F5-4317-AD64-4052BB447C8A}" presName="node" presStyleLbl="node1" presStyleIdx="1" presStyleCnt="8">
        <dgm:presLayoutVars>
          <dgm:bulletEnabled val="1"/>
        </dgm:presLayoutVars>
      </dgm:prSet>
      <dgm:spPr/>
    </dgm:pt>
    <dgm:pt modelId="{80DF2C40-74CE-43BB-80EC-197BDEF425DD}" type="pres">
      <dgm:prSet presAssocID="{4A0A1B5D-25EB-449F-81F0-39FCD5DD9699}" presName="sibTrans" presStyleCnt="0"/>
      <dgm:spPr/>
    </dgm:pt>
    <dgm:pt modelId="{1F596F93-A3A0-4962-9347-33974E1C5607}" type="pres">
      <dgm:prSet presAssocID="{B8B846DC-AB5F-4F08-BAD6-ED5E80E3793B}" presName="node" presStyleLbl="node1" presStyleIdx="2" presStyleCnt="8">
        <dgm:presLayoutVars>
          <dgm:bulletEnabled val="1"/>
        </dgm:presLayoutVars>
      </dgm:prSet>
      <dgm:spPr/>
    </dgm:pt>
    <dgm:pt modelId="{537277D5-8E8F-4238-8A95-78D4036F590A}" type="pres">
      <dgm:prSet presAssocID="{07C49962-BB45-48EA-8672-F851FA96E55A}" presName="sibTrans" presStyleCnt="0"/>
      <dgm:spPr/>
    </dgm:pt>
    <dgm:pt modelId="{FE333A69-A229-47DF-A7C6-625760583360}" type="pres">
      <dgm:prSet presAssocID="{E7240618-960B-48EC-8D74-AB71E53DD8D3}" presName="node" presStyleLbl="node1" presStyleIdx="3" presStyleCnt="8">
        <dgm:presLayoutVars>
          <dgm:bulletEnabled val="1"/>
        </dgm:presLayoutVars>
      </dgm:prSet>
      <dgm:spPr/>
    </dgm:pt>
    <dgm:pt modelId="{21F73ED8-785D-4631-9B14-C42E27966367}" type="pres">
      <dgm:prSet presAssocID="{064E519D-B00E-49A9-84E2-6CA7521DF33E}" presName="sibTrans" presStyleCnt="0"/>
      <dgm:spPr/>
    </dgm:pt>
    <dgm:pt modelId="{30133FB8-43F9-4494-A478-4E90A68F9FB9}" type="pres">
      <dgm:prSet presAssocID="{6C3248F8-5E37-4AEA-AB7A-822ED48A9857}" presName="node" presStyleLbl="node1" presStyleIdx="4" presStyleCnt="8">
        <dgm:presLayoutVars>
          <dgm:bulletEnabled val="1"/>
        </dgm:presLayoutVars>
      </dgm:prSet>
      <dgm:spPr/>
    </dgm:pt>
    <dgm:pt modelId="{3C7D569D-CF4A-46C3-B056-1BCA26B45516}" type="pres">
      <dgm:prSet presAssocID="{692CFCDA-F35C-4371-BF70-E07D5EBD1016}" presName="sibTrans" presStyleCnt="0"/>
      <dgm:spPr/>
    </dgm:pt>
    <dgm:pt modelId="{0CA48DC4-B7EE-45A6-91E2-50073BE71759}" type="pres">
      <dgm:prSet presAssocID="{C0B5728A-5FE2-43C8-A434-A38E70E1ED39}" presName="node" presStyleLbl="node1" presStyleIdx="5" presStyleCnt="8">
        <dgm:presLayoutVars>
          <dgm:bulletEnabled val="1"/>
        </dgm:presLayoutVars>
      </dgm:prSet>
      <dgm:spPr/>
    </dgm:pt>
    <dgm:pt modelId="{307BB06B-6BDD-4DFE-BA34-C112A9EEDB51}" type="pres">
      <dgm:prSet presAssocID="{87A134C1-C91F-42E6-9092-8D259856FE28}" presName="sibTrans" presStyleCnt="0"/>
      <dgm:spPr/>
    </dgm:pt>
    <dgm:pt modelId="{89C104C4-B564-42F1-87F2-612055E7E24B}" type="pres">
      <dgm:prSet presAssocID="{6C9CA6B5-17FD-43A7-A4D5-78EDD849B9EF}" presName="node" presStyleLbl="node1" presStyleIdx="6" presStyleCnt="8">
        <dgm:presLayoutVars>
          <dgm:bulletEnabled val="1"/>
        </dgm:presLayoutVars>
      </dgm:prSet>
      <dgm:spPr/>
    </dgm:pt>
    <dgm:pt modelId="{585B0CDC-9E3A-40F9-80A6-1C31A592435E}" type="pres">
      <dgm:prSet presAssocID="{E92F8430-6FE2-4CF9-9602-C8D76897EF05}" presName="sibTrans" presStyleCnt="0"/>
      <dgm:spPr/>
    </dgm:pt>
    <dgm:pt modelId="{1428E6C2-1FB9-4D5B-965D-64A568448DEC}" type="pres">
      <dgm:prSet presAssocID="{CF6CD17E-73BE-4688-B663-263199B97FA7}" presName="node" presStyleLbl="node1" presStyleIdx="7" presStyleCnt="8">
        <dgm:presLayoutVars>
          <dgm:bulletEnabled val="1"/>
        </dgm:presLayoutVars>
      </dgm:prSet>
      <dgm:spPr/>
    </dgm:pt>
  </dgm:ptLst>
  <dgm:cxnLst>
    <dgm:cxn modelId="{8F6E3706-095E-44D3-9BAE-0EE2C6CE0A2D}" srcId="{4E33A69A-4415-4EB1-BDE7-D632AACB85A7}" destId="{CF6CD17E-73BE-4688-B663-263199B97FA7}" srcOrd="7" destOrd="0" parTransId="{CB086622-1F0B-4F33-828A-BC970EF5B663}" sibTransId="{FAB6BC6A-9D20-457C-8AFB-82C10B687A3E}"/>
    <dgm:cxn modelId="{C2E46F11-B1C8-40C6-BF61-1ECAEDCB21EC}" type="presOf" srcId="{B8B846DC-AB5F-4F08-BAD6-ED5E80E3793B}" destId="{1F596F93-A3A0-4962-9347-33974E1C5607}" srcOrd="0" destOrd="0" presId="urn:microsoft.com/office/officeart/2005/8/layout/default"/>
    <dgm:cxn modelId="{A7F91F1F-2D96-4266-864A-B7FF0CA0F187}" srcId="{4E33A69A-4415-4EB1-BDE7-D632AACB85A7}" destId="{6C9CA6B5-17FD-43A7-A4D5-78EDD849B9EF}" srcOrd="6" destOrd="0" parTransId="{EBE8703C-6497-4A9B-816C-493DF00E8DD5}" sibTransId="{E92F8430-6FE2-4CF9-9602-C8D76897EF05}"/>
    <dgm:cxn modelId="{90178A38-D8CB-43A8-B6D5-5096E97D739C}" srcId="{4E33A69A-4415-4EB1-BDE7-D632AACB85A7}" destId="{E7240618-960B-48EC-8D74-AB71E53DD8D3}" srcOrd="3" destOrd="0" parTransId="{E5889E96-6DAB-4790-A4C2-B22EA428BC30}" sibTransId="{064E519D-B00E-49A9-84E2-6CA7521DF33E}"/>
    <dgm:cxn modelId="{5F27FA38-8544-4B46-9459-3749E911BFBA}" type="presOf" srcId="{6C9CA6B5-17FD-43A7-A4D5-78EDD849B9EF}" destId="{89C104C4-B564-42F1-87F2-612055E7E24B}" srcOrd="0" destOrd="0" presId="urn:microsoft.com/office/officeart/2005/8/layout/default"/>
    <dgm:cxn modelId="{07C51A6D-2FD1-4A13-B498-A1AF82B53C2E}" type="presOf" srcId="{4E33A69A-4415-4EB1-BDE7-D632AACB85A7}" destId="{25D38DC2-D75F-4868-B259-28E116C0A7D8}" srcOrd="0" destOrd="0" presId="urn:microsoft.com/office/officeart/2005/8/layout/default"/>
    <dgm:cxn modelId="{83499959-7FE4-4E11-8FBF-432D65BC1356}" srcId="{4E33A69A-4415-4EB1-BDE7-D632AACB85A7}" destId="{EC9AEBF6-9041-4EC7-A529-84FEDB2028B9}" srcOrd="0" destOrd="0" parTransId="{D13318E4-5F03-4D0A-8345-52B8247BD777}" sibTransId="{7339CBBE-1696-4E44-992B-344CEF315242}"/>
    <dgm:cxn modelId="{BBE1C579-3C49-42FD-B1E7-83C33E2AD44D}" srcId="{4E33A69A-4415-4EB1-BDE7-D632AACB85A7}" destId="{6C3248F8-5E37-4AEA-AB7A-822ED48A9857}" srcOrd="4" destOrd="0" parTransId="{5F4037EB-E19C-48F9-B6C0-9EA626D0366A}" sibTransId="{692CFCDA-F35C-4371-BF70-E07D5EBD1016}"/>
    <dgm:cxn modelId="{4DF8007C-B775-4771-90D5-A399D904E0CA}" type="presOf" srcId="{E7240618-960B-48EC-8D74-AB71E53DD8D3}" destId="{FE333A69-A229-47DF-A7C6-625760583360}" srcOrd="0" destOrd="0" presId="urn:microsoft.com/office/officeart/2005/8/layout/default"/>
    <dgm:cxn modelId="{7A406F80-1B2B-4278-94A5-AAD5264DA749}" type="presOf" srcId="{6A164B1E-25F5-4317-AD64-4052BB447C8A}" destId="{02407BD4-8014-4EBC-9AD9-F5E7DEFE3D1A}" srcOrd="0" destOrd="0" presId="urn:microsoft.com/office/officeart/2005/8/layout/default"/>
    <dgm:cxn modelId="{E7FDE88B-BDA0-4A7E-894D-FEDBD924A993}" type="presOf" srcId="{CF6CD17E-73BE-4688-B663-263199B97FA7}" destId="{1428E6C2-1FB9-4D5B-965D-64A568448DEC}" srcOrd="0" destOrd="0" presId="urn:microsoft.com/office/officeart/2005/8/layout/default"/>
    <dgm:cxn modelId="{4E0043A5-F21C-4459-832D-C60ACE1D934B}" type="presOf" srcId="{EC9AEBF6-9041-4EC7-A529-84FEDB2028B9}" destId="{6028B7E2-A10E-439D-8198-B9BFB2460CCC}" srcOrd="0" destOrd="0" presId="urn:microsoft.com/office/officeart/2005/8/layout/default"/>
    <dgm:cxn modelId="{1A0F93B4-B351-4C65-8913-57353670EC3C}" srcId="{4E33A69A-4415-4EB1-BDE7-D632AACB85A7}" destId="{6A164B1E-25F5-4317-AD64-4052BB447C8A}" srcOrd="1" destOrd="0" parTransId="{19F11881-CE69-4C74-828D-57972905D8E9}" sibTransId="{4A0A1B5D-25EB-449F-81F0-39FCD5DD9699}"/>
    <dgm:cxn modelId="{4BDA30CC-8135-45F1-BF43-269D6F4ECBC4}" type="presOf" srcId="{C0B5728A-5FE2-43C8-A434-A38E70E1ED39}" destId="{0CA48DC4-B7EE-45A6-91E2-50073BE71759}" srcOrd="0" destOrd="0" presId="urn:microsoft.com/office/officeart/2005/8/layout/default"/>
    <dgm:cxn modelId="{144D8EDA-DFD7-4521-9E74-93BF07ED3ED3}" srcId="{4E33A69A-4415-4EB1-BDE7-D632AACB85A7}" destId="{B8B846DC-AB5F-4F08-BAD6-ED5E80E3793B}" srcOrd="2" destOrd="0" parTransId="{B21A23BC-DA38-4752-BFCB-055C56D67F6B}" sibTransId="{07C49962-BB45-48EA-8672-F851FA96E55A}"/>
    <dgm:cxn modelId="{4CCC8EE6-60B9-4F89-8958-48574EDC2F32}" type="presOf" srcId="{6C3248F8-5E37-4AEA-AB7A-822ED48A9857}" destId="{30133FB8-43F9-4494-A478-4E90A68F9FB9}" srcOrd="0" destOrd="0" presId="urn:microsoft.com/office/officeart/2005/8/layout/default"/>
    <dgm:cxn modelId="{272E92FB-DF09-4409-A461-3F0A776592A8}" srcId="{4E33A69A-4415-4EB1-BDE7-D632AACB85A7}" destId="{C0B5728A-5FE2-43C8-A434-A38E70E1ED39}" srcOrd="5" destOrd="0" parTransId="{353E4C9D-F90D-45A7-9561-7E63FB63EEAD}" sibTransId="{87A134C1-C91F-42E6-9092-8D259856FE28}"/>
    <dgm:cxn modelId="{F1C8F2EF-7728-4070-B194-5F1A717DE137}" type="presParOf" srcId="{25D38DC2-D75F-4868-B259-28E116C0A7D8}" destId="{6028B7E2-A10E-439D-8198-B9BFB2460CCC}" srcOrd="0" destOrd="0" presId="urn:microsoft.com/office/officeart/2005/8/layout/default"/>
    <dgm:cxn modelId="{7C8CE066-1A6F-4525-8CCA-6322175F52DE}" type="presParOf" srcId="{25D38DC2-D75F-4868-B259-28E116C0A7D8}" destId="{231DB1C2-30B0-45CE-8438-3A560DD741A1}" srcOrd="1" destOrd="0" presId="urn:microsoft.com/office/officeart/2005/8/layout/default"/>
    <dgm:cxn modelId="{1A8070C9-2043-464C-B239-5A11AE9D4684}" type="presParOf" srcId="{25D38DC2-D75F-4868-B259-28E116C0A7D8}" destId="{02407BD4-8014-4EBC-9AD9-F5E7DEFE3D1A}" srcOrd="2" destOrd="0" presId="urn:microsoft.com/office/officeart/2005/8/layout/default"/>
    <dgm:cxn modelId="{AB3996B1-60E4-4AC4-9C4A-AB9580CD2010}" type="presParOf" srcId="{25D38DC2-D75F-4868-B259-28E116C0A7D8}" destId="{80DF2C40-74CE-43BB-80EC-197BDEF425DD}" srcOrd="3" destOrd="0" presId="urn:microsoft.com/office/officeart/2005/8/layout/default"/>
    <dgm:cxn modelId="{9D86D744-B1B4-4510-8651-867DD25BC323}" type="presParOf" srcId="{25D38DC2-D75F-4868-B259-28E116C0A7D8}" destId="{1F596F93-A3A0-4962-9347-33974E1C5607}" srcOrd="4" destOrd="0" presId="urn:microsoft.com/office/officeart/2005/8/layout/default"/>
    <dgm:cxn modelId="{D10770BA-6E03-4BF3-8ACE-838B57976917}" type="presParOf" srcId="{25D38DC2-D75F-4868-B259-28E116C0A7D8}" destId="{537277D5-8E8F-4238-8A95-78D4036F590A}" srcOrd="5" destOrd="0" presId="urn:microsoft.com/office/officeart/2005/8/layout/default"/>
    <dgm:cxn modelId="{0E7A665F-2773-412F-BBB8-4947B9A05EAA}" type="presParOf" srcId="{25D38DC2-D75F-4868-B259-28E116C0A7D8}" destId="{FE333A69-A229-47DF-A7C6-625760583360}" srcOrd="6" destOrd="0" presId="urn:microsoft.com/office/officeart/2005/8/layout/default"/>
    <dgm:cxn modelId="{17F4BC3D-7132-4C3C-947E-EF6E57EBC023}" type="presParOf" srcId="{25D38DC2-D75F-4868-B259-28E116C0A7D8}" destId="{21F73ED8-785D-4631-9B14-C42E27966367}" srcOrd="7" destOrd="0" presId="urn:microsoft.com/office/officeart/2005/8/layout/default"/>
    <dgm:cxn modelId="{6E3F5077-456C-4C4E-9263-E93DF73B5D0E}" type="presParOf" srcId="{25D38DC2-D75F-4868-B259-28E116C0A7D8}" destId="{30133FB8-43F9-4494-A478-4E90A68F9FB9}" srcOrd="8" destOrd="0" presId="urn:microsoft.com/office/officeart/2005/8/layout/default"/>
    <dgm:cxn modelId="{F3F6C35B-B0D5-4984-ABF9-5CC66D80989B}" type="presParOf" srcId="{25D38DC2-D75F-4868-B259-28E116C0A7D8}" destId="{3C7D569D-CF4A-46C3-B056-1BCA26B45516}" srcOrd="9" destOrd="0" presId="urn:microsoft.com/office/officeart/2005/8/layout/default"/>
    <dgm:cxn modelId="{7D2DC68F-A96D-4507-BA84-822CA4AB53E1}" type="presParOf" srcId="{25D38DC2-D75F-4868-B259-28E116C0A7D8}" destId="{0CA48DC4-B7EE-45A6-91E2-50073BE71759}" srcOrd="10" destOrd="0" presId="urn:microsoft.com/office/officeart/2005/8/layout/default"/>
    <dgm:cxn modelId="{519E31B8-9A4D-48AB-A000-A5D42A1AAF3F}" type="presParOf" srcId="{25D38DC2-D75F-4868-B259-28E116C0A7D8}" destId="{307BB06B-6BDD-4DFE-BA34-C112A9EEDB51}" srcOrd="11" destOrd="0" presId="urn:microsoft.com/office/officeart/2005/8/layout/default"/>
    <dgm:cxn modelId="{6A524324-F85B-403F-B234-40D9196359AE}" type="presParOf" srcId="{25D38DC2-D75F-4868-B259-28E116C0A7D8}" destId="{89C104C4-B564-42F1-87F2-612055E7E24B}" srcOrd="12" destOrd="0" presId="urn:microsoft.com/office/officeart/2005/8/layout/default"/>
    <dgm:cxn modelId="{CF23A5E0-CD0F-48F9-89B0-77F9280BDC31}" type="presParOf" srcId="{25D38DC2-D75F-4868-B259-28E116C0A7D8}" destId="{585B0CDC-9E3A-40F9-80A6-1C31A592435E}" srcOrd="13" destOrd="0" presId="urn:microsoft.com/office/officeart/2005/8/layout/default"/>
    <dgm:cxn modelId="{69E13EA0-2452-4132-BB60-D2081F513A12}" type="presParOf" srcId="{25D38DC2-D75F-4868-B259-28E116C0A7D8}" destId="{1428E6C2-1FB9-4D5B-965D-64A568448DE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EA536-AFDA-455A-B354-879CAA4B4478}">
      <dsp:nvSpPr>
        <dsp:cNvPr id="0" name=""/>
        <dsp:cNvSpPr/>
      </dsp:nvSpPr>
      <dsp:spPr>
        <a:xfrm>
          <a:off x="0" y="1102143"/>
          <a:ext cx="8493860" cy="146952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CBAB8-4BE4-4D16-B45E-AB211BC61D84}">
      <dsp:nvSpPr>
        <dsp:cNvPr id="0" name=""/>
        <dsp:cNvSpPr/>
      </dsp:nvSpPr>
      <dsp:spPr>
        <a:xfrm>
          <a:off x="3825" y="0"/>
          <a:ext cx="1840198" cy="1469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1.</a:t>
          </a:r>
          <a:r>
            <a:rPr lang="zh-CN" sz="2400" b="1" kern="1200"/>
            <a:t>播放器介绍</a:t>
          </a:r>
          <a:endParaRPr lang="zh-CN" sz="2400" kern="1200"/>
        </a:p>
      </dsp:txBody>
      <dsp:txXfrm>
        <a:off x="3825" y="0"/>
        <a:ext cx="1840198" cy="1469524"/>
      </dsp:txXfrm>
    </dsp:sp>
    <dsp:sp modelId="{2F277024-BD90-491A-9E61-8FEB1D24E280}">
      <dsp:nvSpPr>
        <dsp:cNvPr id="0" name=""/>
        <dsp:cNvSpPr/>
      </dsp:nvSpPr>
      <dsp:spPr>
        <a:xfrm>
          <a:off x="740234" y="1653215"/>
          <a:ext cx="367381" cy="367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8F5E2-4B95-4DF5-81C6-9B47C8A57252}">
      <dsp:nvSpPr>
        <dsp:cNvPr id="0" name=""/>
        <dsp:cNvSpPr/>
      </dsp:nvSpPr>
      <dsp:spPr>
        <a:xfrm>
          <a:off x="1936033" y="2204287"/>
          <a:ext cx="1840198" cy="1469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2.简易歌词编辑器</a:t>
          </a:r>
          <a:endParaRPr lang="zh-CN" sz="2400" kern="1200"/>
        </a:p>
      </dsp:txBody>
      <dsp:txXfrm>
        <a:off x="1936033" y="2204287"/>
        <a:ext cx="1840198" cy="1469524"/>
      </dsp:txXfrm>
    </dsp:sp>
    <dsp:sp modelId="{3FA57A05-7AC2-41E3-8EC1-3ACC1037B79D}">
      <dsp:nvSpPr>
        <dsp:cNvPr id="0" name=""/>
        <dsp:cNvSpPr/>
      </dsp:nvSpPr>
      <dsp:spPr>
        <a:xfrm>
          <a:off x="2672442" y="1653215"/>
          <a:ext cx="367381" cy="367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0C55D-3A29-4668-9383-148C338A25DF}">
      <dsp:nvSpPr>
        <dsp:cNvPr id="0" name=""/>
        <dsp:cNvSpPr/>
      </dsp:nvSpPr>
      <dsp:spPr>
        <a:xfrm>
          <a:off x="3868241" y="0"/>
          <a:ext cx="1840198" cy="1469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3.嵌入式微型播放器</a:t>
          </a:r>
          <a:endParaRPr lang="zh-CN" sz="2400" kern="1200"/>
        </a:p>
      </dsp:txBody>
      <dsp:txXfrm>
        <a:off x="3868241" y="0"/>
        <a:ext cx="1840198" cy="1469524"/>
      </dsp:txXfrm>
    </dsp:sp>
    <dsp:sp modelId="{B81EF8F7-6CCA-4A02-A3DF-428630919B4A}">
      <dsp:nvSpPr>
        <dsp:cNvPr id="0" name=""/>
        <dsp:cNvSpPr/>
      </dsp:nvSpPr>
      <dsp:spPr>
        <a:xfrm>
          <a:off x="4604650" y="1653215"/>
          <a:ext cx="367381" cy="367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0BCAA-3269-4391-93B4-0EDECDCD9C64}">
      <dsp:nvSpPr>
        <dsp:cNvPr id="0" name=""/>
        <dsp:cNvSpPr/>
      </dsp:nvSpPr>
      <dsp:spPr>
        <a:xfrm>
          <a:off x="5800449" y="2204287"/>
          <a:ext cx="1840198" cy="1469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4.</a:t>
          </a:r>
          <a:r>
            <a:rPr lang="zh-CN" sz="2400" b="1" kern="1200"/>
            <a:t>技术介绍</a:t>
          </a:r>
          <a:endParaRPr lang="zh-CN" sz="2400" kern="1200"/>
        </a:p>
      </dsp:txBody>
      <dsp:txXfrm>
        <a:off x="5800449" y="2204287"/>
        <a:ext cx="1840198" cy="1469524"/>
      </dsp:txXfrm>
    </dsp:sp>
    <dsp:sp modelId="{0F0090C0-B61C-4E56-B0C2-BBB833DCE66E}">
      <dsp:nvSpPr>
        <dsp:cNvPr id="0" name=""/>
        <dsp:cNvSpPr/>
      </dsp:nvSpPr>
      <dsp:spPr>
        <a:xfrm>
          <a:off x="6536858" y="1653215"/>
          <a:ext cx="367381" cy="367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5E5D7-2F3D-4800-815C-82C59B960C25}">
      <dsp:nvSpPr>
        <dsp:cNvPr id="0" name=""/>
        <dsp:cNvSpPr/>
      </dsp:nvSpPr>
      <dsp:spPr>
        <a:xfrm>
          <a:off x="2777126" y="2228"/>
          <a:ext cx="3124267" cy="10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基本的音乐播放器功能</a:t>
          </a:r>
          <a:endParaRPr lang="zh-CN" sz="2200" kern="1200"/>
        </a:p>
      </dsp:txBody>
      <dsp:txXfrm>
        <a:off x="2829452" y="54554"/>
        <a:ext cx="3019615" cy="967247"/>
      </dsp:txXfrm>
    </dsp:sp>
    <dsp:sp modelId="{A4D8E798-9585-441A-A92B-20DF620EF348}">
      <dsp:nvSpPr>
        <dsp:cNvPr id="0" name=""/>
        <dsp:cNvSpPr/>
      </dsp:nvSpPr>
      <dsp:spPr>
        <a:xfrm>
          <a:off x="2777126" y="1127723"/>
          <a:ext cx="3124267" cy="10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提供词图（专辑封面旋转特效）</a:t>
          </a:r>
          <a:endParaRPr lang="zh-CN" sz="2200" kern="1200"/>
        </a:p>
      </dsp:txBody>
      <dsp:txXfrm>
        <a:off x="2829452" y="1180049"/>
        <a:ext cx="3019615" cy="967247"/>
      </dsp:txXfrm>
    </dsp:sp>
    <dsp:sp modelId="{0C96FD91-89F8-473B-8C11-A9582E295FE3}">
      <dsp:nvSpPr>
        <dsp:cNvPr id="0" name=""/>
        <dsp:cNvSpPr/>
      </dsp:nvSpPr>
      <dsp:spPr>
        <a:xfrm>
          <a:off x="2777126" y="2253217"/>
          <a:ext cx="3124267" cy="10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专辑介绍页</a:t>
          </a:r>
          <a:endParaRPr lang="zh-CN" sz="2200" kern="1200"/>
        </a:p>
      </dsp:txBody>
      <dsp:txXfrm>
        <a:off x="2829452" y="2305543"/>
        <a:ext cx="3019615" cy="967247"/>
      </dsp:txXfrm>
    </dsp:sp>
    <dsp:sp modelId="{F05010F4-12D0-4317-A014-6CBAE600A912}">
      <dsp:nvSpPr>
        <dsp:cNvPr id="0" name=""/>
        <dsp:cNvSpPr/>
      </dsp:nvSpPr>
      <dsp:spPr>
        <a:xfrm>
          <a:off x="2777126" y="3378711"/>
          <a:ext cx="3124267" cy="1071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页面动效</a:t>
          </a:r>
          <a:endParaRPr lang="zh-CN" sz="2200" kern="1200"/>
        </a:p>
      </dsp:txBody>
      <dsp:txXfrm>
        <a:off x="2829452" y="3431037"/>
        <a:ext cx="3019615" cy="967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8B7E2-A10E-439D-8198-B9BFB2460CCC}">
      <dsp:nvSpPr>
        <dsp:cNvPr id="0" name=""/>
        <dsp:cNvSpPr/>
      </dsp:nvSpPr>
      <dsp:spPr>
        <a:xfrm>
          <a:off x="779710" y="1701"/>
          <a:ext cx="2224718" cy="13348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1. HTML5 &amp; CSS3 &amp; Javascript 网页语言</a:t>
          </a:r>
          <a:endParaRPr lang="zh-CN" sz="2100" kern="1200"/>
        </a:p>
      </dsp:txBody>
      <dsp:txXfrm>
        <a:off x="779710" y="1701"/>
        <a:ext cx="2224718" cy="1334830"/>
      </dsp:txXfrm>
    </dsp:sp>
    <dsp:sp modelId="{02407BD4-8014-4EBC-9AD9-F5E7DEFE3D1A}">
      <dsp:nvSpPr>
        <dsp:cNvPr id="0" name=""/>
        <dsp:cNvSpPr/>
      </dsp:nvSpPr>
      <dsp:spPr>
        <a:xfrm>
          <a:off x="3226900" y="1701"/>
          <a:ext cx="2224718" cy="1334830"/>
        </a:xfrm>
        <a:prstGeom prst="rect">
          <a:avLst/>
        </a:prstGeom>
        <a:solidFill>
          <a:schemeClr val="accent4">
            <a:hueOff val="2805782"/>
            <a:satOff val="-264"/>
            <a:lumOff val="3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2. LazyLoad 加载技术</a:t>
          </a:r>
          <a:endParaRPr lang="zh-CN" sz="2100" kern="1200"/>
        </a:p>
      </dsp:txBody>
      <dsp:txXfrm>
        <a:off x="3226900" y="1701"/>
        <a:ext cx="2224718" cy="1334830"/>
      </dsp:txXfrm>
    </dsp:sp>
    <dsp:sp modelId="{1F596F93-A3A0-4962-9347-33974E1C5607}">
      <dsp:nvSpPr>
        <dsp:cNvPr id="0" name=""/>
        <dsp:cNvSpPr/>
      </dsp:nvSpPr>
      <dsp:spPr>
        <a:xfrm>
          <a:off x="5674090" y="1701"/>
          <a:ext cx="2224718" cy="1334830"/>
        </a:xfrm>
        <a:prstGeom prst="rect">
          <a:avLst/>
        </a:prstGeom>
        <a:solidFill>
          <a:schemeClr val="accent4">
            <a:hueOff val="5611565"/>
            <a:satOff val="-527"/>
            <a:lumOff val="6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3. Javascript DOM 实时自适应</a:t>
          </a:r>
          <a:endParaRPr lang="zh-CN" sz="2100" kern="1200"/>
        </a:p>
      </dsp:txBody>
      <dsp:txXfrm>
        <a:off x="5674090" y="1701"/>
        <a:ext cx="2224718" cy="1334830"/>
      </dsp:txXfrm>
    </dsp:sp>
    <dsp:sp modelId="{FE333A69-A229-47DF-A7C6-625760583360}">
      <dsp:nvSpPr>
        <dsp:cNvPr id="0" name=""/>
        <dsp:cNvSpPr/>
      </dsp:nvSpPr>
      <dsp:spPr>
        <a:xfrm>
          <a:off x="779710" y="1559004"/>
          <a:ext cx="2224718" cy="1334830"/>
        </a:xfrm>
        <a:prstGeom prst="rect">
          <a:avLst/>
        </a:prstGeom>
        <a:solidFill>
          <a:schemeClr val="accent4">
            <a:hueOff val="8417346"/>
            <a:satOff val="-791"/>
            <a:lumOff val="10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  <a:r>
            <a:rPr lang="en-US" sz="2100" b="0" kern="1200" dirty="0"/>
            <a:t>. SVG </a:t>
          </a:r>
          <a:r>
            <a:rPr lang="en-US" sz="2100" b="0" kern="1200" dirty="0" err="1"/>
            <a:t>动画技术</a:t>
          </a:r>
          <a:endParaRPr lang="zh-CN" sz="2100" kern="1200" dirty="0"/>
        </a:p>
      </dsp:txBody>
      <dsp:txXfrm>
        <a:off x="779710" y="1559004"/>
        <a:ext cx="2224718" cy="1334830"/>
      </dsp:txXfrm>
    </dsp:sp>
    <dsp:sp modelId="{30133FB8-43F9-4494-A478-4E90A68F9FB9}">
      <dsp:nvSpPr>
        <dsp:cNvPr id="0" name=""/>
        <dsp:cNvSpPr/>
      </dsp:nvSpPr>
      <dsp:spPr>
        <a:xfrm>
          <a:off x="3226900" y="1559004"/>
          <a:ext cx="2224718" cy="1334830"/>
        </a:xfrm>
        <a:prstGeom prst="rect">
          <a:avLst/>
        </a:prstGeom>
        <a:solidFill>
          <a:schemeClr val="accent4">
            <a:hueOff val="11223129"/>
            <a:satOff val="-1054"/>
            <a:lumOff val="13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5. </a:t>
          </a:r>
          <a:r>
            <a:rPr lang="zh-CN" altLang="en-US" sz="2100" kern="1200" dirty="0"/>
            <a:t>资源预加载</a:t>
          </a:r>
          <a:endParaRPr lang="zh-CN" sz="2100" kern="1200" dirty="0"/>
        </a:p>
      </dsp:txBody>
      <dsp:txXfrm>
        <a:off x="3226900" y="1559004"/>
        <a:ext cx="2224718" cy="1334830"/>
      </dsp:txXfrm>
    </dsp:sp>
    <dsp:sp modelId="{0CA48DC4-B7EE-45A6-91E2-50073BE71759}">
      <dsp:nvSpPr>
        <dsp:cNvPr id="0" name=""/>
        <dsp:cNvSpPr/>
      </dsp:nvSpPr>
      <dsp:spPr>
        <a:xfrm>
          <a:off x="5674090" y="1559004"/>
          <a:ext cx="2224718" cy="1334830"/>
        </a:xfrm>
        <a:prstGeom prst="rect">
          <a:avLst/>
        </a:prstGeom>
        <a:solidFill>
          <a:schemeClr val="accent4">
            <a:hueOff val="14028911"/>
            <a:satOff val="-1318"/>
            <a:lumOff val="16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  <a:r>
            <a:rPr lang="en-US" sz="2100" b="0" kern="1200" dirty="0"/>
            <a:t>. AJAX </a:t>
          </a:r>
          <a:r>
            <a:rPr lang="en-US" sz="2100" b="0" kern="1200" dirty="0" err="1"/>
            <a:t>异步加载</a:t>
          </a:r>
          <a:endParaRPr lang="zh-CN" sz="2100" kern="1200" dirty="0"/>
        </a:p>
      </dsp:txBody>
      <dsp:txXfrm>
        <a:off x="5674090" y="1559004"/>
        <a:ext cx="2224718" cy="1334830"/>
      </dsp:txXfrm>
    </dsp:sp>
    <dsp:sp modelId="{89C104C4-B564-42F1-87F2-612055E7E24B}">
      <dsp:nvSpPr>
        <dsp:cNvPr id="0" name=""/>
        <dsp:cNvSpPr/>
      </dsp:nvSpPr>
      <dsp:spPr>
        <a:xfrm>
          <a:off x="2003305" y="3116307"/>
          <a:ext cx="2224718" cy="1334830"/>
        </a:xfrm>
        <a:prstGeom prst="rect">
          <a:avLst/>
        </a:prstGeom>
        <a:solidFill>
          <a:schemeClr val="accent4">
            <a:hueOff val="16834693"/>
            <a:satOff val="-1581"/>
            <a:lumOff val="20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  <a:r>
            <a:rPr lang="en-US" sz="2100" b="0" kern="1200" dirty="0"/>
            <a:t>. Python Flask </a:t>
          </a:r>
          <a:r>
            <a:rPr lang="en-US" sz="2100" b="0" kern="1200" dirty="0" err="1"/>
            <a:t>后端</a:t>
          </a:r>
          <a:endParaRPr lang="zh-CN" sz="2100" kern="1200" dirty="0"/>
        </a:p>
      </dsp:txBody>
      <dsp:txXfrm>
        <a:off x="2003305" y="3116307"/>
        <a:ext cx="2224718" cy="1334830"/>
      </dsp:txXfrm>
    </dsp:sp>
    <dsp:sp modelId="{1428E6C2-1FB9-4D5B-965D-64A568448DEC}">
      <dsp:nvSpPr>
        <dsp:cNvPr id="0" name=""/>
        <dsp:cNvSpPr/>
      </dsp:nvSpPr>
      <dsp:spPr>
        <a:xfrm>
          <a:off x="4450495" y="3116307"/>
          <a:ext cx="2224718" cy="1334830"/>
        </a:xfrm>
        <a:prstGeom prst="rect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8. FA</a:t>
          </a:r>
          <a:r>
            <a:rPr lang="zh-CN" sz="2100" kern="1200" dirty="0"/>
            <a:t>字体库</a:t>
          </a:r>
          <a:r>
            <a:rPr lang="en-US" sz="2100" kern="1200" dirty="0"/>
            <a:t>&amp;FAA</a:t>
          </a:r>
          <a:endParaRPr lang="zh-CN" sz="2100" kern="1200" dirty="0"/>
        </a:p>
      </dsp:txBody>
      <dsp:txXfrm>
        <a:off x="4450495" y="3116307"/>
        <a:ext cx="2224718" cy="1334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C9E2-6457-4BAD-99DD-B04B376230B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3CA4B-0C59-44CD-A2E7-3B0669DAD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CA4B-0C59-44CD-A2E7-3B0669DADB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8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9586"/>
            <a:ext cx="7560469" cy="2631887"/>
          </a:xfrm>
        </p:spPr>
        <p:txBody>
          <a:bodyPr anchor="b">
            <a:normAutofit/>
          </a:bodyPr>
          <a:lstStyle>
            <a:lvl1pPr algn="ctr">
              <a:defRPr sz="49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>
            <a:normAutofit/>
          </a:bodyPr>
          <a:lstStyle>
            <a:lvl1pPr marL="0" indent="0" algn="ctr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 algn="ctr">
              <a:buNone/>
              <a:defRPr sz="2315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3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50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97232"/>
            <a:ext cx="2173635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97233"/>
            <a:ext cx="6394896" cy="6406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132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312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图片 6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92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图片 6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99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图片 7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7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图片 9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533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37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753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图片 7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28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227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图片 7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8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19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142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图片 10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94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400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图片 10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061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823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图片 6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323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图片 6"/>
          <p:cNvPicPr/>
          <p:nvPr userDrawn="1"/>
        </p:nvPicPr>
        <p:blipFill>
          <a:blip r:embed="rId2"/>
          <a:stretch/>
        </p:blipFill>
        <p:spPr>
          <a:xfrm>
            <a:off x="9487317" y="0"/>
            <a:ext cx="593308" cy="616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35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7629"/>
            <a:ext cx="8694539" cy="3142929"/>
          </a:xfrm>
        </p:spPr>
        <p:txBody>
          <a:bodyPr anchor="b">
            <a:normAutofit/>
          </a:bodyPr>
          <a:lstStyle>
            <a:lvl1pPr>
              <a:defRPr sz="496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18436"/>
            <a:ext cx="8694539" cy="1653678"/>
          </a:xfrm>
        </p:spPr>
        <p:txBody>
          <a:bodyPr anchor="t">
            <a:normAutofit/>
          </a:bodyPr>
          <a:lstStyle>
            <a:lvl1pPr marL="0" indent="0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770" y="2015914"/>
            <a:ext cx="4284266" cy="47965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5914"/>
            <a:ext cx="4284266" cy="47965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85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71" y="1853929"/>
            <a:ext cx="4263264" cy="9101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771" y="2764110"/>
            <a:ext cx="4263264" cy="40570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929"/>
            <a:ext cx="4284266" cy="91017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4110"/>
            <a:ext cx="4284266" cy="405709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0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3" y="503979"/>
            <a:ext cx="3251002" cy="1763921"/>
          </a:xfrm>
        </p:spPr>
        <p:txBody>
          <a:bodyPr anchor="b">
            <a:normAutofit/>
          </a:bodyPr>
          <a:lstStyle>
            <a:lvl1pPr>
              <a:defRPr sz="264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1091953"/>
            <a:ext cx="5103316" cy="53757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63" y="2267902"/>
            <a:ext cx="3251002" cy="419982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9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3" y="503978"/>
            <a:ext cx="3251002" cy="1763924"/>
          </a:xfrm>
        </p:spPr>
        <p:txBody>
          <a:bodyPr anchor="b">
            <a:normAutofit/>
          </a:bodyPr>
          <a:lstStyle>
            <a:lvl1pPr>
              <a:defRPr sz="264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266" y="1091953"/>
            <a:ext cx="5103316" cy="53757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63" y="2267903"/>
            <a:ext cx="3251002" cy="41998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D64A95-9D00-40D2-92CB-B285ED883A2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54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770" y="403182"/>
            <a:ext cx="8694539" cy="146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70" y="2015914"/>
            <a:ext cx="8694539" cy="479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5169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Wingdings 2" pitchFamily="18" charset="2"/>
        <a:buChar char="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spcBef>
          <a:spcPct val="20000"/>
        </a:spcBef>
        <a:buFont typeface="Wingdings 2" pitchFamily="18" charset="2"/>
        <a:buChar char="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324087" y="3304675"/>
            <a:ext cx="56221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H5 </a:t>
            </a:r>
            <a:r>
              <a:rPr lang="en-US" sz="4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随机音乐</a:t>
            </a:r>
            <a:r>
              <a:rPr lang="zh-CN" altLang="en-US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电台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6380384" y="1896893"/>
            <a:ext cx="3486233" cy="36220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嵌入式微型播放器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00560" y="1841040"/>
            <a:ext cx="423468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"/>
          <p:cNvSpPr/>
          <p:nvPr/>
        </p:nvSpPr>
        <p:spPr>
          <a:xfrm>
            <a:off x="5147640" y="1841040"/>
            <a:ext cx="423468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这个小小的播放器只需要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 行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html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代码即可使用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它可以嵌入到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任何其</a:t>
            </a:r>
            <a:r>
              <a:rPr lang="zh-CN" alt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en-US" sz="32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中作为背景音乐或其他音乐播放功能使用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5" y="1841040"/>
            <a:ext cx="4057650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511299"/>
            <a:ext cx="10080625" cy="6048376"/>
          </a:xfrm>
          <a:prstGeom prst="rect">
            <a:avLst/>
          </a:prstGeom>
        </p:spPr>
      </p:pic>
      <p:sp>
        <p:nvSpPr>
          <p:cNvPr id="59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嵌入式微型播放器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69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228760" y="3148920"/>
            <a:ext cx="56221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技术介绍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70211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963424226"/>
              </p:ext>
            </p:extLst>
          </p:nvPr>
        </p:nvGraphicFramePr>
        <p:xfrm>
          <a:off x="1089666" y="1899406"/>
          <a:ext cx="8678520" cy="445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LazyLoad </a:t>
            </a:r>
            <a:r>
              <a:rPr lang="en-US" sz="3600" b="0" strike="noStrike" spc="-1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懒加载技术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用于专题词图处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降低网页并发连接数量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用户体验更加流畅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图片在加载结束才会显示，不会看到加载中的半张图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网页自适应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Javascript </a:t>
            </a: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监听器监听网页大小改变事件，计算重设相关组件属性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为何不使用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CSS3 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经过测试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CSS3 </a:t>
            </a: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会使背景或其他只有部分更改的图片不进行重渲染，造成图片显示故障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实时性差，自适应响应速度缓慢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SVG 动画技术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歌曲的播放进度使用了 SVG 动画技术绘画圆形进度条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使用 SVG Circle 的相关属性计算进度方位并转换为相关弧度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资源预加载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CN" altLang="en-US" sz="32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提升用户体验</a:t>
            </a:r>
            <a:endParaRPr lang="en-US" altLang="zh-CN" sz="32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CN" altLang="en-US" sz="32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显示友好的用户提示</a:t>
            </a:r>
            <a:endParaRPr lang="en-US" sz="32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62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en-US" sz="4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歌曲、词图和故事采用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AJAX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加载，使用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JSON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处理相关数据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利用强大的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jQuery AJAX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简单而快捷的更新所有相关组件属性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Python Flask 后端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后端采用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Python </a:t>
            </a: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语言配合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Flask </a:t>
            </a: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框架提供数据接口供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AJAX </a:t>
            </a: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请求访问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由后端读取并列表所有歌曲，然后随机挑选一首反馈给前端网页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620" y="3889367"/>
            <a:ext cx="5519015" cy="3377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181" y="562345"/>
            <a:ext cx="8493860" cy="2183906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622783"/>
              </p:ext>
            </p:extLst>
          </p:nvPr>
        </p:nvGraphicFramePr>
        <p:xfrm>
          <a:off x="1248105" y="2404853"/>
          <a:ext cx="8493860" cy="367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66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228760" y="3148920"/>
            <a:ext cx="56221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4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第三方库依赖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7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865930" y="942149"/>
            <a:ext cx="8678520" cy="847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6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Font Awesome </a:t>
            </a:r>
            <a:r>
              <a:rPr lang="en-US" sz="36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字体库</a:t>
            </a:r>
            <a:endParaRPr lang="en-US" sz="36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6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en-US" altLang="zh-CN" sz="36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Font Awesome Animate</a:t>
            </a:r>
            <a:endParaRPr lang="en-US" sz="36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016892" y="2074312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Font Awesome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字体库显示按钮图标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以字体提供的图标方案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使用于标准播放器和微型播放器的</a:t>
            </a:r>
            <a:r>
              <a:rPr lang="en-US" sz="2800" b="0" strike="noStrike" spc="-1" dirty="0" err="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播放控制按钮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2800" b="0" strike="noStrike" spc="-1" dirty="0" err="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切歌按钮</a:t>
            </a:r>
            <a:endParaRPr lang="en-US" sz="2800" b="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altLang="zh-CN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让 Font Awesome </a:t>
            </a:r>
            <a:r>
              <a:rPr lang="en-US" altLang="zh-CN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字体拥有简单特效</a:t>
            </a:r>
            <a:endParaRPr lang="en-US" sz="28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360">
              <a:lnSpc>
                <a:spcPct val="100000"/>
              </a:lnSpc>
              <a:buClr>
                <a:srgbClr val="666666"/>
              </a:buClr>
              <a:buSzPct val="45000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83" y="4300732"/>
            <a:ext cx="619211" cy="609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83" y="4338837"/>
            <a:ext cx="647790" cy="57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5954" y="673848"/>
            <a:ext cx="2357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SweetAlert</a:t>
            </a: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</p:txBody>
      </p:sp>
      <p:sp>
        <p:nvSpPr>
          <p:cNvPr id="5" name="矩形 4"/>
          <p:cNvSpPr/>
          <p:nvPr/>
        </p:nvSpPr>
        <p:spPr>
          <a:xfrm>
            <a:off x="1167504" y="1775717"/>
            <a:ext cx="8365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altLang="zh-CN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SweetAlert</a:t>
            </a:r>
            <a:r>
              <a:rPr lang="en-US" altLang="zh-CN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2 </a:t>
            </a:r>
            <a:r>
              <a:rPr lang="zh-CN" altLang="en-US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模态对话框</a:t>
            </a:r>
            <a:endParaRPr lang="en-US" altLang="zh-CN" sz="28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CN" altLang="en-US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友好的用户提示</a:t>
            </a:r>
            <a:endParaRPr lang="en-US" altLang="zh-CN" sz="28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CN" altLang="en-US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代替 </a:t>
            </a:r>
            <a:r>
              <a:rPr lang="en-US" altLang="zh-CN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alert </a:t>
            </a:r>
            <a:r>
              <a:rPr lang="zh-CN" altLang="en-US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不卡死其他运行中的 </a:t>
            </a:r>
            <a:r>
              <a:rPr lang="en-US" altLang="zh-CN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800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5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848320" y="1382040"/>
            <a:ext cx="437004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H5 </a:t>
            </a:r>
            <a:r>
              <a:rPr lang="en-US" sz="3600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随机音乐</a:t>
            </a:r>
            <a:r>
              <a:rPr lang="zh-CN" altLang="en-US" sz="36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电台</a:t>
            </a:r>
            <a:endParaRPr lang="en-US" sz="36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847960" y="2729520"/>
            <a:ext cx="4407480" cy="339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CN" altLang="en-US" sz="2800" dirty="0">
                <a:latin typeface="+mn-ea"/>
              </a:rPr>
              <a:t>组长 </a:t>
            </a:r>
            <a:r>
              <a:rPr lang="en-US" altLang="zh-CN" sz="2800" dirty="0">
                <a:latin typeface="+mn-ea"/>
              </a:rPr>
              <a:t>&amp; </a:t>
            </a:r>
            <a:r>
              <a:rPr lang="zh-CN" altLang="en-US" sz="2800" dirty="0">
                <a:latin typeface="+mn-ea"/>
              </a:rPr>
              <a:t>开发 </a:t>
            </a:r>
            <a:r>
              <a:rPr lang="en-US" altLang="zh-CN" sz="2800" dirty="0">
                <a:latin typeface="+mn-ea"/>
              </a:rPr>
              <a:t>：</a:t>
            </a:r>
            <a:r>
              <a:rPr lang="zh-CN" altLang="en-US" sz="2800" dirty="0">
                <a:latin typeface="+mn-ea"/>
              </a:rPr>
              <a:t>汪沁然</a:t>
            </a:r>
            <a:endParaRPr lang="en-US" sz="2800" dirty="0">
              <a:latin typeface="+mn-ea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altLang="zh-CN" sz="2800" dirty="0">
                <a:latin typeface="+mn-ea"/>
              </a:rPr>
              <a:t>PPT  ：</a:t>
            </a:r>
            <a:r>
              <a:rPr lang="en-US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王金岩</a:t>
            </a:r>
            <a:endParaRPr lang="en-US" altLang="zh-CN" sz="2800" dirty="0">
              <a:latin typeface="+mn-ea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CN" altLang="en-US" sz="2800" dirty="0">
                <a:latin typeface="+mn-ea"/>
              </a:rPr>
              <a:t>设计 </a:t>
            </a:r>
            <a:r>
              <a:rPr lang="en-US" altLang="zh-CN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徐振浩</a:t>
            </a:r>
            <a:endParaRPr lang="en-US" altLang="zh-CN" sz="2800" dirty="0">
              <a:latin typeface="+mn-ea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zh-CN" altLang="en-US" sz="2800" dirty="0">
                <a:latin typeface="+mn-ea"/>
              </a:rPr>
              <a:t>测试 </a:t>
            </a:r>
            <a:r>
              <a:rPr lang="en-US" altLang="zh-CN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朱森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1037" y="2880427"/>
            <a:ext cx="61125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只使用</a:t>
            </a:r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个基础</a:t>
            </a:r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</a:t>
            </a:r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库</a:t>
            </a:r>
            <a:endParaRPr lang="en-US" altLang="zh-CN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完全未使用模板</a:t>
            </a:r>
          </a:p>
        </p:txBody>
      </p:sp>
    </p:spTree>
    <p:extLst>
      <p:ext uri="{BB962C8B-B14F-4D97-AF65-F5344CB8AC3E}">
        <p14:creationId xmlns:p14="http://schemas.microsoft.com/office/powerpoint/2010/main" val="138278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228760" y="3148920"/>
            <a:ext cx="56221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播放器</a:t>
            </a:r>
            <a:r>
              <a:rPr lang="en-US" sz="4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zh-CN" alt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播放器功能</a:t>
            </a:r>
            <a:endParaRPr lang="en-US" sz="4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23783863"/>
              </p:ext>
            </p:extLst>
          </p:nvPr>
        </p:nvGraphicFramePr>
        <p:xfrm>
          <a:off x="700560" y="1821585"/>
          <a:ext cx="8678520" cy="445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基本播放器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700560" y="1841040"/>
            <a:ext cx="867852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" y="1645560"/>
            <a:ext cx="10080625" cy="5561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专辑封面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108952" y="1916348"/>
            <a:ext cx="4221805" cy="4377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中间部分为封面，音乐播放过程中旋转。暂停时会停止旋转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圆盘上红色为进度条，随着圆盘一起旋转。并随歌曲进度变长，最终包围圆盘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专辑切换特效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5147640" y="1841040"/>
            <a:ext cx="423468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17" y="2034229"/>
            <a:ext cx="3667125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专辑故事页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00560" y="1841040"/>
            <a:ext cx="423468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3"/>
          <p:cNvSpPr/>
          <p:nvPr/>
        </p:nvSpPr>
        <p:spPr>
          <a:xfrm>
            <a:off x="5682661" y="1948045"/>
            <a:ext cx="423468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点击歌曲词图，播放器就会缩小并显示专辑故事页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这里会显示该歌曲的背景故事。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53" y="2061052"/>
            <a:ext cx="5875506" cy="324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700560" y="446040"/>
            <a:ext cx="8678520" cy="11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简易歌词编辑器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700560" y="1648072"/>
            <a:ext cx="423468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这是一个极简易的歌词编辑器，可以轻松制作歌曲的歌词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访问相应歌曲制作页，粘贴歌词在左侧文本框中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按照音乐播放点击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200" b="1" strike="noStrike" spc="-1" dirty="0" err="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添加时间</a:t>
            </a:r>
            <a:r>
              <a:rPr lang="zh-CN" altLang="en-US" sz="3200" b="1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戳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即可完成制作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最后点击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200" b="1" strike="noStrike" spc="-1" dirty="0" err="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200" b="1" strike="noStrike" spc="-1" dirty="0" err="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SkyLyrics</a:t>
            </a:r>
            <a:r>
              <a:rPr lang="en-US" altLang="zh-CN" sz="3200" b="1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5147640" y="1841040"/>
            <a:ext cx="4234680" cy="44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39" y="1841040"/>
            <a:ext cx="4747035" cy="437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216</TotalTime>
  <Words>287</Words>
  <Application>Microsoft Office PowerPoint</Application>
  <PresentationFormat>自定义</PresentationFormat>
  <Paragraphs>90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DejaVu Sans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HDOfficeLightV0</vt:lpstr>
      <vt:lpstr>视差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kingdom W</dc:creator>
  <cp:lastModifiedBy>汪沁然</cp:lastModifiedBy>
  <cp:revision>30</cp:revision>
  <dcterms:created xsi:type="dcterms:W3CDTF">2017-03-29T18:13:21Z</dcterms:created>
  <dcterms:modified xsi:type="dcterms:W3CDTF">2017-03-30T01:17:55Z</dcterms:modified>
  <dc:language>zh-CN</dc:language>
</cp:coreProperties>
</file>